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one, Elizabeth A. (CDC/DDID/NCHHSTP/DSTDP)" userId="e48dab59-14b7-47dc-b94a-7c84a9fe4fff" providerId="ADAL" clId="{5B8FD0F2-2E6A-43FB-BD34-DC304F17A4E1}"/>
    <pc:docChg chg="modSld">
      <pc:chgData name="Torrone, Elizabeth A. (CDC/DDID/NCHHSTP/DSTDP)" userId="e48dab59-14b7-47dc-b94a-7c84a9fe4fff" providerId="ADAL" clId="{5B8FD0F2-2E6A-43FB-BD34-DC304F17A4E1}" dt="2020-05-06T12:33:04.768" v="10" actId="20577"/>
      <pc:docMkLst>
        <pc:docMk/>
      </pc:docMkLst>
      <pc:sldChg chg="modSp">
        <pc:chgData name="Torrone, Elizabeth A. (CDC/DDID/NCHHSTP/DSTDP)" userId="e48dab59-14b7-47dc-b94a-7c84a9fe4fff" providerId="ADAL" clId="{5B8FD0F2-2E6A-43FB-BD34-DC304F17A4E1}" dt="2020-05-06T12:33:04.768" v="10" actId="20577"/>
        <pc:sldMkLst>
          <pc:docMk/>
          <pc:sldMk cId="2041898165" sldId="256"/>
        </pc:sldMkLst>
        <pc:spChg chg="mod">
          <ac:chgData name="Torrone, Elizabeth A. (CDC/DDID/NCHHSTP/DSTDP)" userId="e48dab59-14b7-47dc-b94a-7c84a9fe4fff" providerId="ADAL" clId="{5B8FD0F2-2E6A-43FB-BD34-DC304F17A4E1}" dt="2020-05-06T12:33:04.768" v="10" actId="20577"/>
          <ac:spMkLst>
            <pc:docMk/>
            <pc:sldMk cId="2041898165" sldId="256"/>
            <ac:spMk id="7" creationId="{B5945701-4006-4CF3-BA5E-C29B635A46B9}"/>
          </ac:spMkLst>
        </pc:spChg>
      </pc:sldChg>
    </pc:docChg>
  </pc:docChgLst>
  <pc:docChgLst>
    <pc:chgData name="Torrone, Elizabeth A. (CDC/DDID/NCHHSTP/DSTDP)" userId="e48dab59-14b7-47dc-b94a-7c84a9fe4fff" providerId="ADAL" clId="{8C81266C-BE1F-4CB8-A96F-F8E84C31B092}"/>
    <pc:docChg chg="custSel modSld">
      <pc:chgData name="Torrone, Elizabeth A. (CDC/DDID/NCHHSTP/DSTDP)" userId="e48dab59-14b7-47dc-b94a-7c84a9fe4fff" providerId="ADAL" clId="{8C81266C-BE1F-4CB8-A96F-F8E84C31B092}" dt="2020-03-03T17:38:11.282" v="246"/>
      <pc:docMkLst>
        <pc:docMk/>
      </pc:docMkLst>
      <pc:sldChg chg="addSp modSp mod">
        <pc:chgData name="Torrone, Elizabeth A. (CDC/DDID/NCHHSTP/DSTDP)" userId="e48dab59-14b7-47dc-b94a-7c84a9fe4fff" providerId="ADAL" clId="{8C81266C-BE1F-4CB8-A96F-F8E84C31B092}" dt="2020-03-03T17:37:05.968" v="244" actId="164"/>
        <pc:sldMkLst>
          <pc:docMk/>
          <pc:sldMk cId="2041898165" sldId="256"/>
        </pc:sldMkLst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0" creationId="{8049682E-4C04-4FE8-9B94-9D33A8ED36E1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1" creationId="{ECEB76B9-54A8-4EE8-99FC-E6C9C2C66D05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2" creationId="{9BEBCA1C-2DFF-42DF-8B55-EFD0CBD592E2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3" creationId="{7D0E104E-C0C4-403E-BFF3-853805288DD2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4" creationId="{ED3A03FB-D4E9-4541-AD8F-72ACDBF4A5B2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5" creationId="{15E8628E-BE0D-43FE-8215-6EF7EB76F98A}"/>
          </ac:spMkLst>
        </pc:spChg>
        <pc:spChg chg="add mod">
          <ac:chgData name="Torrone, Elizabeth A. (CDC/DDID/NCHHSTP/DSTDP)" userId="e48dab59-14b7-47dc-b94a-7c84a9fe4fff" providerId="ADAL" clId="{8C81266C-BE1F-4CB8-A96F-F8E84C31B092}" dt="2020-03-03T17:37:05.968" v="244" actId="164"/>
          <ac:spMkLst>
            <pc:docMk/>
            <pc:sldMk cId="2041898165" sldId="256"/>
            <ac:spMk id="16" creationId="{717380B4-D1A0-49B1-A4CD-77423A473CFE}"/>
          </ac:spMkLst>
        </pc:spChg>
        <pc:grpChg chg="add mod">
          <ac:chgData name="Torrone, Elizabeth A. (CDC/DDID/NCHHSTP/DSTDP)" userId="e48dab59-14b7-47dc-b94a-7c84a9fe4fff" providerId="ADAL" clId="{8C81266C-BE1F-4CB8-A96F-F8E84C31B092}" dt="2020-03-03T17:37:05.968" v="244" actId="164"/>
          <ac:grpSpMkLst>
            <pc:docMk/>
            <pc:sldMk cId="2041898165" sldId="256"/>
            <ac:grpSpMk id="17" creationId="{F9205708-7E21-414D-B513-349303A06EDE}"/>
          </ac:grpSpMkLst>
        </pc:grpChg>
      </pc:sldChg>
      <pc:sldChg chg="addSp mod">
        <pc:chgData name="Torrone, Elizabeth A. (CDC/DDID/NCHHSTP/DSTDP)" userId="e48dab59-14b7-47dc-b94a-7c84a9fe4fff" providerId="ADAL" clId="{8C81266C-BE1F-4CB8-A96F-F8E84C31B092}" dt="2020-03-03T17:38:09.287" v="245"/>
        <pc:sldMkLst>
          <pc:docMk/>
          <pc:sldMk cId="1644986137" sldId="257"/>
        </pc:sldMkLst>
        <pc:grpChg chg="add">
          <ac:chgData name="Torrone, Elizabeth A. (CDC/DDID/NCHHSTP/DSTDP)" userId="e48dab59-14b7-47dc-b94a-7c84a9fe4fff" providerId="ADAL" clId="{8C81266C-BE1F-4CB8-A96F-F8E84C31B092}" dt="2020-03-03T17:38:09.287" v="245"/>
          <ac:grpSpMkLst>
            <pc:docMk/>
            <pc:sldMk cId="1644986137" sldId="257"/>
            <ac:grpSpMk id="6" creationId="{7852883C-5CC8-4B02-808E-5B86504C18FE}"/>
          </ac:grpSpMkLst>
        </pc:grpChg>
      </pc:sldChg>
      <pc:sldChg chg="addSp mod">
        <pc:chgData name="Torrone, Elizabeth A. (CDC/DDID/NCHHSTP/DSTDP)" userId="e48dab59-14b7-47dc-b94a-7c84a9fe4fff" providerId="ADAL" clId="{8C81266C-BE1F-4CB8-A96F-F8E84C31B092}" dt="2020-03-03T17:38:11.282" v="246"/>
        <pc:sldMkLst>
          <pc:docMk/>
          <pc:sldMk cId="371840540" sldId="258"/>
        </pc:sldMkLst>
        <pc:grpChg chg="add">
          <ac:chgData name="Torrone, Elizabeth A. (CDC/DDID/NCHHSTP/DSTDP)" userId="e48dab59-14b7-47dc-b94a-7c84a9fe4fff" providerId="ADAL" clId="{8C81266C-BE1F-4CB8-A96F-F8E84C31B092}" dt="2020-03-03T17:38:11.282" v="246"/>
          <ac:grpSpMkLst>
            <pc:docMk/>
            <pc:sldMk cId="371840540" sldId="258"/>
            <ac:grpSpMk id="6" creationId="{919706D4-F304-4E11-8F21-F82F98FD11F4}"/>
          </ac:grpSpMkLst>
        </pc:gr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Z:\MANUSCRIPTS\GENDER%20IDENTITY\clearance\GI%20paper_tables_clearanc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Z:\MANUSCRIPTS\GENDER%20IDENTITY\clearance\GI%20paper_tables_clearanc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Z:\MANUSCRIPTS\GENDER%20IDENTITY\clearance\GI%20paper_tables_clearanc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'CT reporting'!$B$2:$B$52</cx:f>
        <cx:nf>'CT reporting'!$B$1</cx:nf>
        <cx:lvl ptCount="51" name="GI_CT_reporting">
          <cx:pt idx="0">Reporting</cx:pt>
          <cx:pt idx="1">Reporting</cx:pt>
          <cx:pt idx="2">Reporting</cx:pt>
          <cx:pt idx="3">&gt;=70% complete</cx:pt>
          <cx:pt idx="4">&gt;=70% complete</cx:pt>
          <cx:pt idx="5">Reporting</cx:pt>
          <cx:pt idx="6">Reporting</cx:pt>
          <cx:pt idx="7">Reporting</cx:pt>
          <cx:pt idx="8">Reporting</cx:pt>
          <cx:pt idx="9">Reporting</cx:pt>
          <cx:pt idx="10">Reporting</cx:pt>
          <cx:pt idx="11">Reporting</cx:pt>
          <cx:pt idx="12">&gt;=70% complete</cx:pt>
          <cx:pt idx="13">Reporting</cx:pt>
          <cx:pt idx="14">Reporting</cx:pt>
          <cx:pt idx="15">&gt;=70% complete</cx:pt>
          <cx:pt idx="16">Reporting</cx:pt>
          <cx:pt idx="17">Reporting</cx:pt>
          <cx:pt idx="18">Not reporting</cx:pt>
          <cx:pt idx="19">Not reporting</cx:pt>
          <cx:pt idx="20">Not reporting</cx:pt>
          <cx:pt idx="21">Not reporting</cx:pt>
          <cx:pt idx="22">Not reporting</cx:pt>
          <cx:pt idx="23">Not reporting</cx:pt>
          <cx:pt idx="24">Not reporting</cx:pt>
          <cx:pt idx="25">Not reporting</cx:pt>
          <cx:pt idx="26">Not reporting</cx:pt>
          <cx:pt idx="27">Not reporting</cx:pt>
          <cx:pt idx="28">Not reporting</cx:pt>
          <cx:pt idx="29">Not reporting</cx:pt>
          <cx:pt idx="30">Not reporting</cx:pt>
          <cx:pt idx="31">Not reporting</cx:pt>
          <cx:pt idx="32">Not reporting</cx:pt>
          <cx:pt idx="33">Not reporting</cx:pt>
          <cx:pt idx="34">Not reporting</cx:pt>
          <cx:pt idx="35">Not reporting</cx:pt>
          <cx:pt idx="36">Not reporting</cx:pt>
          <cx:pt idx="37">Not reporting</cx:pt>
          <cx:pt idx="38">Not reporting</cx:pt>
          <cx:pt idx="39">Not reporting</cx:pt>
          <cx:pt idx="40">Not reporting</cx:pt>
          <cx:pt idx="41">Not reporting</cx:pt>
          <cx:pt idx="42">Not reporting</cx:pt>
          <cx:pt idx="43">Not reporting</cx:pt>
          <cx:pt idx="44">Not reporting</cx:pt>
          <cx:pt idx="45">Not reporting</cx:pt>
          <cx:pt idx="46">Not reporting</cx:pt>
          <cx:pt idx="47">Not reporting</cx:pt>
          <cx:pt idx="48">Not reporting</cx:pt>
          <cx:pt idx="49">Not reporting</cx:pt>
          <cx:pt idx="50">Not reporting</cx:pt>
        </cx:lvl>
      </cx:strDim>
      <cx:strDim type="cat">
        <cx:f>'CT reporting'!$A$2:$A$52</cx:f>
        <cx:nf>'CT reporting'!$A$1</cx:nf>
        <cx:lvl ptCount="51" name="STATE">
          <cx:pt idx="0">AK</cx:pt>
          <cx:pt idx="1">AZ</cx:pt>
          <cx:pt idx="2">AR</cx:pt>
          <cx:pt idx="3">FL</cx:pt>
          <cx:pt idx="4">HI</cx:pt>
          <cx:pt idx="5">ID</cx:pt>
          <cx:pt idx="6">IN</cx:pt>
          <cx:pt idx="7">LA</cx:pt>
          <cx:pt idx="8">MD</cx:pt>
          <cx:pt idx="9">MS</cx:pt>
          <cx:pt idx="10">NM</cx:pt>
          <cx:pt idx="11">NY</cx:pt>
          <cx:pt idx="12">OK</cx:pt>
          <cx:pt idx="13">OR</cx:pt>
          <cx:pt idx="14">TN</cx:pt>
          <cx:pt idx="15">TX</cx:pt>
          <cx:pt idx="16">WI</cx:pt>
          <cx:pt idx="17">WY</cx:pt>
          <cx:pt idx="18">DC</cx:pt>
          <cx:pt idx="19">OH</cx:pt>
          <cx:pt idx="20">CT</cx:pt>
          <cx:pt idx="21">AL</cx:pt>
          <cx:pt idx="22">CA</cx:pt>
          <cx:pt idx="23">CO</cx:pt>
          <cx:pt idx="24">DE</cx:pt>
          <cx:pt idx="25">GA</cx:pt>
          <cx:pt idx="26">IL</cx:pt>
          <cx:pt idx="27">IA</cx:pt>
          <cx:pt idx="28">KS</cx:pt>
          <cx:pt idx="29">KY</cx:pt>
          <cx:pt idx="30">ME</cx:pt>
          <cx:pt idx="31">MA</cx:pt>
          <cx:pt idx="32">MI</cx:pt>
          <cx:pt idx="33">MN</cx:pt>
          <cx:pt idx="34">MO </cx:pt>
          <cx:pt idx="35">MT</cx:pt>
          <cx:pt idx="36">NE</cx:pt>
          <cx:pt idx="37">NV</cx:pt>
          <cx:pt idx="38">NH</cx:pt>
          <cx:pt idx="39">NJ</cx:pt>
          <cx:pt idx="40">NC</cx:pt>
          <cx:pt idx="41">ND</cx:pt>
          <cx:pt idx="42">PA</cx:pt>
          <cx:pt idx="43">RI</cx:pt>
          <cx:pt idx="44">SC</cx:pt>
          <cx:pt idx="45">SD</cx:pt>
          <cx:pt idx="46">UT</cx:pt>
          <cx:pt idx="47">VT</cx:pt>
          <cx:pt idx="48">VA</cx:pt>
          <cx:pt idx="49">WA</cx:pt>
          <cx:pt idx="50">WV</cx:pt>
        </cx:lvl>
      </cx:strDim>
    </cx:data>
  </cx:chartData>
  <cx:chart>
    <cx:plotArea>
      <cx:plotAreaRegion>
        <cx:series layoutId="regionMap" uniqueId="{91E8EB85-181B-4F9A-BCAB-962F7695160B}">
          <cx:tx>
            <cx:txData>
              <cx:f>'CT reporting'!$B$1</cx:f>
              <cx:v>GI_CT_reporting</cx:v>
            </cx:txData>
          </cx:tx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1HzZbtvKtu2vBHm+9GKRxW5jrwOsKjaSrMZd7MQvhOLY7PueX38G7Ti2GW/fG28DFwICRxI1Rc4a
NbtRs+rfN/2/buLbffmpT+K0+tdN//dnv67zf/31V3Xj3yb76igJbsqsyu7qo5ss+Su7uwtubv/6
Ue67IPX+kkRC/7rx92V923/+n3/j17zbbJ3d7OsgS0+b23I4u62auK7euPbqpU/7H0mQmkFVl8FN
Tf7+/M/x50+3aR3Uw8WQ3/79+cX1z5/+mv/Kb3f8FOOh6uYHZFX5iGiUSERXVFU3qCJ//hRnqffz
skAU+UgTqaRTVdUMVdeUx3tv9wnk/4n3VbR//Oy157l/mv2PH+VtVUGV+/+f5F48+4NqN1mT1tNo
eRi4vz9/SYP69sen83pf31afPwVVxh++wLNJgS/n9xr/9XK8/+ffsw8wBrNPnkEyH7D/26XfENlY
b43AnyFClSOZKJIuGoTKoqpS8hIR1TiSRNmguqFRVTTkOSKbfZDevvU4rwPyU2yGx6TYAeLxz/Vb
A/BneMj0SDJkUcNIq5IkauLcQgg5AkqqoWjyAySP9/5pIWUwZul7TORRcIbJpNwhYnL2OC6veYk/
xkQ3DEMilGiSrMqS/tJGDOmIyrquwqcRVSKiQR/v/YhJtE+rPdzJf/ajr5vJP+Wj5BwVqHeAqJz8
89YY/BkqVDzSDVUhRNQ0XRd1xXiJiqYd6TIiiATHpehwYvBsD+P/gMrJbZpWQ9zu0+Ad5vJSeobO
pOYBorO5eByh/95mqHYkyjLViWJohogIgtF/EelF40iliqiLsBoqqtIs0m+ytN6/x4/9EpxhMil3
gJjY64/DRNKPqCEpukiJrBNdnluMDj+mSZJEZI3CrjQCi3puMXaclcGPdxjLL8EZJpNyB4jJ0nwc
lw+wE3ok64YoU0kjEhUlGbHjhZ0QeqQqBiUqMXRNFqn2eO8HL7b8sfezx49ee5zXA8tPsRkek2IH
iMdi+dYA/FlUIcaRYugKrEMjj1HjBR6KcoSrikJ/r04W+24fBG89y+tgPMrN0JjUOkA0th9pHdoR
papkqKpB7svF36KIeIRcmEqGCAMh95nZc4+1zcra/2Tuo6x+h9t6KT1DZ1LzANHZfCA6sn5kKJKC
iIEMTH7IsJ7biqaimEexryFLk1WN6Mibn6Oz2ZdDvE9/PH76/+6+niRnqEzqHSAqy+1bY/BnHkw2
jgzEClFGxJB1qqnqy4iiq0eSTjTDkMlridcy/RG8K/H6JTiDZNLtACFZ//OBkIhHcGHKVKlImqiI
2ryAJEcIOYaIgCNpimyIgOy5oayzJqjeh8oz0Rkuk4IHiMv5BzowSlG4q4QaKFLIRDgi4X3uwIgo
HkkyAANXqRqaNJnSc1zOs+a/CC8vpWfoTGoeIDob8KMPI/SaM/9DRyYdaWCKRaIpmk6mAvE5Njrq
R0WVqCRroioiHQN2z7HZBFU1/cvzd2RkL4RnyEwqHiAy283j+HwAMrAbVIkAR9VhGVSnL7EhonpE
RB1lPRjlnzT/c2y2t92nzW0f3LyjcnkuO0NmUvEQkfn2cchQ6QjMMVgVWZdlEYFmljBrypEKdMDn
68jcfo800+h+y8rorSd6vYh5kpyjAvUOERX+1hj8oSdDzSgbsiKhjJ945CkRfu7LNOMIJaUMokx6
yKPlx3s/FPkPhQjfl1kcvIcTm8vPEYKqB4jQ7gMXJmUgpEuqoSMDE0H0zz2aoR2BqwS5L/1kBWYI
7aIYPEzyjiLzSXKGyqTeAaKyXTzO3f8+zlD5SAXVImlIAu5LSGlmN+RI0bSJr9GIpmkyRRyax5nF
PskrPyjfsUg5ubRn4jN8JkUPEJ/dBy6MAR+UmMjNJEXB+sv94vBzv0Yk8Wi6oqt4NSVpM/JyV956
WfqI2Wvz5fVY8yg3Q2RS7QAR2Xxg8U/VI5ki0miqSMEB3GfFzxEx6BG4AXCbuq7dry4jP3huMZsg
TW+rd7Flz0RnuEwKHiAuFx+IC+KLjv4K8PsgZbDwIs8yAJAyMq5T9GEoWPO/r3ae43KBxUp0tNy+
w4s9E53hMil4gLh8uXics695jD/MzIwjGRWkjHHXCUU/0ixfJlO7habjKwZRsIo5Z2a+1Hv/rad5
3X89SM3QmNQ6QDRM6y39/xgNUZxKfXAuD1X/LN4rYPuxnI9MDauTv3WHmbcxVmDeE+mfJGegTNod
ICgXXz8QFIJBBy2pgOCXqCYihr+IKLAglJpoWRJBk8G1zXKwi9v+PZ0vP8VmcEx6HSAcV8uPgwOc
JZr0tOcdks/hAC2mYa2FioSAuYSpINA8DyRXQXWTpVWQPn78mg993Ws9E53BMul3ALC8/YgPo/Qw
HC+++Yc9rlh/mQjlKZoYkgRef7b+YmDVDO1k8GFPKdpzhGYdqP/5sV5HaSb+QpPDaG+9+mA+zEBK
BapYV0X5NzCwJIMKBQ2wRMZKJboqZ3X91ZChG9p7h7E8Cs5N5TDZMBMU0fOZ+EKrPzUQGICoogK5
Z45/KxrRtwfKX1KRi8FIwDMbj7d+IMMeW9M/ZXefeBY3yff39O+9/isv1Pr786T1ARrQbvE4Yq85
9z9LydBliW4xpGMo3yVpagF/Gf7RM6Yh1BBDQzpmTHb2eO8HtHZ+8A6S/0Fqhsak1gGicfXP44h8
ABroh8FoY2cEpXQyjhkh9kC4qFio/JkgzAiXqz2osNSr30O6PJedITOpeIDI8A8sJOlERcoKeEod
vUpY+UIgeZ6XabATrMk8tV7O0mSeocC/qYObpn5rurwe818Iz7CZlDxAbP75wL5XGWOP9guQL1gX
0x76859jA/IFa5Xyry0w8yIfu46+79/D7f8SnGEyKXeAmPAP9GSydgTSGA0WEnChFFsrXtoLQSMm
inzlOWH2PEvm+zi4y8p39e4/l50hM6l4iMjs3nIafxbxp64+rKigIRmb9F6jxESslVGsLMuUTGsz
U8fyC2QytInvf7wj6iOb+yk5RwXqHSAqzkfai4Syf1rTR0WPnj5lHl90GZ2yVMFCGGpLmNPchzm3
Wem9J1H+JTjDZFLuADFZfmBcQW6MnmMse8maZkxJGbiWF3EFy/qKrqkaqDGC0pLMistljOX8LKge
7ee1/PD1gP8kOUNlUu8QUflAS0ELjAiOGFYgPvTpzyoWA5aC3XxTD8xUXf7GIi+zbv8ORO6l5mgc
po1sP5DSn/JiCV2vBI2vGnpc5zu+DeNIxyIL+pUkdC09NCw9jybb2+/l+/Z8P0nOUJnUO0AbOT5/
a1b+cYxHi4smKejfn5pd5suR4CiRK4OF0SQDW8Z+69w/fud+1ke5GSKTageIyNXlhyKiUvSHUeyx
f+h4ncUSEekwepXhtu7Xj+f78K9uq/rTZYAY/66UeCY+w2dS9ADxOQbX+mGkJXhiWIOMpfmHaD9b
BtMV7KrAln00udB7hGZZ8TEepLmJhree6PVY/yQ5Q2VS7wBR2XxsrCcKqGQw+DgP5fdGZA3RB5vy
DQmU2JSA/bbLeF9V+xu/qW7r+h1p2Oal+AyfSdFDxGf51hz9sziDxUo0TaKORxBR79v4Z15NASuG
zj4cdzEdBvM7PsGNH3j7dyxWbn5JzlGBeoeIyu7Tx8GCEh9rxDg8AQ2v9znwrHCZDrSYDlUAYfZq
l/i0PSJryuCtJ3rdmT1JzmE5zBJ/+5EpADopwLhgU4VowGe9Qomp2PKiUKxZqqoKpnm21LK9bffv
2Z3/KDdDZFLtAA3lnL81K//Mfcnob0VlolBsqZjOQ/itwJ+OIMFBPbpMph1Iv5WS5/f7w97ftz+X
nyE0qXqACG1XH4fQRMHgkBcNG5FUcMW/FTIaumU0LMiIdDqD5PdjRqYW79VtWd0Obz3T677suewM
mUnFA0Tm7CNDP9rG0GSMdBn+CgDM22CQmlEYFvr6Xz9M4czHgWufltX7Noi/lJ6hM6l5gOhcYiXv
o8oZJGagY7DVBVzxawcrYLlSReKmG2BlDPAD83Lz8rZMcELPWw/0utH8EpxhMil3iJh8YDGDJTEF
NNkvVzaN+XM6WdOPkK+J2IeM4y5e6UV+f/X/JDlH5f9TCfOfD0/8dbqkua/31v2xlM/OT3z76v2M
xDGZM9G3jOrB3pY//v4MmkxHt8Wv4y6nH/kp+fMknpcHJzyTud1X9d+fBZ0eaWBvFHBq91szpmyi
A20zXdKPRAOs9SNlPV1Kp7NL/v4MAnVqrAE1Cvr0Z4lbTXnF358xYaalBXDZMjoKJeyS/nUS6EkW
D9ha82s8fr7/lDbJSRakdQVpY9oulT98cXpaBad1ydPy0VQqw/bRvIjrN/szdIzg++T/NBK6R0a/
F5aDa420cWJV1pgQBsnOHfyIqYbIY7/RtlXYB5Ya9iWjg86UgSSnMQ0lU+6pQ+O0M30x8JhQp+qq
6WInadSQV+W+rhKBjZH0XdXywaQpOS2xwXvVRsG+0Hzf7jo/4BnV6+MsazwzTpqehUnm8U71xXUl
BNaYCSkv0qpa1v3XulGitRiNTt7I7fHQeatAl0ozSgqXJVraMDnJ1kac+rY/tOt2MCJbzLqSxbq4
UQxVMgUpjXhRhN8HqS64QPuKV73LUrcqeF43Z0LpstKgFdOCVjXdRCG8GQxWy7LOXakZmO+75qBo
15nQ+/aQENPLy/i4ECjDVwon8zpH8NyQNS3JNqSyyjJb5SFNfyiq8i2ME64lYm5FY37XXuGEG1uh
VXzcZKFuBjQyTMlXLCNMNGcQwpCrQlEy16MY4l71eUuURVcSKzY62XKVNmNZnizFdu83xm3U+qyQ
tHUSR06bkp3oxZJTqCMfaVdcKkVq5nm0wPGx/sYlfb2lYbMum7bhQeCfJCWNLSmj3z3q1zsfp+sx
LVKLReaJ58J54hPPDiqacjnJWVmnzUr3iTVIqbE13F48LZq7sN6hNda76no9M5MuikxZk24a1Jyr
Tm24XNQ+641g3NKkcZJROxuCXOJDQtVdEZ9GIW7YktBUo7izqlHzTqq41pZJLZwJckp4kUU/1EKJ
WTs2JUcvbsFDofOcQEvOsjbzmE/IuPCDUGZh4VYm0eTTSg8yHquhaLZ5fONmRrwKtdxR01hkpOsk
s9KEahHowpcgdS0jLeVT348bQJcMdjB46XGr4qHTYrSqy6zP1KUUD2e13BJTzrpq6WqkMiU1X5O+
tIzK1ZkgFw3rK8WUlKE7HsTO26Y4uMVq3KGxalE976Isv8pYMFSRqcdeY+ZxRm1XFCLWenTkaR3X
5ujnfNSa2NTpQFnWdItaCC6jPDuvxjw13d7rllJV2UKsVRzspLpQjUHiJEoLO/AZypaEpbLQrPyE
xnboj1tVudY62l80rccMt8zY6EnDMhRipjeCaA6S4FReV1hJVuzQZdbyPs111iRFyXEO0Jpkka1U
scLFJO7MTkz8dSBW+2BUr5pqELnQhVwzmmspbHfhILtMD8KQRXV+Juieso6LU60L9W0U+g0Lwzhi
SiuGZqvdRl4QLrukNd2xlRxCNdkUau+7EPt2VA2+Y4zJjRBFW18WBifty4UEvC2p8eFphIHJSqkw
UedBGrEoyluGZSeByyRUrX6go6l2Q3asNOrJkIr+IqOZwtqsVu0u4F2t6Wws6q/hUByHje4v4ipj
jT7epLFOzaBRN16Yu2ba57ndefVpozS3kegZXJBqyuNgMDVF6LmrNQmrqcZiNOifFRsQyWtaZy5r
06Zko+yFrF5LUrX1iGim3rCti9Yz00ixxWRcRJqrm342RpaWwwFRxdMtoo+Ltg43giz5XFZz34rb
ZoWuGspykglcSESNN92aYHYs+7RfhF4eMMFTOzNMi1M/1Qbe6nHCmpD1jSJvaAzXHhiywOrQN1si
n4m59k1xG5d5SXLcCVex1AR20kRXApYrmBL4LR+6IeVjRE8Fo/Dg/gbva1SrzOjziol1Ch+hZhe+
aHz1u16xUtLm5ii1utOXxd4rpG0b+J3VRtmlPuTaomoVwfSjdFF2wS3Jsu7UMFKf01G/SFrBtalQ
6+dZ0DEvSDpHzrwTd2zO+iAZmaeKmUXKulsZ8OOkSQsz6kPKmrFmhn7nkcBdZVLzJa8TeqoEt3rd
146adCzvlMIKhV5xQtp8HZOEVaP61cjDTSbGZ0IvntVi8YPqDcyxTWpb6/S1GyPkBUNTr4Z+R8TK
1omYr7y897gk5K2l633G/cbxRjGyQ0k2c3Hb4TySXUO0L6lPxo1OqoGNuS84cvEtFWlwHBJhLUeG
YEfZuO+LMHdG4t/KY9avQ+2OjJ66jI1lKgyFqavycsiJlYakOdXkOOPFuJPdcDyjLnyoFLlW0zcS
RiEcFuWYGqyogswJOmUXGoPCFG3omRjHHRtLvbIqhckebXjfa+deNywlQRR3au0yuVcSM4qb3BQa
IWe+OBbrSh/3Lk3DVZRHl6omdlsjV5ZengRMyfv8LOmDRRTpsUMpvIHqilwPPGVTFulpJ/kqTyqx
Y42RZywthdiqxPw2N1JxXUYSvH8guUxSm71aquVqUEKuJ1K4KVw1ZK4uNY7SNDGLU4+HtVvZ6BMf
OHGN7FgWu++jrGzFsBAuZbW0Gmp8bzWvt+pCVxwtlHJbSWjI0iw9ERR1RTzE28AYf0Rt8z0cGupU
NKxYUafDMZzSKvRkxPHEP0515XwIjd4UXDE3aYNQ0YykM4e6uBAjpDhCoraWIo9WTgKF9b5WmFI6
XhR5JFhNHZ/kCWKhMFSqLWWia3rkws8NiRsD3Fmd9+GmrFsWqoK67MskMv3QH3geVZSPYZ2YPbmT
+jJ39FzdaLW48BpNNQciM3+scxYlCNDFwhjJsIhkr+NpriL7woYsJ0SayDw/8nlc67tUSEdOhq9V
6SVmrUYsDLxoo1S+mSB/Oh408cQb5IBJY0u3dRsPS62V9m5ReUzVGm3jtaLPaCUQR9Eig4u0/kE8
pV8XSReYSpz4TIEm4UVWGDknWfmj15rMzkj2RaXFdZ3L7SKqEEY8nLlk1cZqyOr4PKhL2YQ31Emn
m7mQXPlBQW2tzZk4xLnttyllvdjDZ+e9YEnC+D2o/IyTMN2WmaIiuteEk4BeSjWRbCkPkL/ZrVFe
5ieiKziZnqgsqH0E+ZxQW6/1lIVtbDWeOzIxG2/8LpSYhEyPxVlzHEqRZ+ZaAg+fp6sujwonH8SI
JSP5JjR1hSSuhGOLvI7pcSyxQfK4EQwchlJwl8CvkUJlmZDzrGnFXdwXOPpU1hlCRLNslaDjairB
04oJ8wTkINkYXupyIe7CZOMLxnkQ1cJSDurWVMlg0aKL2VgdJ6E+ruohaM1xbM2kV3xmDJcjHH2v
ZEiUss7WY91uCfF4KoSSXWahYOsZskCtL5Z1WUjL2t3gfIp8G1Hx2g/ybDUgy2dK0hk8pGowHLu+
Uji9IK4iLT1HV19m96kexEwu62ylDW62AheQi1aep5XVJ/6PRCDZSo3LjPeNexFQ/yJw+5YNbdma
sRd5CdNpmVl15vtMd4NmpU5/lEytV7Yglj/f33+IHJsso/JM7owkZiXV81URwZlCNrQ8DfoKWSCP
XKF9bOld77H7yziqX7SVRtwVDc1XiCLF6v7Va29f+6xvJY0bUaCxe9m4jEueJ2rO/+Ov3H/PLYg0
crVvYo6MqH32bSVK0pg9SdfI4U1fj0f27Mqzl08P5anyyAq9jM0naUGQBOZ5mcTRGYNxefr203dm
Sj99hXg+Kq+8UzlM4HooVGI9XXzQ4F42yhtMb1kwHm58/xnaalXmapHOKxoBdwU1VZ3JC+V+KpSy
F7P7C9k0A+5fVXGRmJ6LcPZ0oSzhbsC9KiymbsJJXddcJSOmlG9EIWCW+mx1/8cN0+MMybxDYoA+
ubpnf+4/M+TeN700kliShqNTN/FCivV01QhFuorivma1H9TI0aV45GJa+HacxF+kCVA/wQytseFx
ZSR9shIVJXl4NfsM+ykWYtg2zqAhbzmWCiV1qJGu6BAjA1Tygdethwk/2Y6kRAXuU6L69VNJwT0y
3gZBw6TMa/n9fZ7+DNMds478vO39hUw17FgbFcclSboSsjZdeWMr2G4XrQNdTldPn7dtb9hDJq39
0E1WjZaj4k5wz3shw1fPfJJmtqFQI8JkKdwItoKfk7XGlKW2XNw/cD6N9f2r2VtpGBp7pMeY0WvF
CPLV9ARxVQeOUFTlKpLCcnX/SofJPrz181Ziuh8GploNxapEsFuVNC9W928fPsO8M92GOdHyZLDH
FSgHdhKWmGj1SqD2lWgwJ+6QZPlnpdXZ0Tpl2uaqX6XMWw52YVam4rSDVWmLruGhYp+Mq6vOdmor
ZirrByuP2RCuDdci49I9d9polaxjnTvueWkppzFr7LXKWt6YLa8H5oyrylRZaX2bbraGcy4ydhKV
5lWo83XPo+VVqplXumCru+EGHzQmbhgz91wBzZH9IIklROcwbCdZX7nndQz6IIBL577Ox1WwRBZ8
imcjDlKAUwe/jbl9V5kpK0yyGnln1qztzMI3s9LMjfNkjLiPsRhkDu26r0GxoekOwzImTjWeZMoN
hmeIRGscl4byNUYefd0Pu9TorDGoF760Kiqrdq1ssEXBrhreJpYx7IrxRNWWrmf141KUVCQ5W9zb
3cS1Z8XI1LuTzgYkxLU6mRfhOo4Wbcnau1Tn4Cy02CQ+F4mpd1d4jmjd6A4egzasHFgcs85WERSW
YQe1xpJVMm8MpnsWXuCtQe18XI4D730wBKxOLLrzU0fsjo2BJxkDCEgJVGOjo2C+kRUEXBsskKQu
yHXrWvhUyXnema5nltF5VxeskDmtVkFsa+kWyf90s35LYhMoZF9HasN/RA3H3bPKElQzWKqeOYDR
iU1xNyKubRrPMoIlpgXzGp4OllrAP9XMqyz9XN8VS13fxe4JIpaF/+hVZkkO/J10GsVMKUw3Nsfa
iS6HgQeX8k5mYs5dnoeMnqUbifB2468EaLqiOusuUGGSgnf6d/FGbBYKxlp3/O/iSVwzDFh7W/g8
vcboJMOlewavyAxpG/v7xhpt/6I1g4gP3xfVhWhbPTzrOlsG5aYWLCO5zTNTEpYJl88iHn9Pk03Y
qXYSXZLSLr2eRcVGPGuYYQamyIw79wbJogK8Rr7NN750XG/TL3G+FpZ3FIZTdN/aZR+f1tJCs7Nk
qcBj5C7XeI8Z3fq9Wbi1lciyiRRHiVfyXX8n48lZtg73mAKNItiitqRkNEOrOW+3yY884OUlCZd6
7SQyzwcLOIWXan5qVMAnvyCJ4xWnVfoN4nXJPGkaD7qrDOaVJlAnqLETq++vhdjMhx3mIyBr+NW4
Em8cXGy+giu5JuGi5S2K95hHlYWJFI+L9M6IzZ6P1RnJeZLucO9wwIQ04zvAn6cBjBDfBIVI8w0m
l+ebvjbdUgGy+nk6bvxLKIefhEH4AFarzurBKug0oyOZD4KNiT+Om5S2TG0YfjQt7ao7poINZzBI
d0KLWr7ZYyZX5VIipiGsfW+DSRlrppxzhdr4sBlKPMyxXq3i+1FKo1WkfynyCyO/aeQffsEdI7GK
cpmVS7FhGoit0sZPBuFaKL9XLqJPyRT9XC7tRFq3SO7buGIpcUg3LEizl92TVkYKOC6T4jQaCg5f
UaTfRLHmcXYi5Rv9fCSroiZMACJdnDHYN0kHMCvLFrW4Txz8BFbarlJmZJdVZXklEjETtgcuUGEl
bDKydQbcG5m3nN7ohA12VC6b8cS41ndAWCoXGNeW7wOu72q2DfwzxRluYMEqYXBPMBO4ha5c1GBd
F4mx66i1l09lJ2dDzOHKo/WYwHviFeDQnHbVWpPvho/9hqmEezhk1dzAr/YoigYLQuMqvVPwxsKj
rNNL8EyDLSEbYxSaesY+97l0LtyWIOquYSpVwIYb0c6tnFXlgkbIybeDTc/Vnbbx711T0DgyCIPE
kleYhHiSfjV8rZm/xRiAdwOL4Yz0a0NM1bPc3WB3EvMu4DmDNYBLWYvR0poveASKLysab60ak1fv
7cGOB9wc3geutIetNWakIyy6C7IizhQ5qGe2VsDzyWuml3CWjYnivmFg+UIfUcu1NEcP1upOjxBJ
MeuFL7R20jvhOkNwF+x2BbBA40g7lZjUs5KloSEvZUl4/Y2eCzhm07XEGwxdY+IpBmLCkmCO08+H
V2BS4HaVYDm6sHyOq3DV97eXE0fQeLbWcr7Xri2MvvBFO61Z91VnxrV2ivAHHDUHA+Tvuxu8cDoT
Vo0oEgUsiu2apYjDCOwigJ4iITXhHchK+NL6QApzQ05PcgkzchdqJoLZeDoCUUwtPGvKAp6sUdhj
OpRMBxwyhgupZLScVObizR4zD+FC4y6rV8Ua8UvfASXjFFY/IhJX9sijtXaa4PcQD5wr7Rpl2DrH
D/udia/DKciOuBM2wheyAkj4dxVe9vwGg6Ce9xy4YJiUDUYcL6E/1MLkRwhtV5OdKse55cdQkpwi
vCiqqWSX8aV0DhizNcKze65tagszWoaPcowQLgtjpW0Q/ZRTWFmyxs+Gez89loAflzxLGBa44+gg
lOksH/DQnYE5g8mCmhSScJXgWW140errNwgjR0kwpY3kGK7SW6bjIlgDeDif+BJukKxgeVgvWUMz
+ICvCO7K5hu0kK+hjRcwxFCMrMJqqxJs3Eq7/lZW6wAB9Rp/wHgOHA7Vu8C0T5aDZ2mnjYAJnVvA
JWUytf19qhxXiJPL2qImvCQmK9Z88ACagxFOSlM+hf+HVD9NUrW3Mc3iOzwWgj9ugVJ8XDTlIndP
qhuYtas5QCUdlwjZQ4S0wcKtjU1rCcESWZSwhuSgLnr9fJql1IqJI2Gir2XRcYslSOMeyQK1u5P4
Dly8jmzPO9MijOgw9ufgD3wQr80XxM0aPrW4LoWCKUp3giHI1sFJOPCqc5qWJ8uWRZ6VHrvNcuL0
Metrw6QSkGR5yBOtZEOzEc40kIGLHkOskFVuVGuQHy24Er+q8L2ysWmrHsd+sBhllPDLWrOxqFWI
PK9OypLX6kWO5YNY0q2QcGWz189RpLNcYXAN/eTkJMIM3vVbT/tyMhRf08SJGQ2uOwAvgg3gniCz
SMh4oPCorpeaO66nwSfpfYpmB935VZyAWbSRNuUWwqreHkvnElmryQ4uCruRWXfTr8gABmMiAXKO
FZFvCKcdfqYLQk7DlpWIan1huXZmbPLsUtmoxioHiFgQIY7r2mm6NXqLttM00LNNXk7cMP/iVYSN
+tYv7WE4QWYudo6UbXxMV2TE9JiaomxlcP7IXIHPmbdRMktOjv3kVketf4nQqn0JUVFiAnuWDDv1
TCz9IKeZJti6gB9Brn+DOYtwjjwbczdZ9IbZnZTUrr61A3eR+SuMiE6s2MXXoVmKS9cG0E2zCKnd
UxsxME2PfX1b4+1pr2+JyKOOtYapypbjOHBydXkmfClLGzMt+wp/hRnQi1wBp93bjbFJkA55ZpBv
aGAaVuRkHR/hBeBWBj6CAJOWWBT8X8q+bElSXMv2i2TGDDK7dh8YHHz2mIcXLCIyQkJCjGL8+l7u
VedkVfU917of0hNwwAmQtvZeg0CFgWxljoxfQZHaRkKMx2nc44JRcaBtpbyOe9Q7GF6Ru4VWEwaP
lYiAOyJJx4jRD5l5KrsQuUGJPAWJ8IQBKrKP85JZLFaH/mvuf1QF8u8O7F7l4mZqd2c9mu9tjE7p
pzlHMEa9sdehDJAaIyA7O9tZwxwoe2nMlxaItM6dzP+knYmCn7+1lpeIDzaGDkqZgj6UYufqZ5ni
QIYSdVOo+7Xb41YEW/Xe1NvZ3zluLLqEDyHXkYqKcr/Kc3FHEuSWiYvGlSGx7RI0QN2VKJ4OBhIS
+9i/aXR3lWIgRdaq770MlEXpRQOJjLA5BWH/hS5XiwSdWPgh2GUVuSoU6I+gGZDI0biqtkC+5pC+
AG9agMezyAY69KV/MEz5e1olGmPdEcEED5c7qZbHWsSMZKUZqeN0BPgIsrO/M4poVe8gd9sdmBaw
J3xjAEBE6qJItLLQGBPHS3i0dIkHSmwCXOttFxIOU0iiuQNRewrsi/HWkmsTmtGVVTgOvwLKw0tL
Uu5sFAEc+yvgF21E1fA8gel2d4K8SjSbLprtI2n32LKg8n6up9A9LdUmt2MHkb8Pi/l1dq3I0lEf
G0PS02/PQxR6G9zIbFJR7wJ8A/ZIREO1MWzUbXean6nxAUIdf4pXpE2VMWTPXuzXiWdsZBQ83tOo
3/DTLTGxULWF7J2e0HH8e+qm6ps9LRcMeHQFQ7d3jL0Asmu1iIzZCCAAo64iRThUB2EjDUlJtPxi
AOnvByeW+wrDYFi9kGFDVZg/5hmK7nnYDNyu49ord4bwW/D/E8ieO/e+BzDsxKJNlUZP0kbYt+8+
4k/7Pq4SzxqVE4+R3pM+pF3k3ud3ngrtX6Udqef83SEIGSrsglA8sCPwXfeeDixsPoMGxNq2adMJ
ZOSDuYb2GCOMme/5gd7r1oxqHUg0yzETYsKoiMfsjNsiDaxDrhFf5h3iD5qCH+JMeNalnbX+wdWn
DkR7t1/Gu8K9sOlxLV+dMan5knL+ZuMCgOiGRRsqpw1tD6KDg9lH3bn8Wu14uKvepve2RCkfYwRG
lNzPIerXwxIveUh3/QGjslVFow67T/zPz+XZetIXEDE9jaQKAUZ745mOJ8gecid2pmhGvBAJOSor
LnTSAmmD8OADEaOfQmGE3hS2gGj7qLKSPnIPzdZLlx3u3dTqMH9fN/PBPXBEt0QfmIlIOMYV0oOP
ID2ybH2UiZxQW/IqYbgj47b3Y+a9Q70Qt21S+LtMNMiVUe9FK//oSXAxfPSpZutE9TvdmBvETAzm
SfvMgjg4ek8AWRIL0LBxdFxUGDsLrfZFj5vc3FRg2gHcgUelG0OEDeqrjG9M5Ch57JGwK4+FBLgv
9wwJPT2T/X5RW9AY3h3btyl7soasFbFMpYhdAHNnRFPnTR7nvWuEdqZkYmd2rO6p0YX8wBHOYlOE
ZO+ezRiIN6KCxG7zoa7AdX7YYWGg+UTda7WtQP7E+VubGi0QgLROem/XpM5h2JpAZS8P+cmN+cE/
E0AKoX+uk3pvLOH8UGQDSTiyUOugfmaUd+d2jufHIik33hSx9dV7Y+/DkzZig+9E3D45uOMZrriP
xHowoEfQUTuHGFZfzHuXYWGRp9ra10HS9Q940H0UIHqEKhJVWBUbUFsTyboaSgwkW2l9nNpbTKwj
iph/anRobf2kfxUviKLGGxgylpq4y/a2EIjf+9qBDiNsx2Ro35vi0Sti9GLzvnUuSxOafrg628D8
QdYVdBlyBKPbiiKqkHUrZWDNNsI3lE4Y/pAhkPFaxKgaoo9ujggo4ev/tatxx0v05kOQVLs1YSrq
t13UScTMPZ/DErgKroVtlWejnA9XL9LRcJhefUgQkNMGL+pQpMoNoqFY0u4FGoWaJU4ZjUbIkobs
QWahqgKlA6otgDAoXPpwuHOCeDlaNGIgZlToeKFRJbPeVkNmzWHnp5OJ3iqekG6iQl9epRWvS4JU
v0l8elnNO0D9xra61uxQkiQFfqQOMf4DzSDHZfOBVmCFCHG+SkHbLOK9CtEhdMJPPJt+gfpD1VSF
0gdvErKnckTt6Sf6hXo7SCzC4nnwN6zKnGMd5m/X6M2eNKih0N7Mr/KneBk+JVAYwO+x+eUCPYlp
Jpcwp1G+bI3+IJf3/qdsmtCGYgJxnB4J/pw2Qr/48foQMQ7qAmQcB7ONQYuDgLL6A+AACzAKT9qw
3IJmgj4I8AEUQMgQEOWh6GhILF6bBy6jPp3AYGTBFkn+w9ru+kjdF2gZYpM3H/Vdx0O/gRhnD/0T
wCF64mdnCs0qK18CjFVTFLgR9cP8l6jMRG5VMBx627Uj3MZqiOdd8TbEBEiRfa1e+PNopoMVu2sk
7glkTCifafvWPANS/dLiDpkWSZVzGXTMnBOtd2YPSLgBzbRmCB1yR8cwJyIat9PJfAneBhKmbYry
/oAuaW/GB/3ivXFEUVDim5q5EUYld86YuMgB6jU3hVRg+MYdQBX4o05W/e26uKfOwb6fkU88+X5o
jUf5YaHuZcmKJlKH5qZAH8y7BCRBDXr5pflsPusvenR3HSp74BpnyAWgFrDbhxIdepijMZwTpCrf
gl7xkam40JO9R+soMhc4Ruqe5+aOAV/Y6Z1h/uQH/Vk8NS9Ncs3KzvljZWdMn1kb5nZozjL28u+2
d9BbrsEAQ1JZbCrrKSh0+K1DW0RrxvaABvzE8hOSOAhuITIABOCsSMdPHa7hiO6Ds3KQbvs509kM
LUJ0vY8ZIgm7Q3p7pKe2DR+bTX2S/usKGG1jOPFajSHEGw/39MTewVdxH7zqm/EAjO35AwSQd422
z/wFKZTAU8bP+jUiXXAp6aZGDsBChP3xxT+5dQxc/GwjksuQAvwMxcZCHZ+qo/sy/7IA/L7b9/VT
vh2c0H8pdvMjWuJ3Ky5j1QLQfnbYzr9/dAj+tq82Kp7M0D/lUDf0ETnJHTkNGJHRFPJLGes1btMx
HOqIvStIFsOz5NloJZbxuu69yNshOQO6Ia07PeWZnLaaPvo1OWjCLuxKADE1o/a/LU72lQvqFuSQ
0Llv2FTbkaFHCc4IvM8yEB8CrxHUxwQG6LaNtsW+gY4nlVcKiy9rBWr0quqyOkCSYp2W6Pc36rrP
71WHjdA9GI/aqFSkr+zc7fjbx21X7QicaZEuh9qyRRz4+/HS6swtm3aFAWJHE6/944NdV2/b8mZC
is4D9wOyb8DmKIf9gf9l138ceTuHW4Mr+n22usvrTSn7B8z9DvFfxxMQtVnegi26fbD2+hu3RReE
vZncFgNf9mbiG1WV9jPf/959/Pdl/t5GGWn/PMVt420fVXZFhqFm83u/2/bfq38sccWN6B/fSIfb
UMhgaPr9RWBr/MhtvZ6Ql5lNQ+PbKf7y87c/G4pQhlp5QbfqGRJI9GnV0DGBMgrg1xXDLaplMzYU
gF6rtmJsM0zVwjdg9o3UstsjU+C8CgHsarUfTUmQj04PvUmzoUH5J21nS0btxgPkE53nRlpjaPd4
cF8w8hlIfewd6536Ol0q6Ci1ARiNUOhq7Rdud1OEN/VElFAIRhzgPwtxZAQtbxUZVKzAmoN0VKYJ
xHh0NuNoZkYHWYHMfZrZLmSyXL6Uk5gjr3e3eumgwTMem5vWR44zTjk/4e2+iIK1eJimda9ypGdG
m1TjEgszswRNZge5ZSsvQr0yhjwFKMeE4s0N6Jb0M1JFoYDKld2GdgXqleLMe7XBJLeIXTa7rB94
ldDOH1qoiwTZOap7agryYXjrXeXKTc4+p9EGF1ShbkbAodZ57ao6gkYlAEvqWok36KM/mABAV4A6
uf8+Qy4azUF1gdSMRXXXuCiOoI5EBQD2FaOIS98Yg1ivcQDo1NNIjrw8Tbn/vejZimVj/YKS5Ggw
/5VJSFitYU1n+WWaOzaVX9XUqXCqViQBvId+dfjhVfAJGrnaD4Y9prWx8pQXxaYh2dpCmui6KKe1
BZmurl78RYArN3ddu+wgJtkqBZ5lzQ9zYd333XhZFisspg7qqGq3SDBCXQVRlt4oLaNu8pCLIdzn
HVSNjvU00HQMHj1nFWHtW8ngrqnpBXsGzFO777hNnz1EfyYtz6YlPh1kW+VM53A1WWI50dQA9VC4
Z7YwvxsxfPbMyEE2OMj2MMZ3ELngji2ef9C+2YWkc/mer0GYa9PBZnB1tLW9uJnvWtY4X6sEXZS7
90ovr6rpgIPSAWiqXUJnVH2brFIhH8h+6ut4duoqk62fzgowmDugpnKuPDUSSyHIsuWt+FWrCHNU
GTFT01MTYHRdtNuE1djP21GKwww9UNy7c9yTrgmVUTanojfe1saScWsFJB5t1JPKep4Hs972an2X
3oqQYpnQyvRdDBkAiaENfEOtD/aJRWYJ5WXRiQ21nW+0pMQ09XM+BR968c45WOnVh1RjNeaneR73
Y1kknddCuTsqFpvGcfHZg8+rnTJtDcQK8Ic9Wffzc6cA6JR0tLYCXGZjaStihfNkD8Ectq710X4Z
Nv1ppRq3ssbtmtsRg+yyt1wz30wtTk6XBYPXmO+1W4whaec14e7O5OS0GvkGCt/8BPHrngr9bU7U
inMUD2XjPUFN3kGICfXt0rLjOrofXgX5wlwjjwYjtiraJqQzwFos9S+xqGTJ7eEsjTqI5HqC+Pls
thL5R7fQjcPyn9yexGEaXjHLC8hGY965peclpg12my9mADU6raJS/XR+Hmk6YRQPgrsu75FkVEjI
xx+nXx+gdi6gY0BZmOfFHIla7D2vfykGVBfKmnQIBSBgGBhk4zJoZdI8l6ZyU+2up4aQZ46+ibvr
vhYebTYmASJTGNuALeAqvSIaBvG+TObLyCH/sjrNUoOgYi64C3PCYgMeWniU99PW7r2jG5h7r7B6
VDTGSfESmerELvX32DW/cg2exwUBqXY2X424dQo/4j6LfCuPBs/vE2ssgbW51jUlBOOSL8WOBsN7
vYL9dAlgT4LYk3VlDsRsLi68bN/dpn9qq+mEe35aOytrkdDOgwBrSowXFgD0kvQxn9qLWteUNM2l
cGxgHxUGhs5fjTBXxY8zP9j17ITM9mCOqPnFcmwJaXAJRN6QkaCmF1pQmEbEHaHo8ozQdaSOjLH8
InXAIa7WP44HeKst2y1z5KdE8I60zT+DbhVbSIPnvZ+j5Ef8Ltu6DhvpQIwIKZyvH/qh+NGFtVxM
jda/MqjVHToBgsAoCNlDvVHBWAAeHEQi+vZVzs0U9bo62xcbSAhpoGBR366yrOiX54AuaPlbqT89
vqKrG9YU1otRRaZaEwj1d5a6I3l3YnPbn6CuvqpKAaib9YLKJu+yfCrB1mj1TPjwCWtoE/vWleq6
YnVOF4+qLKOprgiG5+mp8NYe2Sk9Q/ZphTmEcw14z2aBgN1KSNnsyOz7qVE7oIElCacaiHmjAYIE
0PbOTX2xK3BfkOJWoZNPL8ZMl7Bwgm1X5zKqZquHptp9MToDGbtRodUOGkBIJx+N1fqqR57U/bCj
PJoZwNrGRfZUQlzimxIKgsVzD7YAkq5RfXIgYkmtBPRGeTluK6c2o6mPbHtHhoNv56CbDNAMLKfQ
msxlZko3PzJAjlRB9OnbyxctgU4ZPSAjpQDRjgD0ZXBSQ53HfBworhY8SVXNCzIdE0B7U90Pfdtv
RsdYQ68HBBBYOyNfERCLeY6LnIReZ4qogDgs6Yfmy5RedvNJ/Wni+psV6atulq5gXP/hTPr36v/F
NHNXG1X/f65H/d7891Uc9OdJr+6rv638NyvYfzB73X/3sLX8hy//Z04wvALM+P86wf729sjfDrI/
j/uXGyzAKxIxmW9gO/9+9+ifbjCKd47cJl604AD80waGF8gYMP35mPoPv47Z5jD/zL9sYPBA+3iB
Kd4s98c0G/8rG5iF2Z3+YQOjrkvp9co8GyYxzPv8dxtY4RetK5tebsuxLjI66ffB8U5UaRo51Zzv
8AYPyCHGNVWzDDJRVFs2LzJyNTeyzrIAcDQYdPwFGixb7yldzzTXNZjd5qOcaxkxc/ieVU4B7az1
TirAnhObfsbaqg790pxLH+3fZ3Ld9BUQTtS3C1ug2+uGhJPxZItXY6k30rLqeJ37IDY6v0wn7kCE
Yv90kAiCCWJ7Z1Ll3r0MbFkTo+nfVQtV7zy0/mYRgx2v4AuGL8ZRkukAWoFqHqMOtqvYhqAaYbLc
TOgFmRp1Og+NTAEr8rAOCpJ5Zk3PArlxtJKqgqdGIfnOy5MkrgTZCEmEs459WsxFE66lgTRPsS/S
mRSprbYftbaLTLf5G7dFAYRj5Cc/Z8DiTKOI/TlfYAVYp6QbAXmpQm0dZTtFUvWNlXSCEJADjQ3u
gxmZnPsh7gofF9f2HPp0ngU55J7FUuqjhdxxoRqQsByPS192WS2bVOUF6FO+PgSeT0JLSPkQGJ/z
WG9HXo3fHXxma5+/TQ7AEkVXIHtmDsmkaM24hcatKNbNVPc+CIsArgHPeq5yOGQsc3lEIFlSCq3M
yFH3I+2FuiAf81i44z6Ypvmy+nigjQ0YvZ5lvV3bJXJXUh6o2YZ1hxPbAbGTAjOE2hCA3/ZeNAdu
sNL9XNyrvNwHudPuSEMgWMEJhWrdCH5ZGU950ccLFTW4aUKzpZO7nFpdihdhkRBvW9otpcf3fsDY
ZsIUzCN3xV5fPwzIw//4gPNR/mX19u1tv9su/6/V2xe5I4x0dp3DbY1gFuJIjfCFdGKAl+Qfv3E7
H/JsfHNbXJVDNy3z7v9xGY4INGxZw0tr92r3+yp+X4qLVo3Br7WBLOMv+I+Xdzv29q0jbTMJjKsl
7HrE7y9uq0wwAIS3xb9c3x97kvXZ9ZDrMAZQ8i87/mXxtuPtZ9a+SUgOknS2oJnlQW0cbh+9aem4
XEFjIVkwDhOTALpGReNxkXqHaerkxmbzY6UOnhzlXz7I4lwB9hLbCHgOVmJsp9dt8+SYGztPfcje
bsfctsK0BRgwsNYEFrqdO/UvnVHWSQs3ItQKou0zWEE5aY/FXFcJp2hKpqEICKGJHG5LNldBsuaA
tbQ1633pz7uJTuu2E9YEo4mBBAEQs2FmnlrtA14oaR9g78WSW1gHJ6rYNRXBGPRyfc9XevseOb+X
+f14yH2y7CuC6hszVTDgBZNzYMxzDrclXYKZ6JflHhAn7W08YIKGhQTePbAKOvTcwD38vc3nQ2IP
UO3O1z2WLv/qKA/iUtpZMU3evlGVt+cT4EmTIzVzrvd9na8MnWiC7gA4pKJAeAVMrk0POHaFL/Zw
2+v2YXil+ceqDTFw2kzy1fLgGlgEXsKUt1AeKCS5OV0A8/vA2QMKrYiFf4vRZoq3oTaZjfyw+pI5
RMt2KxQYILM5Kl8+V4320q6d1KZvaRXiXRpWYgwwDd2sUJhRdT4sggcQz9WPqlqupA0+ZoFkvTE7
CjkO9rC6yzSu9l4h0gN5Axh/KSYkqwT1KQjd2t3ORb3lS8UP4voxzsLe9TDLGLML36xN4qBHrlT5
OOFYQLHrFbI+2tU7vDXlYc2hb3WA+vRut5kqsh7IYoK1ybv10Aslt2uT7/iKTbft6wS0Fu93E5vb
qri2/NvSZwtuhgb1YQEOTwK+KRjkOTa8AAdIfgfQ9o11rhxj3MK15sEK0G3MAhKqcezKQ05xJWwl
UEhaYeXqh9EBWoS4cVjm1dwuasocmBibGFpPO6maCY2fMDdtbPf51rA6m8wbj8MB2AV5eWydWh3X
fuyh41+uygesOgT20cXJIRY2FnXUtKvjyUcpSroemFAOzESwu5KpS4fMKqn9II9rOV41NL2ObNGU
20EufTQTVD5Dzcyz76q0tu3ypSBVmcGzdrY8DqToClXOgHhkyF0gm/MVGXWuG5dcgC/rpnGzTrCg
tPpqQRDXfaYe7pTb0h8bf6/fDhRGDZz29v0/dr+tWng8KOeH8+2nfUv7YVMUHiTnOPXvA/5y6j8W
K5gL+tzim/r3ldx+7/bzsA/i8roph+zUK+A9/n0Rf9m/q3oTqi/Y2JhhXkUKV739b6n979WbBv8m
v/+97bY0jA6Hw46XZZBaxLQArhjepmL+yR5QuS/lnNS5QIfzPtuKfeqctbGh2k9v9d/hQh6PgxA6
lmNRpmJ9dR0jmXFft+XsoQM5EjUXZgeN4Z9MMU3umHW59FFTeDjCqiOiYQKf16LZ9CWcYqoxXwjt
tp7Fw6JfYwdUXWjBCh65fnM/elXGK9ihzWkO8wkQNiP8TJrEHED8S9cu4qY2IV2D8OdqTk08pszI
CWAb0CaqTlW6B7fI9VUf1/t5HQNpo6KfkKQF7bYkkD9DbBX3GqevPRd2tbZJXGa9TpWoY8KFvwH3
oTplHH2rpVGr+0dAVLLKX1DzzCHGZZ15tb3Ek9POMNwHJ1F3Gyn5FHFF3lWjwBYUULKwOchaDn6w
d00V1z1ofJS0w2FQGGoRCEO8BA1wT22OeOxb0oHRAiJFtzU+QYKtEIvV+VZqmHOMyS2AfM9bXtiw
jBa8jK3Wy6FfQQlaB/aWuyC/MG/RnJhtT8J6BRgd9BqwEJ1b6Oeml9JEBpaXwCGk7d8RPIeu6EWW
+9A/K8kMtPxehhOHyohM5Ucz9lu5uOnAeA9M+Vfh1oCgjQfPnMF+Qyi9EEjpLNW/eqwH555D1lBA
VCMXSnd5CSll08kyLgiBs3mUj43lz9G8imajV+8dBha250bXbyY0T+Ri3mVxB3WoZPdePcOi7sVr
2aQTqcEfGsNr7+UyprP/OflGl1hzE0vdQagC3MKmPVQn09UiMAEfZTNLfUO2+Oubd8uAMZke/WC6
ND7wwHyg5daEpX2d4GiYJNSPwnWiQL+sa/6NyQ4yv4bEys9By8CGt6WrneGO2ceughLQ2JvrWB41
mqMuqBFPE0XRUMJhVjOon9xm59RG98QhlEEFHer6x3c6k0EGCsMkx+7VB/QCRdwbdda5Y8QXpQ9U
eAejGfixMsqUdriDAGMizHYBYgsmvtHu6N4uxq1jga9rTft9XpflzoPWqeOyOxYT2lLg5RmmTapD
V6OBBo1x7sj4oIadPxYQ5WCAi+rVBbGQUzwpGO3iiT5RTgZo2Gc3EgLG+twu06IUANGxo+EGdciF
InCWVyyWbD7IyccMCB5NuYv/abAxLfZktv6zIzp0qRxKn86ws2GyMj54xQ4UGOhh/8gWGKupAfOW
LhP4O8/+gmt0x6yvoFKA1xxqJyaGbLAnABDJYAMjMEpw8LaRjSJfnmHafPLs4mP2wGfMJTyXyrPs
tBxOrQ1ynmiEFbcAtlgFHMo/ryTxgnk0EoPQp7m3n4XsdYx5Gijk6q2Evlh6Avd2rboIWVjqVjaM
uwo1YM+YsxcS0mgJSJIDUykMkJJNBdGWM9YojgS6JXvNh9LYTv38OrV1C4ehPvHCDw7D3LwFwKfw
6m8DQjLNY3OCe8KbKfmYeVdu4EAM8xUzm6gF1y0amAfcVhWJolOkBIc7kclnt/ThXOV1EVnwekeY
csnZDAt0ArYgKQVntTEM3sRFwKwEc4scr27vElJ/zy3LtPLhIqk1FCcFUKmasRIixGWNh4YcVxfw
C8K+JOPG1DWJNQSvOeYI2sN9CpOUj/ZIvAAcumvAUAq9asWCC0EmX82+jOaPgFVV6JGAgo1CKScs
6NkrSNZMmJqhE2gg9ezoNjB+rNzPM0ynAFicMWBcssXfPoizOeoSRThurWWmVV+qzeJj1gmCpyHc
CQR30fzCpA5CfwZ2Dfnq7Mm4KuZ3VKzzbQ4PqH0RqwJeQw6+1nm2NrSInLxGC7bHYwcVmCVAjRHH
w1l7A1wFWBngyyMoWSCek5zu+eq/VWPnRgDcglBdI15/derpVryaVQfTWF7uAuRPKygo5N8OT4ij
QTgpKI7xLuTE7QJ/MxLnF8NUJWueP/S46SG7KK/K9/nCgnBhzg8HhBFauhgyW0D7ziEB8uYJTtw3
u+u2XclRphMHFHgndouZoEAGkly2b12FQcnR+qcpIGtWuNEh4qoV82s5yq0Jvl8OY29ZPHa+RmWh
1MUeJwH5kfrKTYyAmA8aGDt4uNZVIpuqEY7OIPEFVOQUZmEJjWA5dekyDlC3mZDkLV0FLBRiILMy
TmgFBztQZ6MI7qtJHplxz6bhaMRz2VYhgXWJdXpflQgnhvPGrPJ5cvEYPEij6FzEomTP7jp6aeVN
I6aKuW9QebYuhJGVC3NSU/QRGLCNME3QRX4ukqXy3jFri47qkWbC7OFO4l+WqOt4cCYdXbnv3G9B
Pfa0iEdMWgCzzTR4l76H54MAzu5E4GPaILPZXJqgtpOg9R6qwLiTFbof4RDvy6r/Bft/NhUlBJ2z
++Wt3Lh3yHegxmzoGb2fW2g2VlRDHmZ0sFsza9zxtRNILILlMlkMmb/CrLIDmheR4FMUZ0iRVwgC
G2hwnQ1uO4zMVqfitSm+p9Z58zRwEwQRMBJAhpMVEjO0lH1ZA9cqmYWHSPyMBiQPMTBWsTci7ALH
/dAqgOrJG6DDF/zNL9wPuyqukyoA2LLs6hG6uk6wp0atv/jaQGznwI85eMHr6jVmVnOS5dZ6rms8
V87MiKFsgOB7fteVgqQgWETWX72v833R6ggU2pdXrXEn0qBtcFaSATB/1y2RsasJYuKI+Q5EdxoD
UWx7YMmxkpiOpHWW9TTm4F4NWb9XwGgqQ94vU/VO3EZkhW7iZVy6FOQviFvGngKhFvj/kXJZMoCe
qsMADUd+HpbX2nfFhDubggY7v2UpppeD1c892nSEGLslV6vquGk9r91QUMFU5ogfBmbpqSUog359
qasVuk0PJdBs9FDANfS8BPAVl669H32ZFbb0ImeikOp2FLTrmNO47/ILLefzMv24tu42EO1WmLVF
wvC/tlegm78MA4NasnMeqsF4XnhnpxAmQDA7HE049PfM3uGlw9P2XcoVOkyvw23uoFB0gr01T9V+
tlzoi532lWKqDejP/G+i629mIWzmnkVDkNZmxHtolbmyAN/np5o603lRgDoIzSOvdlB9/hd357Ul
KbJt2V/pH+AMtMFjuxYhPHRmvjAiFVoYYKiv7wlRpzwrb9W5fR+7Xxgox3EcMLO915o78nCLIqOq
PO/gYZGHZ5HM1JK+vakfkoY8Uhwnc2KrnC5qAsIge+BS0hs3ZTW5Z1lFLwdLL79U7jacMusIS4cc
UGhs9dwf1nk9D9mFsy8JdaxylVX45do5mx0cTGGH9z3ePsg36waIwVOs7J9mriNEAs3Biw0aCK9i
3MsJkjL6dWVqfI3oNKlgIF8hameXSOHB3fD7HbmNYcJiiWKCp/8U2w1xB376mAz7Xom3NPDpXZvA
LdTU0J+2bkiebnJAj6dyqodtATECKaF1q2vhS1FKa+VMHppaH/mFcPPPmjM+tV0T09JKHQF5/Rk2
tHt00UW2OztF4kBkZuOYU3xsLfO1B8tTT6O/MWrIWw7cBdi5q9EoaHUVeU9Fo6iFt21Y3XUN5gCh
4e2zndLeWpW8oUTrQSUBmldSWuPghqR3sJI6acJ9KC+dGT3qvp1vvMRMyI60z3p44xrF7LuasKCS
bSVHzdU3NWcGG80JaZ/By+BxTcilEyp9a4JmayAl4q9ghBM47p1oiAT2VXLvQughCtys09C5YOI+
O3l7a0ScDp2qW64TadLg3oxsc+e23ts4A6OGsnmt/P4xrexXaSl6vK2PaldLHzNDgWipRmebbY24
D1bRl6yPunUssm6TorDGeI57w9qPQ/8YJ4F3qLToVvekOE8qcTerys6TU+Ptx9RER94UR0XWbAcV
TpHlcY7S6JI7pYq7rBmG7fy2qKqR0ZwVWIeGKD+Mts785IcyWQd9Hm0ry7wbCn0gnpladKVBFvma
+b1yNXFmEESyjOA/TDTgTU65zqtjPXA4EVVnSE7eIQ8qdxU6/mtH7PrNjdrqNFjehPZzBcyk+G5l
T0qmIyH50Nsj5n6MAYBsx1p425zGYVOFP/IK/JEM0ekXaq0QK290kTtbr/IYfNUk6XujKPgXi3xX
Fth5chpFFxUl0URCWO3BI06+ZdTjrlP6xHZOBlC6Ps6koTwEDcEFl1dHINF7dZGJQTK4D4V9myZe
t+NOdo7B0D+bSXeBseOh10RRl/nas/BDLOl6yWC6OZZYF3yUhDaK1D7JD1M0nr0ywjUON4Gm1byZ
AEahfgfPMzY1Wc3edOjmEyINvUnsGVYe7Tb8GZDEPcQYS3iT4/IqFDJXQXfDnny4GNi0bZd3cEdb
uPVVOqyl304EZNrnpGnMUxMx6MkT0zgjSDiSayBNoaPFDQU+o1bt5Jg8Gy4iG1+2SCHx5YRd3+NQ
cYnFGWhcOddOeJgpApp3JU6daoqdiEc6wQVK3owbyrCqgzALiUfTGRFT2GgK+oomsErkenSCdedP
Jkn6eC0zuGue4fwQuolarg8/x8nBa1Ofxs5OdpFyvrRZyfsj6xhikMyPhXgfwwrxZKboB4seY9l4
5xNvXodNYq/HMqHFyvw1V4yhjYUweOoP3eA+10GhbQwlSLy2urlzePVXeo7+Z6CrUnivYVArrjFc
OdPX5NpSDJ71wjylCmtB2EQPFRQC+m8kj3Rdrif5xSJkbTSvdYZe0lZNeTvFaFbs9hPqAkaztfYV
DRed7MG6aQxk9DMnowp3Xi7Fo5Y54N3Qb7TQxAgDjgFhCPuHP4WvY4O9O4+GlHSSCabH6t/LCqFU
pCevk7wLkza8raOivMRZKncTffNtUb8WFlGDciKQIzRcmbbcOZlO+zEUxipFf7aRqET2XZ8/W2Gg
UEXTLTX14q2xiAFPg7md0uk7Q8HJMfVtQdKoGrOHiH+MGHdCO3+x4As6LTKRdM4cK999sGXyE9nA
fZd3z7XWi61wSXkYbTVteCoTBlzd1npvggGPqUTZ7wKY3EyWW6/tMX7OGJkdDdt/VJN5KsSwh9p4
W+tBsif/V9GTZ6wK4c6x8h3JyVeiouXKttvHdn5IiUduRsaL6yKzT30bxuderNKvU1fPt5odw/Ib
SdNZgb+LEQAkSkMUgi9o0KaDZ+EmbDUx7vyWO9MnpbrXRb/rE/u1d5EKjw5iZtQIP6feAsGg2Tz4
nr6W34Kw21tR/+R1YK3C4bszqWEfjdqp9uQnEHxqW5SVv44sn/hV4P/MlRh2lUSBZWXGgWZz1os3
45osCySxARf+CPYIDgh21TyM1s3cOnqjdtFJzCKq+po14U3tVc9Wp8e7OGjQFFcGoegUEar93Gc4
3YymyYnZizdppiQhbQxv+SyvDBkDT18NhAPbQdbnqPaRXjgMFcPaRvqAMD6z3eRmjPArGHg3+r68
r7hFeK4xFmd9GBE9zj7VloX/tTKsNY1tszJMorbEWDTom75/yFWFRiwPTiG6fQtxCqMLVP32d0cT
zzXKoUxDQF2mw3vhVVhoR09CrFqLpG1uCU9utLDJDlr+1DVfExn1Z2lZX/K22OLhTDdGrKKVpTf6
0R2+08dMniCwAz5Q3XnyyqPqaqKAFUKnHGEyAKHUcRi0xYruM1EwjGNdM2dFf0zdtBKu7dyZgh65
bBoiL8XF9Ek8R7Y2bqK659R4Y1de5935VmkcnISfn+nW9zTEaGXU2fc2JQUeSRWA+HNJMqqAxBXd
S3zPGkw9TXWrjBfaRms14pJhsamnMt+lU3iru2gp0R6SQu29feWFex4gRPU9SpAsjo9aVOy82I4P
KQDBdSLHl7FtgjX5+mw31t6xjWVysrtk4+c2OagSoGikOOPSmRycK0Z8Y2u3TdKRVanzeztpbsaC
4GEt0nIvCB2frI7oS2O9lUHvbIfCIf/g1ncx3VcnIz2uNHvdav1Fiw1x4IkhatCmD75KaDP7Grpa
36oNxNYd8KZ+ZVt+uy8N/9JmOEscvVsbUYmatPRvLPcFGyEO62YeHiXo2gpdQcrq9rlevDOyup30
ozlp3n0v/bthhKToDxrAMGJhHZGC/ejhTbey5lZzo3A9+Incjo7b7cpIRxxY3HWQd0e4hs6MuqTd
bCx/LTpl0pzY32JXwWAqn6zs0iv4k3Wg0Z8NwnZbaQI1fGEHa+kAMNSIMmjao2cdelyQq9rAIgGr
aUMQiLi5fvGIlu4LDUth6vR06jPrNrbdZyHqveO1al+PGZqbbhJrGWf6QUXEBoYbNyDc2SnU7VaF
U9wbz06CIbsaBFazbLg1vRm2ahN6dKDK6XpFNLqjiw5A14qLB2i47+SmzJU4muU47GCvorRNY6LQ
PYDTWP9aR374yLv5p4gCgig+iX40TN0uY6C0RewdeyK7xJBuS8MEsxkWN4UKT02g5UdjSqFkWt2F
zD8ewwQBZpKgD9MDl0BORqC6Q8CohYV/qw/dWyS5aFObcoFT5W27Fs0VpNZXeiLWxuSmNnV9HckM
mkBDSHXUvgSi2QWN3eHecfea3vWXuMGrg74MI7lewovpwhjjhFB7tGfTqddCwghdqPa04oQ/m+Ed
FeYXEhKHVo867o8GvYOdhWvXvHEsXDvhWL6oOU/UziQoNWOeZqYZrsE/l5e5el68rls+4oXa7I2Z
P7MsL3O/7ROTxcamFus8ChyhMLt4WudTku00z3z65TAf3/q3h/QyC33j2GBqWU5t+R5aQ5LQ1y//
+KSAhNWiNaeXBpQyCoJDl3ohHd75J17P7+M4RWvcQI32gRrOv3jZXNfqzJgp3v9+5GX5Y8fllzQo
/KM+wOs1Hzoi9MQR/vyW61ctF25ZjHJAPKIIIEnMl+x6RSkOX+xjyzjHtfYSdA7BBp9YJWr2L5lZ
w/LUXSwfYV8TvOuiVZdpjFw6WszBRMpspzS6pgFjoGNQTJ/54c61XH3jDaZ/TKxk7+o24OSWSNg4
qZeMN1zSmhvbCJGy0WWNykSuaGL7beKOvOYBpfU+6XsTp1mgks0wC0rdonjxlTyMFnoWJ3nMuq/I
MzFzT3m7dlR6p+tzymTEaDxqArVxeAMl5dzJ5NucwqhHbe4rVLeVNb2nDcJmJZ2b3rT3PlqSFV0M
4ey0Qruzcgh4GcxORElhv2lgsyLU81d9Hlx0ixdqIlAIWE7MXd+HK2+qxJoHtpj8ezfkFVl0aj2V
zlkmPgJw/PKxhfoydveKXPyqyKLbIZ66tevmJLpz89y3+dep5vKWpLisSmxDfYDkYjUvbWEC3ElJ
1whuWsBIw5GGDR+utyeQZqwid3y3iOWNPRZk19TWoTncIM1BSogsqfMAV6CV3AOh7PGdWyB9x8/I
chg5tLvAa1Ada8kOIja02L4mZW5Xr3nmfi97a9h0cvzeixz6RWrz4rZK2JYhbaChgGN006coNJ/L
jO5txZts03VVuinflE4UdJgiyCBb08SPXWsxBOtUBRBjEx+cAwn0JJ7A/fjeXuoVx0tR88fGph6J
DNhWka1Vy9u0yxhuKGEg5O5tH12p+iR7U18JO33uA/oVLhQHkj2fJwiOBNIE6aj6K6JJlX0dadS2
GhKPXYs01Ijd/kbUGGtt50kS4pRDHe5MQVYeWfwdr7GtPyBecFpNWyc5nEJX+id9Ch6qJgDR1k3l
dmjc197CgesV7rrQMrlrxx1bSTP5NSgoVd63k//aTNXJSdv3WQs8jWQt7Uh91gflbh0js9HyCLFb
NE9uhR/8Fw7935DdzVmw9yvXnXSR6VjWXOiRrhK6vr8K+qJghtwpglPjSNIFyq5/EimZhdjILpmO
uiO2g2enktZWy7EPam0U7LyQqDCyUVxi1rGpzT05FPjn2CbORq75D/aABTYS+X3KjVCK5olXQfjf
nLih/82Juzq3g+U5FjWRfjvxKS5qdyRGeyQRnB4110GuQThvNQgyZyoB29EkOBnjLLp3kig+jZZf
/nfn8DcXj/iHaxmzFNKjl/fXixfLOHGHKAdRotrxvsrMY2ok0ZGeH6abSWiHMus9yH5PnibpMij9
5N5PUVF9/s9/ooX28/c/EamoTcEOU/cM1/0Nzp+W42jXqQiPqgrGXeTV9lG1pOd1XoJ9k3zqprDc
l5n7bHihvPVSYzjALV93lX2sgka77fxW3tChX9WF19+GCGZorzJadAM6sx3ymkYRatwGIjwHtgNx
oG9uK60x15UgH15r5KSLLMD8HBvvrtd1h6GU+9Qvxc0yiee5Nps+/eef/Tf3rjBxXBiC8ks6lX7m
v+fXmgR660VtF4VH1zBztNBVuU38dNwaIcAVmAmRPdU3newZW3bTwTGrYw7Y9C4ByxHJ4abIw+6Q
6719MBwsFoEdxdDVI39VV0G3z6bIPCizf1JBae2WM///VdXM7c0d98/lLf43EsyyeP93xZelvMXy
kT/0zIbu/0unfoXNM4JY37IpLvGHnpnkEEV+bVd3KAfkUYXJusqaBbJmT3f5az9k0L/Imo1/WaaH
fhNSjeH4qJT/rdr+i6Kceh5/8wokUvXb86NT017wEHsUGuaEYBD/9UYi+NI0Q8oL37MytSWfAttx
ngxDOp2M2JxO5kQYo6hmxOdMw4SMzET3/z03L8ZT9la07qwjTRnsjwRfkZqO3WmZo4HIm3x2U86d
1T+7rctiv3S+5om4dmA1mRJ7MqOjPiTJLizH56js6A/6MzZULwBYf9Ihd5pRG+ySmRt6nTD+Z0i+
LOeTz2xn52+2OYmPTufSffvo9rlLP9iRLhpOQ6NrNXNAl4kp2wHh3wxkta+zZuZ/i1M8DWFTgEtc
Nnfd1P+xZ4Igb1pnaYL9r8N57poJ1KPlinljJkF9hNvEI0O2WtZ9bMbIdG5Qf+m7PifI48y84dbt
qtN1EUsE8p8CNc8Js2Vatu2pmFIHbM88G/YTFuFldplovtGevEHa+jog5UOvCs1cOXdcrxODiDqW
E0qAzxoXrrwzzWrIvBIbZQBMjSoX9HGXIDnzmhhwrRMS+Mcjzeplh+tefW2+Or2lwQulgzRK+TiO
3BhWkTenZc74cw4rEyHG3zbr8RAYkI4QQWqD8Rx4qjlRE4GLtOy4LJvdfCF/2XQ9+i/HLKz50kIm
x9g/lxz57durj83zyS2ntBzj45uW2et5Lh/Mq301cq+lWmqe6FgZH3Mk0M2TBfPbWi+zy+ZlIqfs
i2frATZ9PnGd5H8uOmi/DwWZsmXjdf11X6fBKl0iRp/5wrysufJNWDP9mF9WXycLm/pj+7Lyb5d/
OdQyG8s+2RFDfL5+ZJn7OM7vh/jle//LbOJ/t/K+PP7+Db8cKXNHd2XMsOlfPv3L9v9w8r984JfZ
60n/8tG/3b7s+fup/b5n7BLztTNrJ9A9rk2Px/96ey9z/7ju47n4fXPMiBfF71+Oo5U8NcujM4pM
MaSdn7DrpGrKGjzWNPOhySe7e5NX2vUz1x1/O+yyASdwFFOBAPVGeSIdDw9pniOzU/2y+Nu60g7w
dLvzjv9ldtl12bTMLZPluMshr4sO2X7C6/Mx8uVwy6zTA/5GffGfvn3ZcZksX+OAT9eohUTCmmOZ
qXS7T8tsl0SdjltuIhbdi701E7Jdx6tmAx5D3URl8rSsXCYepN9p/bFp2WtZ21L0gRTDJJH1ypnA
2mpJd142TXriTsTGOKruhHl5/8thTBcF4cAYDZVAiHrn41iaZa+Sc13HJCbi0tmMmXHra7Nv2x2+
kjP/HEyAZnL8wAWpcNhY0EvmoH/dkjHssu9jj3OkjKJtrhGgHqvChJxLiicrq202MAqnzIPCVSnC
b9bUEb2kCULnY8yADYkE7HqWHz9jtFFdjjGQgQUG3s3vcVLHtK9LIztP/m5d8+fWj4/Nn1j2+8dF
ImsM9X479P/FYRi6KGS6HjAgzgVyAG3O8k0fs8va5TDe0u4vX/CPZ5Lr8SlKxhInzfVsmqHcVeb4
WC0t2ZVwvswtmPPrut/3uW6+7nNdVyHUIJY2X5zr5t8Oa3aElJEXQru47vM/+5qFiX79luthlnV+
kn7O01kGjscKVThNlzm3psvcsm5ZpAW/GIk+7q7ru6gh4L/s8jG7bEqWdnX5zG9HXBbzpYVcNn/s
uXwIecEf3/2x/br8cUwyBptRm+nCRksmpNTuGGo4Z4NqC4MG2XDKb8oetYWRjyEus37YN3pvrSx6
pLuU0lCll+qbCYP1mvRLtU6i6mvaudPGGxHE0T63WzcSA8nw1N/XOeA/3y8p/QNZtCLWTrIcTV2Y
Isg6pc0XJH1HIwUIiDzaxGZFcSBbPI4FnpFQn3FpjfyWUOUDDSW1MGLrznPD6QI8ft9Ug3dKa6yz
WUxtExRtIAqbT1msfUOHRyjeUP4W4eld2OseYstpHTpvjV/4ez/2kY33Aj8ZqnTQKkgq4Slm8GFc
yMqNjDB6UOto7N2D1WiE3QIiS8B482pott2Q9btC2AdKblwCLf6ZFqgXGHGgYXZR03qUHgl6fOVN
mr6POL8heKbFOaZHTiUcccpM/S230uEujytIPw2jUNmSCRRPXV8mRwe1EUkZwO/SR5ypgaxsUW51
ffxISQJ8/iGFpt67oiRVoMqIf5Jqa3YJhjnup09lFr+LdrK2Rv9Zb55UWF0k2qCQkme5DtNSzO85
J9pPNQSmagT2ksY6UVAvoLBSkEB9RaYtHmw3O0hXcfeaNTDRtiRN7pVfyn6gmkgbarwWwfmMkfVg
ArfrfOuUB1H3koEc8tJohJvg3hSx/Ow4wbBRXkC89iHMw1NiVmeEDT+r3KCWgMSvQ6hG8V9ULbLQ
BlUWeJhVUESoZbAB0dWtb4sxJT3KS1XqVrGzGyTZygf6mlOAR0j/W2KU0cpsTO9mtPKN78qQoG4Z
HyNhfu6ih6Cu8zVWCbWWdk3dlqrdG4G+t0NEunCfs4K+v4OIV8X8LHfqj0PvfSaNkdx3qpoe1Cfv
idhWt0ceAOqw0X5oEXyYotplkf5a+lO5r/GbZGGENGOyLhYgtLLYhQ4svsEnk9o6UEMMgqVdFU0r
u0Dx2HogUQrb2kVF1hxlAtUnTkBMYaQRm0h2G3jtSCMA5PdOLg+kqz4T0/iJK3HYWLKFVZbedzoB
ynFsnHvHOBML7VI/uKus1j17YQB0gEoQQ/Vdc0PIC35GjQmgW7LU1bpVGBKa6mcBK81RsOyqitth
G9Xw5m1MEns/vciEvI6D/ZQkNfpYB9PNXCLP3+C5REBO2o4Lx8jGdnODADSp5G4yHqsJCZhtuByH
8inw0z+30/DgtsDbmhishzLVafnEWEUwzvXxtiibSxGEKJcd5CDGdJ5DhznPR5Oi3w1s5LFJ8qDo
7ePryryzS3xnEyDjS3WKQ+IhPslyNM5wIYI1vwe6Wmh8G5w62wY9yRsnHKvLULjHEZM7/AIyV5Vn
UTcqUw8VTxXinBynLKVb4OLG+WUk+DZnB23w997L1He04bUerisVUEfLCo29dOxnUw3yRibtEwgk
7zBNp3yKEyAiNUgto3QYkNGFljiKECud8ihy9gMJvaFn+NehmdyWpfOC+L3YoQObXQBQSWGcIkEx
1m1Yw9Xw2t2UdO8I5ZsVgr5w1fDgr0utLndWQl0Kk8oRWrBXTjjsSJjD9FbVi6awsjqtZd+g8EG3
MH5BuLlCqF/wPkVronmEtt2aA8QIkLchdK4GgYXhnVPuxqNDfFc53Wac+U9ODS0/UtlbqY9rq8fj
WXFmG8tubmWPXM7tWonDUod5V4AR0A0KWLYdwNOkP1T8uWDHIlLWwY+ijG5jQlnU13wKCnlpgsrZ
e61/zjS8y5WhQX7VKOA2oOwpTY2bIiiR/1Mnb09lyqfOMqB2xVQRi70CNdaAIjZp4GnGGoU0ZslY
lKW7FsQeaDM7WlOLc9dSzZKKAdM+xOAl5XCHfuZT7kMIg0BF3gRYV1lOnzfQhx6lqF55+sh912jR
el8v4GgDefRhCGPJ3IxpDKhnCqm1RL2hujFJjaFpRpD7EvOY7pX1jn1mIIAyyDVmhHJF4OlpCLDx
ig4BP57fY5e0gsy8e5NSSctQdMsQwN3ozhc/C4p9ZUYHFByIrYMM+2adP1nBXByuTsO1VqRyHWHL
QMPlQEFZd51nntW9KyXkGR4wnjRrL5N4XHnIHeRYwdHM/bM5YrBzAJZsQ/ehmwYD8C/PZB804Pil
ZgIZv3iKOlwD9HwpuPfIXHiUm0gx+7zV9KKQR6/1gNdd26ZfGCCU6xGbnd/6cNBmU7bjkgYhk4rM
tibFTk/6WINMU+bYXFLEamNiJw+IBKmLWgNnIdh7jkvqi/LgbVQodHiewCDtOLm1pn054cWnXie1
TISNNDx4ndyxRJTov45gjgAmSlCaUA3bMXivlXPuzKLY9Cme3CJ1f+Q1jgsxjBS+wSyCBBlRZFiZ
T8WA9yQN4nqbiTOePX1lS7Jb7eAbuzaCxpIYcE811/wsPeQWfo1lRnisqivdO4xCqxjCl5+JqOXH
qaNHhKtkRyW2l6Ebd66RvxQT6BJqdB2ykH9YNFSni/zpRnp2y2i9eS4U/kZlIRLzregO9BIKjxHB
lKSy37rxCqDlPcDoIrmvH3X8uXcYpXciGdpTybNBTqPHeeG2m7Z771QM0tSGYOEGF0tkKNSQ83JD
69SeQmpSE77o03g8IJRN9w2SoyBPstOUaHdC2V/tbthRwy886R7ZeUdQK8XU6900undlrVH5Lp5W
pTtSJZArXRnwWgvBYKnizYcM3qjaflt4MGstL/5O0TgQBjYdhSbOMMbqNs6UskLyowFqMbtqr5Li
2SNApHgfn8gU7qLG6G+LBJl64Jhqa/fFnSLPug2tuVCqTvVPeg5SuvWGsksX34JYGwLJylqzuicZ
9GrW+rkM9oNLhUDXSumxYl7ZKIgCMn1SqXHDTvxt1gNWWNCueXgTm93Xquer9ARFNwaRtXDEqe4C
eWMgkaUyF7gz5Ll9En1Ph1e3B6RpDj8zDFxrKTTsqaFxbDBDrC07FasEk8A2dxvQxz+tkReILqlO
YQr7BWaygGISgSL2tHXkAbOUAidcUZAFVAWCrRjj3lHShdbr8qaqQDGRI24OZUftDUxOCBaPKoIF
o3CG843rSdUk/Iys2djS0o8S8dVU2iBhHW+bG35w6xbJo2d335TAfJIaEBI8LlwERRGBWE3PR51l
5LpEfGcR9qHIxviILWMT4qdzeuPc+hPQOsR/WTKsAExpyNkra8/wYW3aX3oEzveNMb86syLdu1BT
ctV9K/Sel0m05ooHmyn0nqlOVTGs25dNtcdxgkLRzx8Hu/A2WlHdhpb+aPY5VZ304slR6nvYIDrV
0VlVIvqUJT7s8CEybzRbbvXYVIcoH7aThClJEbXojBL0LiUMPUwaLC3jUx2T4+BlCOo7rW5oB+lu
YRWKPHKjqkRlRmIeNTDVZW2rsfcS16ThNBTQkH25CfUvXTviDuh2oUUy1LDKR7Ky8T5rc/C9Tkjp
4Gnc6CbqJiAZAu9kAmSjM+8Tt75koIx2VGnFFiyS2yrp7pz4e+2Zd3Vvum9WgcosPlUa/e0hJdY9
JT/GiQRq29V0jnwn2nrOxD2KjUkT1Kz1SI/SRYPK4wXRGicRBTRQhpQuiRyN2jrD8GCYfblOAvNO
qzhG2YJMC4MSw5YGZRZH2rY1gLIWPYpvpafnuFUYDuuJ+gHjbVBj4yrC7C0CdrYvaojUivGPSbzi
pS3PFEEFryS5wXxDOZusJ9wxwJfER/6uUDPqISLfIuh/mqg1hN8ZeBW7n274Qjg+3fXN+LPPB+vV
QUK2TrVq7lgOFqJkMJrwwNQtCHnD9A+hHZw1RH9V203k4HUggxCf/f6rT3XgWyJHu9ix7JMxNLdN
iucY+NIxJCp8IEb/7pTNuOrbWRaGZg701R6d+o/KAxQ0U+V1iBdmWmMDgSle+CjO8Z0fo6z9XgNh
2clhOHujA9HaJOXu0ihUwv/mathfk9kEDuZUNHubokGej1cNQ/iDV6evpRkcesN7sZvOX3UMkleW
GBHbSv5V9WKgrt0YAWUeMXbedbPlgJrhyIkI3dUJBavK19I236Oyv9FKAQCgy9YjDN0qpSp0qVEE
J22Nmdlpm/va5y/TKBbepigkEye4VFhlLzKgWI8/Az7mVT3s6hqrIXb2eZ0hQuArZZ8fr58KzQCw
b42IvZqPtGyAH/DeTmLYyLbbQPp6auRTk9n9pTf6fYs0ABMxJrB+Qozdu0nCiYQvWtWFGr7A6ZRI
JbYdSilcFmfU/auYEMFdZwzhQztPxix4gM/oFXl5FqRcL8uEcCT0W4pW7MxS/LGucEe5nxQ0Xv3P
dWrykpVpx5Tu9vAHe05wj8ciuFfcjJWQFx4Kk1f+YogxzcuUMyE0Wx28UVDcaF5s2si6JLWI73vV
fKy6rm9c+y2m+3taVpG+Ni9ZNWAaAtGHUe3fh7TMwDw2IdbPZZdfNoBwtui+XNc4Jv6geCyL4/LF
y4YgghDmtxalZ2oKaP55VnGqF2fHHZ+WVU5exXdCaBsEqMkDscJSpOOlNYz4oZfDzyGWwbGfHSXw
J26GwbEvywT/j8LW5Tq767ps7Ip90FiUk0KjCSCfsMvNXAI7dVLnEs+TZWcVu6RzcHuN4KrWBV5U
/tQsdJHLziqaZbnGlU25zczGUzpvj0g50zMCPtNQbQGBB3oX2fPsKPvi+6l278TncF6wGN58TBha
fVYU3j6NdsYRshAU2VBYNA5/7jekmOmyCXrYciCBceAc5vEFX7q6q8px83FHIYRAHokA0s/y5r6k
9/VgU1T7AfvdE4rH4bzstkxcWSL29YrqsCwu+xpe0W4c2evb5VPLOnM0qThUpreZGoa1r4f+JSss
/xKmnLBlqS+o4/3Lst4UeXfv4lwMEk/nd8y7BWo8VsKMbpc9GAVe9NiwCNtw/5Uj1ey00HcvsirF
pSoiuTUib9owxhKXZYPRJs1RrxA6LovLhjDV7TvgdJAlKJZKxz9qdw1VyyjAONJz65yb676RlJSN
SBuxz0yZ7LDLoTPXAiT7heMBmRxhwosABIOAt7SzIEGsGynjBzVP7LZpj8SUwGsOg/6hGvl/PPn/
rVRFW4+PP8K4LH7N5Jtztv6fc/8v+Jx/fP9fT+17+6P5L5/7QwDguv/yBaxK4UMhIxJN/v0j/28I
81/IVoTvCmcml7n+n+l/QY7fsQWgMRNoGJ/4A2lmeP/yLQiXYMhMwGbCFP+T5D8j3L9oZ2w0T4hm
YEZaJgVJwf/8pp3JDCiqRp86P6RV3jqFbr0MMjM3BJf8vdG55gtcCPTkU+1jLmerTq/0Y6tZF9bH
1iwjNPuPn10Otez8d581/Pc4JO4YdpU8LxMvy2RFn/3fy/6AyY0h2R+blw3LuiSciEJ97Kg1Ny75
EnoLaF6uk6zyf13EdqOdy/TgS996wzJDASXXZ2g8L8qx0JF3R2JvutJ+M0X7HeNtfx8S9zBI2pQC
AGoKohpYpVyjQPXfOiImDnBRSlToYrLpUkzBeRxpfpc5t/KDM/Eo+hbX5TQwrFPXJcQidQJMIhip
D4hkcuP1k3EeMkMQRbHhby7LkavutTLQv9L6J4cRL8NNMkUUtponUTDQYdQrLD5/3bAsLhM3ZpyQ
Uou7wWoyDxkOfkiZ02VbNlBWOowG6gyHY7cbrJn9AWd3F1aBdxfNc9OALv//UHYmTY0jXb//Kjfe
vSI0D4t34wFjbGNjioJio6ihW/M869PfX6arMdAd3fc+Cz3Kk0eCamwp85z/UHsg9kqNxbnRfPXU
SgHoXiDhrYT40pV9cU8pvbgHW87BqdD0LXOx1R8CiiBmZmersgo8CGXtvRa0831QKuYjNOMGnVA/
uKnH2nqEhAzuqkQDNGMVTSnI6s9JEtPoAHdrW825U9MW6GzS3+YRCFIZkwfxXUFaAtsEObRnPTj/
20XyRimCDUZdFNthNFBks6Ju2oGie3+QMaHy8W5CxnqzfPr9N3eN+ynub01tSI+1EYWPPhJUm8a0
tWVt2uHj2Ewa/qfNuEKaod2wtzZ2mkbVsnSG/tbVquge23Cb3fBcnPWRUqKlJOFzkgLDHUav35V5
pa4KfQSBC4yNdSVn6dtZMyjRJXY9cwxdv6UAjPgs6gpLzcmtjRf66MbKMRR6awNJE3kLbcIjdkaM
SmmG8NEZk/x2rvvqNhhV91w2PZpHShb/Ckch7RVmr62POxytnuhgtbq/Dwzka3xqKDdFBzEw4yUL
BF9VcaD0kEAHC1jch1NY3KtOjeWgOFTOgEG8V2NtLiZqdwKMK6eVEMcqeNs/nW7ESCd9RflgQIjU
q5Q7MczzXkBYnFm5M7rila8n/6C3YZ2b9UMzbzVjzvARahGuMhNT28W5kNeApdKujUFwAEXwMh83
2g+7xOscQmSEf42C81IPP2NjKT+VNhsPCYSe+2yEMxc76fy1T2mmqVUUCIubAMkizSppKFmsw6Bv
jpdDbmJQ7uFncI2gmbMoqnreUHueTmOKZoypT5vUCaKHwmcdok919hNt3dsx7sZnq6nvnRzooHiO
yANPPX9nieeIHGbyYXId8wc8+kJGwqm1eN/2Gl7qtYm/lmPNL4Gv7u1Gt3+FVBFNkPzPmYuTrmr5
8R4ucnagbfU7tc/nPWWJ4vndq/CfoGUa8LV3yEzTBoOP8qZlm55t88JSxdvnHUTR0TIYS6i1/5HY
UbqNpPu1LkBWikAStQg8scARp5/Hn1Pfjf92+vnaZsJnWGlHE7uHWX3qquAMzWU8ZlDMn/Aq80Gi
Lf1igg4s/szyoNmQzmGGYKpJtUKGYLOjBCdPXXHFqGDyJ/Oul71dcY3DzYYdLq/4759R5fUB3eP8
cWLjiHhHMTxEel3v0eFFZ8Fuy+/IAd4FqFN9pXcnKPRwTQP4b9/7XRsFyfcmK5qbNircWxvbga8K
3JaMFsswt49jMOcnxW6tcxZ2KNc43QuG3CEKF7a51py2e8n7KltkdRMe0Q5BkTlwsDGp8cVBuSfE
nhheXoYI076HvPOY0Z50RLyh2ALtfqYQFVn58wzETMY7DyT+1MbgobMkfNXa4zCNzos/5cotaDhz
LcNBb27buIyeAs9td605oyg6BNGrgQ3Rf3z63I/4ZD59jmPwxDMN12CFw0fx46dvjg23sVU7+hVr
iYEEO6+uWE3mV/R87eUw4QVjl74B29LlVV5Mr2rq2UslaJv93EzGOQwUWOfQzzUaqaA9/GRfG2qy
R8H995mMKW52SvI5uP0Ul7nA2MdmIfOu07FdnWqj5r/4P9xOxtQGXcGwe3AsExx9B5Gb/py1T2oX
TYdiDl5aOz464stt+dapsk31WabClv+d2s/6u9TCSZ1fhcKGl1bps+1PxVortXBVhy2qMAvoX3OZ
U8YftnwlBe0zBmfIGdpFaDUEXfj77OPs5zxljG5gSnDFx7zCbbQ7ve7Qpso9If43vz94pQbbxa63
n+LX3MQv1b0c2hYOowjk3kYJ9u2La8r1WhmzivyoQwa9lZfKSRn/fFnmqWfgeQPCAtgpzOn0hZcn
LgSuVr/YUxstIpqrP4KyPcxJEAYLNl6LKFJg4dNtX7ToM5zp9NVIiudPWjwi5xeq+tPbaPYC4ymK
qie9z5AMEiMxJ0c6b6pr5v/TdbP4CW93uf68gJ8gR29z158n5q6jt9/MQvdmm5Sir6pF4cEtoZ/h
s1esMuQyDjImz66HRE6gMrq0wa9d8v4pORzhbv37N9kB6vz+NcLeSVA02J/YsJ/FpufjF3kMI0UH
xKD8imL1sZ1r98F14ph6H5598hvNkuBnlxvuA0uf6EBZ+XfcJd68xfs5GpZFpU9iCfETJr/3Ll/G
jcD5mfrfo9o7eyD2KfK5mbb33z61lzMRU+emWseRTckwhGiwkJ8xOS0P8tMmz2Qib0f6nIbJHWXw
cnNX8/NlhYQPdQYWxVWaCBcHL99BtrEeswJJulBFIVAO1dzFwFzDLE1MFuJg0OtGb5gKWgShukUB
wJ+sXYrG33HQh3LZRkn2s7JCCsD2+JqxTF5fM2zrl2/dNb1rbx3DoI+o2SyyruPS+I/VgKSDFOkU
UNP69b//Y4q/otjs6rqQ6UZg+NNfseymAnSQ4f5SglSzlIWlVfpabgwLDQU0XfkiB0lyO1il8gXb
ggJThO995uywSggOGD+yKnwblqg+8E8bUKoSs17k1A9eQO2d9401V/regC5525QqhElxZoiYPJOx
62xR+grwn7/y5NkQDWctn6P94CBO75j6eNNWdXOEvvz7ICeKzhsFpfl3TKbMvGSXcoLyDXT0Wlyn
iaC8jcyWiR7qgot//6bYf/+mOGwOTRcpNcvV2dN//KYEVh8pKlK2v6y8DZZAt7V993awm4hPqhy3
rcnqsKRj2EbN3TVU5fxh0qg3sGm0zHu6COZ9Ah04NsLmgEKTea+Lg4xHMUKY3gQ57NOEnB09COe1
Hq3bzlPabTGjxHKvFrC2Iz17qeinbq3Cao7N2DVHQ5yJeGFCZbzkJrGZHM0u2fWIhj3NeuGdHCfa
1UNpPBnJ5J7EXKW67+YaMTLN4UvB53INBKDaNkjN7ORZPEy/z9K3s+vs9SwYnHgHyL/e/PvfRpM8
io9fANdxsW+woG5QDjIFp+vdajiEp5zGk1r/oss6N3iIl95NjVjCAVTXqVREnV6MLiFHQ9sD8TPY
eYbr0d+T47f5mAbt3eDU2ymnH2JkSGZuJq94dxs5Ie8V2bq5glyLYl9JuyYuZuWbpefnohSCjhRI
ptbh/wPjNCJR8op8a0DxPFcfVWQwEHBQ/ENVqvFWj/Jq69qhcRCIdTBhcf1oZLj2Tk0YvIo7hgky
C9zR9IMEPnlYb0wFTfYWksNP9Dw31ThML1Gf+etZcYY7LaUDLTPS2h7u0xhx/FZ+XMXHc0RJjjam
+MwOwBEWFhqtN93bzDWx0LsUJRw8K3PkKR68Ef3KagwfzcoLH/Whg8Xouc2NjL1lALJAUGH0z5XY
P1rw0m50OJWrRgxlLEqd7KbyWPs5cscZvI1zdmoPMlHGFC+OQT/GDa5MTFzvlcmNa66baFIoLUwS
TAfp8d+jlMF+WJw5iIHflxZu4loVrD/FZYacFFfK1OtFlriyFle+3VZmyLhM06PxclsZ+nT5x9s2
QCr//dPuiifNhw+7pdsmulauTcMcjuWnp31rY5c20a7+mUw5qrUOumbdDNdlVtmm25qb7eQQRT2U
DOp4XhUzG8GFnP6UGLuh4ywv6TJpFPeQmdd0eUs5lLd0S+uY6iilRHE73WMXgztO66OzWe5kZB6M
6R6SLmGnjH3c69BqSnmpQ8wWV8h5qrZogThpspm1aLq/TP++i0YVaQEY0Fpjw1kid4tqkdLVey0u
qmwlT+WhUVJ/lwVrOYBtV+/fJV/TkGhBdUZ1vZ0CLrUsuZ0MXU79LuIFhMsJogKI/zQ5nmr0iekh
Uns7yJg8WFQWUFkUOe7g7EsVoQ3Eo8LfsWti6MHFlXeQMa+0vLt//wBo5qfNv4Mki2qy/WL/zxPK
cD897gJvji2vbJUfSZOsaY+zLUYWuEIjuBvBJPJmub5L3N4DsvIqAxFEM5wyxHtmyoxqlczz73wZ
k1fO4F/v+588ScRdr/f6eP/LD41i50+HP2kyZs1DJg69cw5Vszpd1gxi4cAW/BoJ3Cw5lfHeREhj
5O/ykLSp9YivR7BqzMLc4DFjPeazjUFTBVZEzo7aaD2KCyBDNJcLqLhyAQaiadPkG7m2wf2oW/Gd
KW7lMMiqbqWnWnGrimI6uPbfs7Lyfp2VtXU5q4rkT9dqtAufioyO7gwW1p/07BSqYX45KEH/C3lF
bStDcrJz8c+J9frPTGtyWM76vBo93eBfkhV5dxMbwaoXK8e4b5LlpE/WsZrUbuc0FtLSNLlfG0dB
TCQ0XtAZXgWItm/8scNAqazDx74ywkctGdde0CpHGRpxFGAhWyIabMW841DVXXstiMVQQXXPEp4h
lem5R5jL3rG0AoR08SPbXifGxDMPlTIDuSXtGpc36VowdNcJaoXYx6oKi43IN+ddX1dUNxBL1eKy
OKmK/bPF3+xl6kHVOpo1bWx03FDBLY525yIsF4b/8SB06OF8eBBqmqGapmpamkPbxrA/1cC6wXdr
tZrHH2NNpR+XhFFBehap4gPrtIfCQuqNLpz5p9GH3m6O1f6Rsm1zm0CGBAHCUB768gsCl9VZDnSa
oSvTcXyQnSSEWm4dgth6kKPOz/vHPvL/TNKq2+m9Ut5TWzUvda5pUtbFMOBELEpfl1pVCu7oJuxT
fFHf8gxZxfKQIMBSbKWkd3IRlnmslJMyxfVLrLSKj0MP1M6qBTRJ2wvZy7R4lMV9eSiT7BT0dXkv
Rz5/ArT4HFBbshsQ1/Y1v9AmWposUO/MeDRW8iyzR/cLbpLYY1CnkXFamOad1/rul9YtP8cNCAeb
KcbyatDUwP+vlZwlumLvX26aZjsmZgcoCpuGSX3z40oObkHTTo1d/GimwQXk4tfY3nf3MUq5cP/z
cDwERT0e5FmBauvWrpt79nONdSeTxTAb/HhCseKcqqlzAGKe3ZaeF0KRHbKDE8/22smz8ZE3C5Ts
KMq+O9m4Q3oNX8YadKfTJ/ovZ5oQx1AB5VATPFDEz6lwuRN9JVYkyJshC2ynU37K4akglrfpMl9f
hGBeoj90OpurfMKiB8PXen892GHU7F1xuMZ69LjA5YJp1D1t7bG8a89Fb29z7MYyfTSejRil9ak0
ra2VKsZza7t7X/fKc5dOwzlu/R2PwORr6RwdZ072/CoA1N4O7oyJ7CLu213RoAomJ2qvp0OkB+rm
sm2m8fQlRVtic91oy735deiLXbrcd7/lypDMwGFp7Vt9u23KYNpdD3NfTrsszW4zgNC3eG6W1eI6
exk7IQ0r25+3AJLN42wPqy7PqoMhRjLU8tbZqe14kCOeMb/jfYFG2RSrw/Iakyn0cF61bsJdmhpv
/SMG2LYG9WtvjRw0V4qw5LfMyJFtt6NpV8BCfdZAvsp44fvFdgrjeE1lLvxmwOldZOhDHE1MTR40
s32yRRwqOt1KJDrQbXJymkhTiK0Tmvsa2i7jYD/mRhGB4rqRhSez0eRA1o/M0A3FjBykIi3o36Uh
XYtGS7j+99WCoX4koUNxF89GR7cdV2fl8DcRh9EY8tLLZ+NHFvJ9gUjv7uVBcef4psK3aXGNmWE7
9QudQvglJ0czETNwDP3+ukrmfhrKfAvM9SJF+uDGqdrHUJmnuxjCyUkeUAtfmiYrkWvIjhoVl0g9
v630wrykhYad3NgqspYyZsDRAz2C9C9M+3EJqQeBqbHyvqDwp65tlFZv5LCczfo2QbSBbQezOK/Q
DyygDMph51oaNAzzIEeATIovgXW5UEYyu7/149g5BV70M1azfJfZFJ07c/QXsgU2iQ3IpxhChSxG
PuZdY4pF5/rSa/t0XWcIua5BT9CQCb51GJF9bfpeWYN35ZUyBQBHZ1RrUGzE8RrAnap19q+PqYnD
28cUqVbV9ysc84aNWwNw9YWvF/SB8L5SKeeiAL8MYUrcI2GS4eQoJuR4cMd7Nnv4/8IcURcy5vWY
2dQKto24ZeFSdL0OJDpYFxccAGL36dGY29fZ8dSvcKjiHe5iQHnFsC4Hc+MkiE/LYaOjg2q4g7+5
JKfgKPW0r3dyGCjVi2OFYOSDWsNgs1m6hvVH50PtNy3DepysKjrgFPsi32IyRG9ux/42OjqF5+yD
xDybU0GfU27I8G8Es6pRS7ru1K7bMjmLRweYArG1u04ovgqpQ4vcO2/2efq03YQQQGRuw1FFt0x3
ablPzc4QhyArGxqGnM0FVJAGks01JM9kmsyQQ3lQW6dBUEhrNnTdIyFZhK+K7xiQS6LoxS6KCULa
NB+SIfC/etMxxIrhRfUtfzf7aMjKoY4YHxLGagZTitmizXdI8fnnuI6/+Y39PdEmZxXYGGh6YZE9
gTHe1Wk/vco4SPTxTjfVf4w71NTvIsWYF7IdOtpespZD2ROV3VA5cW2bXmPd3N6i4YjZsmocfFUI
8+mJStOb4fXgvQ191coWFp6mGzkbUPuYLtl1pcfImW59xIAOsVDiC0Aor43ZcA8j2/BFMAzVNwoH
M6aqtr/rqUw+QfXhyw5zzUzgE8Z6CmJrVstvlW4eIt7sj64ZepfLZ5H26fKsU1YyzlLJXOOSvY/A
O76DPxgFaqRx5hh3Ev7ASkA7Qpjm7wBoYsoduIYzq0S3C5Kj0z0htYCQNbtyNgc0G1djpNTrPqaB
JWMW2vdH3UEvDCujd2m59ZKgDIhofynkjabzTHEPWVMP+dhEN6IbC2nYR9WrfDEJmBYoRG8f//0N
4X0sbVqIoSDycxFK0fGH/KxSMqaxGeRtap/VokoOhk2txhww2fBQSoU/IKqsATjU1Vg+YGqaruTi
Sx5wznu/IIMnBPDUbe2VnPAdRKO9EW5Eg4vgDjGcZlmFxvRSYFS+HMos4AvFHiEGGd2VzvM1Cx+X
YeWo4CwHXEcfSh/rkQAY7K0cdiI2uGjDh5Pxt5jMw5WKFJHXiTwZmxq33gWm8k2ulBdOMJuP8tHi
60EM/c+uQPNS/I+qud769QBuXzyL3mV7kBoXXml6+xCOQyO+ZBqEvRs8wubbHHLki4irBSKGhl/x
Lc+63LVfXcwSVoL81DfeiGYVG9ISAPMoRnJ7KuaGqZwe0xayZR+twwCbF1bY4E/ruLzv2qjFk4LF
nps5L2netWcZKmzIT6kxRRTvyJATWuptfVVDVOcNe3e6LMD/T95lpyLK2+Z//4dOwoeFOR8SBJFc
FHEMx7MwCv1cc4DGjOruZFTnMMQ4gE3mM5Cm6Ec+4K3jj7bKdreO9pmpDqtCc8MfQlLMVkv/Wxnr
+U2ioE3Jdy368vFKr+7VUzhMey/DcWlsNQWWR1wvitLtDnLoRnAey25+7EOnfpyC/CbSo+C5LJTi
UM94pcihhjScUPpzqIEzi2y9CUvTQo5KDC2cdC+3lMM5mNZRiM8M2lPYIzS+esbzBD/d2W7XKExp
514cYMLcgB+ujzKDitW8xQmQ0nFYqHDoMsEfqS1tK5PpQRdH3wATLC6VV5QBJOQOesXlR8jYlA83
6BLqifONHkP3gM5/cExw2kZu0FG/GR3sZ1tVsz2qFc4XLai2PoK430oD3i0wNtg1Ii2GVDCWnv48
tG52B+LdWMm4bbbfr7c1cE9ayMvlbUt80rZJWu6bzpwPRVPgFlP14Rdwm3TQzMb6XjvNloIz26BR
cZDAKaJfuYH2XzZX/lNC3xv1+TE95k2AEnbRA9AWd7J4a76706BmwdkrsZsR++DeH5e6Xxl7W2yA
r7tgqxb8bZ5uyyu+Q14g80auAvJkXO4BB6Sr8uaIaKWxzM0ue01SWCda4f/Rxu3OGmfvW5zqWKw5
U3gqQPLcOm2t3Y5RX5w0HRivDhX11aUd0/j5E+Xx5AieynmYMiT2acjzLC/6LyUmHvewa4svsBKB
Szdlv5FDu0q7bdMDVJFDDZrPqWlUeDxG8cDCUVsV7DPPelWkRxV/eQ1wxlmGRvzFVr7u4zMqYrpZ
8e4oL+l4Sef3eplvU2Tq72u1PYZGam87AfkL+6A2ViLWjg50+F7dZXVSLyHua9+UXHuIakuQTpqt
gYDFn7x4vxsxWAs3Rcy3mDXzhAMU/AnUce/KdBZ+p9FwQ08aSs0/3CdN8C5BeBxKYL+uwA7u8qg8
l0afnyJ4q6eQJ/cpV+Clhk2a85UiJg/wlC659sxTClLeqnXH6cXFmWWeiukpTkLt4FY2mqqqMr2A
BEQeYCiGLdT46cVKS/D56Xg3XMo3AxxbxIWLatkAOXnwgDdtDLeMdlAIp32iU2ChIOE82jroP7sI
3R+zEq7ZcZh/Bp2361t9eJWXh2HJyzQIo01slvNFYg0H6H9W9TI+vy0RGjVVdlkGL20NzPGnRmBi
h1Wrj3gCDxjKLJTBh9iTml5wqDX95IWddku1DeV2GeubaouU3Je5xZykMjxlC/dVe4h7geQUvRvg
mnfw2sznawZPYqjMqh/dXhezXYPtXar13uc2R9qc+xnDHJS5F7HA0BoTBNuOGg7kvVY/yQkV1N3p
318I2sfim0UJGhlrlXWD+J9t259q0M6Iiovuqt39nNUWFU7Hyy7oLlUv7HXRleXyUuq6funTAF+h
0ag+PwzkFWUKc1Z++8MSgeQIxdrlv//KpvbpFYaan4a4mwVqCcly7XNtyRh8DY+NKL73EUVXHmff
qZftBESq1pZoI0yvjpolm8pDdeCvsHzH13hX/UM40NrfYdXoolcT33mxIpDZDWzilRVhh6RiqyBK
epnjRU94LBRpkcL+wHxvGFDLyBMtPCtB9ftsErGhK8Mz1EZzNYmza15eFPl/9LU16az9vuKm078B
H2/jlGDZuN5++jw7+NpUfd6XryUeUhDqG3un9ohgwt7G6gpTU3Fu+xaEXqdUl3pom8i4iqlLgpy6
HGqr3MRYKC1AvlWbPsvTCwqhFEOXjcla1tuhyZWbQmnwExE4eJsX6GU27rPiwWOfJsGrEswqz7qm
e0LQOdpe41cc7PDXpMyXgNhrmqcOT/HcnAs9hwOfRE9JPK6dPptfkDxnQxXhXWcE9fSC3e648Gjw
3yfecElTZqc/ZCN8J1ntorSk3vjoD1zAUTImD7IM9gnOck3+VEv7NLzemSJFdIGwXG+qj/2+NWL3
6I0t9i6A0rJoeNCUZHg2a6tam3GKM6CSePBTJizIlDh7wWPhPmpAd3QSHZAHLf5tFFIW8IOro2lR
+ES49o6SzfRiNFZ220w1YBExlGksSAYkO3tE3/2pAtMwZqfrRiaYsqe+HNW7y07GsMvx1sj4+ssU
eWjFrie00dAeCvXuGr/myntedkz4El/uF0PdQZcjrJH2SJMzMASNV7DlrUsPbWV50LPoFRvaaSdH
PkTAk5+8yIG8JnTgjBmth4yxuOaf7jPmifof9TWhWPmhYq3bhqM6PFvYRNnCM+hjxdoAhhloXpm+
RhF2vn3VnTRDac5Jqyd3GNrjS0574ixjrIm1ZcJyYiOHcmI2nM9XjYp2OxVeqzyiSL/AycMdPay5
UB94OwEKkT0YKu5+FI/o4DtG2+zkwc8Qpiks9fusKM0O51Y0kXVHb3aqOMgUOTTzluvk6fXid9fI
+4xT/R+SspZg2Hz+76V7vD4A5Buihf2pwp+MSYMGTVG+tqGe3dHDDg/yVTk2U7ZMKNSvrMbKm5UM
/tO0nGhL61vTmOVONmVa79jZQX+Wg6SumxVLvnAjh8rYaQfVH8+XhlCSqH9UhRPs+xqTpkmzkM2G
mjesYq8LVga8sdWA+PNtFXfPEW0CVH/wi2xn5LQtdsXwjmfj2c3N+E7GbNFaiydFw6W52sjRPJmd
4KXAAxj6khVfUTTmIse/6gFB+rX8pdDEyW9U1hLYvtFn8osufAD0iadXIIRh6TPVMPcQqEkxnxDD
CpHlu0E0ReVQM2AoV0k0sPSY832J5kBLZfHeLic67BVC8FBrBBm8QxUpdLvcXsmpRlFfvdI1bycP
GnQQBOFtgVTGKhhH7RziF76aaYSesV3vV6M4i0Ws8LFLUWSJ20k0j3pSBOw0DU9WqAMxEgdZJZBx
GiQnOZojdQ3m09u5duKcZqX/Jp+0TRHMN32pZButHoJd18b2Nsz9hzaFaCzpHa2eJ9vQQ1bIFuUP
eVAy/yFJnOYgR9cMSQ+RV73dQ2ZEAVrRBg9IagQfyBK61oSH1v/1KSyHTg+tkLauHFzfMPJ1Iuf8
7tf13SLPKvPQU1dAoYHCTunGyZ4NdHhHjwXgeGwNB1XDmyNw05HeeMgWV7Xir7jDYBDYVsX3KmtP
Xmr6f9rtjz6fbBDDGjxU2Da/mlZ7zW0vR1LIDpY54KC7EgGdla4YzmHSY+cQO61ziKym2OZa8oB2
lTGvQhGTE7n7aCMhTeUbr/iFPVLjyHs92Fzb2GOe3hRef+BT8OAGofnz7SQN4ksk/utETLWac8RY
MtnZauoelLDpkCSpacN3llJTtifoabCdVlXrl1Dfneghii3rrlRHrAa7lpJGY1rBSlETDycrCmk8
rDGpm7BuQX4desf++rpw+K9xQ200W17eFD3ZCDesHQ1K0hAl6RfyXzTf7H5Aqs0WvQYwCjp0c+eo
pbGuavBWDpL2MqPotGjV1nVyyLrOuceFGB+7ytG3qO2wRhE+8tK6vhb+9XJ4PdSVuhmMNNxeQ52d
DBtjQkTmq1Y33QZwyJpGdXivg9w7jaA+T64So885zs6md0w8SgoX15SwstWlnEZTxTxFYxhTpQ8A
/VXYK0YpfPbe8DZxWqMOnOX5PoWRftNpNR8e0zSXjeU7z5Vj/RxnK/+jRFfd8aC8LCho3CLSNf5I
FHDHeicMi6jzLdy+qB8LxNk8Xbcf0satHuHXR9jeJ8mNnDSi1jniKXcjJ2Uo0FCpb2neb+VQUdNh
ZwWYX2YDmnH0NNOnNDbSw1zhylpacNduqgbJsigDOhSmAJFU0wZvJE9lUB4SMX05U3ULpaIcoNI1
Rw553Nob1xyVu8QPdXS5zBppwih+GYvRO/pV5h17cYZqgLJUk3KiWsMQaabx1q/hx1Ppp3DhRzxW
xEZU10GZjc5z2ev+LhhLGNe0Qyv2/PPXOVdVPrh6fJaHQHnq/Mo/KQA0zq2Vjzttql+v80Ztuuuh
HPWVjOlq890txph1lTNM4wb1DlBFQfm9tTIbbTO9QOVNde41bRqWfFKyn/+QUeLSfjOU5otBK+Mc
gBUwKMg/yVFsBe9GYo6FmXGZKzS8f99GYm5CDOiPDMAD7qFdfOrgl1y+b1UKQGYENXApbUuSXt70
qK1DbvHL7H4SJTfLbZZ1PfdffKXpz6pGUSItlK9mbo37ykC4D1k35WtcIhaKdRKammI2jcNmFTYl
TLwSuK28tV6k6Ulr0XsT32556IdeKK/Fv3+DODCyTRskMap7rrEfZ/3cZc6c8peJ0jXqhDiTD25z
lgewhfdjWVjr1m+OlgR51w1osjBqAbqIrvQlmE5Wsel1YId+EPMKs7HjkQUKWcPwZmU4op5/rVvI
8DVV1jfkbJppo0hFpNDbUFazzNuoUPU1eBIKv5hG/9FAxBCVJydzMf6y2/bJQq5sPWjdvGdHrO0Q
gsDhijW1sroA3xEe8ey5f1IDp77rA/ddnM1wfCjm4kcWZMaZl89STQ3vi+xKFq6/pIxQnuUo9p0X
rff9Sw9TBzCw7LsKOdqRfmcfYEoA5CzdyGFk2O0mjhx9Je+GJdR05+gKqmOu39z0GjLJuu6Bq/Rr
a6+aoJBqB4eewW/DH3z3HnotCZ5QaMHIUc+MGzUqqsMk0GB0njYNFhq/nNRAciFJu0d/DpRNF07T
LYj9/pzOLtpWIiVO6EyCmMYrUuEv0ocQPfSs/y+8iET2Fu+g77rDgxXqNyQ4aEl/W303tdqEQ2YM
3/Qeu8UswGPYEC9ITRzkWYlsD15+anvGoCveylgk3pJDZTEBCKTZIO+D3poIdvggHTLdwGGgd9gC
FQGbUVs7fjrr9VS/xMa3s///vEGvb1ormBEdoidgwQbDJYyuqtwWy2FgxslOdgzkMDHH+N1Qzl6T
r9e2Re8uPiVfh0GDSFSYKv5SHTVnT7muOLpTcpsJaK88ANYw8EQxjA3d9/Axnb38aDvG0tTV6ked
TMoCglr7MMW9flsmbCJD10xY6Br46I29/SvxFw17h1920imLLB3jO8Rbm6Vdovbjjmn+Ekw8w5Rw
1DZyiHf4FzRZ8odcB4kFNeMe4YTsJUqL5hYJPnimchjPKOUN/nQY4n76auR/xFimvFBIzXc0L8Q+
iVtDM41Whas2d3J2MlFOCvMatpA6sj7mN5A3U7MouJG/wWVoel8Kt88fOi+vzk1v3WOSZ60tK462
HayKVT06FniW0j9FsSBIJVX0g63Wt8gtjEdDjY2tHWnhTWPF9avr/FBaJ/zx6UK/057/vaSlyzLb
+88/PRNbxyBEx45LN/9mszIbPAYUz86+2iMv169YI5s3TRjb002AhlvfIfFjG/4u7KuHEOP6jRzJ
OLAqp0ZYjVk5hkoN7AIOwO0wmNl2stFKzEOzyJaO3mkY8c2Um3trPFeVXZ7wn14GdTqdZSgvxv6m
V9D6kEM5Yereo113sEXERQ7M7H0Tzk9yJA+o05cw+6mq9PC91rEOad2ZEdYoOn9ejzE8GVZN4ZI6
eLq3QKI+jxGQVDebnqBRBOhx4rUd9r3VCiz8jCyW467kl/jylZdf5agtEEqm79epSKrxnN3E3twc
TRBPl0OZmPrCTK303QT6cLQ8xRWOuEIm56X9QzN8e1l6JeIIGIqBTPKSate+ndVyRo4pfbourVDn
J30a2H4iURnV+1a1T582tnJ4jaESOM+NuZeRgufr4boHbvWgAmLlm4vQzcM76L/K1yD2X00qCUc5
6tpjahbuU6b72YPqhEcwR8pXvQvHHSVRDJCsTvkKQz3a2PTZmwFq0hn2dX5m5x8/NPxBwkS1HpWY
QxUOBd3OuNrJGLKim6LNpo0fl/1O8ZVupxRTv/NS3aUO/n9JO6/ltpGtbV8RqpDDKXMQqSxZc4Jy
kJFzaABX/z9oekyNZs98e9d/YBQ6ARRNNLrXesPvsjy79nHn3rLIPuYcgjDQe2xiLruSkN34IfTL
Z4mhlahZeYZREQZchQfNcCzZvQTgCK79LLREF40ST7zvNPNWiyxradcsCYy5KA9qG1i3uVnez3Su
w1hbkbNo+8Q/IS6HC/hfusVVO84qmRZLn8k3j0lTh+T8OORDnZyxd5cFooFgDoAVvBRk6fb5JDIM
qeduTjQjj0yNnP1c9PgxHd02PjHjxA8Dcp9pIfDLm0ulnWSAV6J5Noof5CFLwTdNLXDsa51ZhixO
S3eZJX14yuvxR+P3xnNil64slVFsPMfK9KEE4OpSajJdf04S/0NbDyN+Reg1WwWlPR2sMFYP8qwV
w3Q5k3WIcBgLVaSwM2cNeGfWhDcKVHjXttPhUHY5x+cz2aJbmC8cAI97txpH8kddiuu1jxiDMvpn
sp7TWgHn9lCgsYS8ZNg+5xbCOT757Lehj95jNkjfrVzj5zy00D+jeGGithOxeqgXToIGMdze7iar
FPebHTY/fXw1vuRegSZiqWXPBRIBCMzCRP/3CfVvsi2uAZye3RCTKpMpzZ/yGonthzmegM4z/ifq
Qr56RdkhwydQapTh60FBpqRU1fQgX72yNYuaX62qho6QbL2Ola34uu87vSjv/9P464BQh15m1bU+
HvMKjSCc1cjA/pU7anfwLdndoR96icq4sSduTD1qlmwAxXOJ0vESFSTxbLIL7WA6KYp+a5pR+TqR
Tz8MTjHD8SgS+sKIJDBGJkmKduDAo6za6jS1WvFqYaBdjVWKhG3rrYM2RGbbbaqt1ev2M4p1D3Jn
M7Y4rLmw3R5jYVm7JlDxMG5j51npjYcInvwusEJzZwzVQW2K/M1S4GViz6ud8FfTj6FHVsQr7P4l
a+wXGeX+3TVr8l9dnd5HPnnu6nrDayFKvNpb3TmZLpo0Ky2FOB8XHaqJSOohYh24Jx383clohftN
z6YHm4fym2pU70442G8GIlcLL/OnVyQL0MOw7f55cGDgZp7ePaYxWtNVx65bVdp+7VaheZvnSr8R
To2EZF2q26Ez2xtbmM5OVwbv4LkO9gJKMewdIdSjW1XFbrRRgvCiguz1UDrnMraUte0iKK/DCQP/
JbqHPC7SVRy57VNT62xO9Vy8MHEZiy4btC8R5spAZoXyhzNNX/hL6u8sAE54Ljjvlsg2CKKHB+RG
+10FyAAvnjy9Jeta3edl9W2IDe1NC0x11QRahYA7Khga0qeyPhtaZ1tDbNhI2EAYWLswdcMn0d0O
PNz7yRvjXYlODjT5BoVhVCG/m1W3QI61ex+r2QrPRso4Qrlso1uKccQiLzi5gUUKUK2C10TYLwL7
8XcliTddZ5kbu4j13UiEfFkYSfcwq5JvjE7tjw5UJibEAF3vOiwfmyxmugyN7JtVTRutrNsjasDp
0klK9wjq07kcZNFmj8kaBE8x2aA5mkBwcO6jZjGnstPl1JuHG+2UH5Pow2VkZzdqxRL5s3SvKx55
f6HWZ1+N9ENn5/oGF/jsCbYLbsqKmb8b4ZuYwul7zosZH4pcvderKd8pMV4MphLodwomaai4O9W3
JqiXckzuuj87XS2eywxp+o6f3tEykOVRNHzVNS0ciK/iU4IVT3ZgNnyM5OpjPhjzKkXW1wBgoP38
qrrWA0nDaYNewtfBaqVRc7nGP9bJi8g7DH36JUMTdWlHrrWCYxw8dX3VnNvMvdOVOHySVbbVHhqQ
hLfI2oVPLvK7KwsC2lY2xhbwE1yAzYUsevpIgMnemo4aN9jN9mu0Fc5GOrW3dqu0j22IUN2c+dc1
XOUrzTLW/RymQTcnXvS619xWyL896l3woVs3QrPJvFcjccZdSdwJhUooXDoa7DeDBXFBHmQxS0b+
/ywrR6TfNu58rQju4uiALgsBOFmlCOsPQ/XaX3WTzYMOBhTv33kAq4zy+O/vEzbOf013uEClXCg+
pFZ5ODVNnQkPH6ipFZroUxHn+jP5T7ILiJuOOFBN7tYmkHSP0Z/xPHlYHbjtr9Lcdi3NbbJnO7/W
h7/0/Ps42bOZr/n7Dr/HRYlSb0WdI9vf++QH/E6QL/Bu1Ka3ToNrj2dZIw8jiPitEqOe+6mhsRHC
v0Q+XTdTV16N0WtiQWOdU2484MXZqv2dLMmD2UTWlomiRuo1FNgjtC4K+547bsNcW06A1hGA6Lxb
Z4z8Q2TE9xGSvLeySp4pEfmHLsBP4doAHKXeYLI3nmP8BcxsAuYwr1rHrCpXdqIgaok8E+SdWD2y
fsB/NdO/1QQunyLNfZ9aPXyutV5sxtzXDpqfWGes20LoYmjvloXw1oRXoO631oNTZuVjUubbJLOL
Vxs11xurI9gliwNkFWYtq93UQ16+jpMe4bt9sIuyOytpnq0IsuiQLwtQaZoA5BPU60lr4As1irJn
KdGu+wwFlO04TV8tvRCLMenbNaFW97kr9QeDZOv3rCcnMBTwgcGF27vUIJP+H3oQkCtWra/pW1jc
2ga7HKL0epad2AOX66xUsxfeZT9gCfvvuv7WtV1zlyIrY+4AQQRsnUqLXGBq3Ym00A4xkZI1jFvr
i1oqm3Cwsu+akv7qwadXMZornDVwu+bUlGazDLOEJfiM5SRGjN1IzV5Zx8vhC4SjSHHF8cKP8MMO
0edxuBnUAFcCDKkXrdIgBtKgU52MQv8ZaOaZuGnyrUYUZoHTt//qllW+ZFGaPI09xqw+f8wd3t/t
Joc3eLLCbNwNLTjmMerDoz9Yxa5wC/dE/CzdxDV6UPyPochlkFAeA9ShN6zBp5NRjRBj9cLYS2hS
MvAOKAePILBfnwbIpxfIkuk3iEeGA93miWuoMN343U1NKgtlcWYwZcy5Wmv96pagZJ0l3k9e7cmr
yVeIglb9FqB1tUYQObxp46o+p1riLwPUGb5pyM4Fqv09UtViOWHyNxv36oemrSM+rF69JkV2zuzE
/p6l6XuuiPrJqary/1r6Wp9opUxVnmaYukY4TbVMtA7+OlW1Q6I5aQduC6i291CbL67RMfGilXaw
eg+6aJpUbxkezAtbabvbXlRoeesaumrUJ1OCbrpYhZBwl0Y5JHu5EZHFqLE+FmWrXbTHKirvvclN
b/wZnxbWQ/mQzvi0gWjHm5FN95EkZXnuvrSc6mdjl18NjFpeFfQ9lpnQsj3ZjJ9t26hHRW3IRnTl
+Efo5A8NcpGP9VwfwsRcBaYx/tHjBeEXt0Illix39EUyYQ04FcFS7vdlXICMzXCKdHy/7NQx261V
qPmisrCMdtKelSWqQSTf3Lz+FR12hLaCKtcjNZwHLJDUQdzIsh8gMxwMVkeYfYg/N8gudmkzRHZs
vXpYZ+7w3Jr2naSRSOIJEkfpzVyFt1ZzH5ZOir6YK1YoaqgnF4HRtaPOmyEs3tF/i4YfbYRsiR5Y
Px23eoh9V/mCmpS1TOJau5uc1GH+14jF/R4e+RAG5HC+uctw2wJPV0f9w2SMwW1n+mLnREN+28Ap
XRSBnX+p66jdzK7aW6Vu8i+hY791PvLF4KajRw/NFFk9erm7QzkLfcd5UD6y+zP12r8xQ7V9jYqd
iYPCFzTN7SNpzxpJcIqDMj5Cvr6VSLa89s9ObFVPgWjTI0K8/UrWB3lwC6OiejLacZV7k7ZQ03Jj
ti1LcFbyNzAHPx6udaqDQr5Z1MZCdrk2yCI0IbGGsO6sctGMq0HP0nuvyr01yw2VF2XUb6M4q26C
aiz2CcvCQ0Yq/mjwgO6MuOsQiMu0jRr0EGnjCc+XLB4e0tTzl6WbN89Ji1HRoGndFzVskkUWj8ZX
3Z+TmmXxXpfNZkx8P0QHeOtaEJEWxogZTxJEAXhysgq+037vgujR6Kc8/tmDDtjLFNDQgDLB6+Fe
nRNChRsdfOa3e9lGiuLSZsyKSL/bZJLp7+O8pA5BZ+b6hTrqmZENo8gLdxIFjzCKgX9iCDN/xsi3
gaNsTJGW8Jz4RXaPiPHuWcYHP5Gp2OMOEr0RCwGmqQzJOfVS46Cia7jJYt15dGvSshG6fO+xveTp
d37UWqUuJj1XHlwNn56WxcBhCNDKDCrWm5Wejm9FFRwjtMBPjZoYW4dIHn7pSvATvlGGQ89PpWzf
CrKlr06XlEC/u+nWcMpxNxm48xp+ZwJBT8NjEiPAn4aNdjRqLTqpbZWuAX0lr4ZIXxCB6t6BbWy6
xAy/jgmibaUNpBhWLDNNlYe7oO6NeydMQrbFuvXNEX+wZIZrijCxwB9+5qjaQymOc8JNzGRV2QDE
5deZCTYYcatiWqijZd/1on2rS2/40rvjuHFyk1jjDMRqgf6pneI9jamobiC1R0u1NaMvXREDV+Pn
sZNFb6pPHWDsh9pv23tRJI/63MsrjHSXtSOKhHOR4B2RTyX8DkGhO5NP4KsoYaJfQVJTNGJ9kkXE
8n+DrcYOdyP0Rm9llZM7Eb484ZZcgXFMkwG2beB4W7NsmBlUnD0areueEnuwF2rdiz/aoLyP+XUE
i1JZJ0mC81Mel8fR6INv7aSh6hRE5rM6nS8LAyX5zkT94rem8Vq22rTrsjxcy6LnYcmkKDxpl1b+
LAxE7PO/r9NnO+CPqCQXzrFBgFiHvql56t/kfTQxoY9jV8qT8HINsA6o8bGa+ltVZMmhEfXshRsW
T7iNAcTSM+dHCS4waHmIr31HRC32AG9ZFtA9KvOnsgpTLG8M+9o9g41zuXSKusnh0ne+tDVTiRu/
xVxNKvrkUwefMk2PLRHf97rVDkNXJH+0TW8uozbO78yk1ncF+45dUGjxXYBkyNJWiuCPDDmegEW5
HNQLJyEKCvAAtPRCn2eC0sqiJydA531ON4eonT4lgmzmPIPItt+lMZk+t83jgG04/4emoPH3jRJ0
Y8Pi1WMb/IN++NfVB+Eb3wRO6DwZ5CpXSTcm5Wtq+QswU8kW5FNzdFUxYf8zn9Yd4LZ2PlxacnP0
lrJSpA24tml0l0FmgSS1p5MEbkh8hzz7BPL4VBTCwlwENLa5gymPMGTXQ84gn/boaDqLTrfvjvCc
8B1P7H7doKv2jE5dsJh3Qe8ZthdOYf2Qg2C0MMiJu41qsOeXg5ok4LEMXePZSUuW+umtrpfhj06I
tas3PCVVUCztEXQH0g5fndaevmA63CwhMlsP6piAH04i+9TGprJDfELdJ2oSnizy3xtzEsrBC82X
0CdKloIauSFE5x3Bh8YbJZvEU44gAu9KMb77cNtakx8IADMADH38LBLPWkde/WsQgXBcdOZBbFur
34Mk6cKp0WmtUz26DIrnO83bpsudfF0RT6pvkyIB0bLtTXDhOcDO6GVqg6+a5Wo3wkjiw1TGHotd
ooyNz1q2GYZgZ84xyMpQi4VVjd4lBom2KJZd0fRcptZKqOA3FUWzv5T9T4m2brt22NTEU3auFTtz
dWXExV1gJl8yJ/PRxkWopWn0VzSs/bOskgdZ9LJ0Q+A9vvlUbza6vuwyUa/z8SHpjPEoHd/JgKAk
M+tgXw+yLgn6cpfkN8xQbs++TX3MkxlwnPrWjTandh0bPK3u5vaNPiOeZevYqdZN7T0G9dDs9Swx
XpMJE54gsB/VwQnv61A8prMCQGE23k7LEnulTLqxVjrEIIuyzneC+PtKPrWaO+Y7b3S7S1G2Zna5
97Vxa5XtT0mzG2Bpbgjj2FSxU1NiDZcwzXnwix/G6CjYP47OSS5wQ20TOWp1uqx5ddduMcSDpLQi
OM1yJkHaV6gx0rlNCLoa0gG7zGAFdSi8KeMwe7Sm+GP9xK5vyK3sce5vdZn3Zuo36Qi9M2sRWEm6
cG3KTxRl5Z6lv7sSRq/u7MniPyDDjC9rW/fUJmHxrLTBWu4zx7wr9xnx4aVI9O5xHEJcpV0j3shE
oZ9kBuZ7EPUSvrLXPL4rVW18AU71dEF1AF4yVpOhqBvWxg6miJ1ycrG+XPlxW32x2gTnSmKd+HQf
7Cy33kQyxADFvei28iN/7ylNs40Cz4Rzl+oLF/DFj1bfmEnzM4fo+pYXDwSDCxQk/jxRlM81H5ty
0Avx4mOfvGqdNxVlB5lyAMwx54gcwq3zzylvSBnpkRZsZGuPRgb+et9cZ5GP7NV9/juX8Ejbcxo5
yU1nFRHUjMZ56zIc/tJW+54VnbrwtGS6T1kkgWyz3U0aCe85g6sie9RZxIY1Sp/bMq22kCijvZZ2
1UM3B99kD5gh29Lqx1PJnLZqZ7G5ej4IFSa1GmIT7mohHi+JHVPp2DhFdU78nA3R2dDT6k6+fApK
DCjv5M94bruWWiP4UPo9zvf5If77299Tnb+//0EjGWR+NBJ1fxfCNCylUQJ1GJ8m71ArGmY1UQbI
xvPMftUXsX2UxAh5FnQ+GyATgvsqbnx4HG3vb7oczUeYyYgwEZs4Vubgkj1XnxIn8dY2U9V2NNt4
Y/s5UeGZUStRs/EscNgWiFNWqBVEKFoebWbWF8f0XnI30W9lSQ2GBf5jT0lE1Eazc//AvF2vAty/
3pDb+eGA/LrH5kk5J1M/LDLkBc6jp1TEIIZ72EcNyg/dDwubgjeshmbsQj++xnBWllGd3iVjIM5F
jARR5LrFufYcfxdrotnX7E4z9pDrsav6x0FXp5s06v7QJr1/HCs8luO2Dza2R1ah5F33w7ObhcF3
t0u0WNlVfvsNZ1DjITOzku8D7o/QvPqrxtOe66Xzao6mv0ULJt/C+unuQ7s8pWBT3zCAX8m8ktoi
SjmKIrxz4upeKGG8H4bIPvo5XBR54PUJ5K6o0NqdSeIzqb7/KXTet2Roosr7EhYYwraGWh9dZ2xv
SYnxKu2icW1YAx4riW/e1sxOsIwrd4O9IskHJHuQ7MRG6sH11VsDXNdXDcAM9FG4N75Tlmx4xk2h
uq+hlfffXDcqFpXADjKeunhr16q2ZAYQr56NWVRthv33AC2kOqiw9OmMpz43vZ9Wr9yzKd61ZOdX
owNjYUz0Zdtq7UJkobtNTKwXi6EZdrarHPypyNfaiIRR2vQLFbjw65R3w6YH6DX7/LEDz9tbvQSQ
1oCi+9Yl4s4l2fpOyomYjeMtAz90N2hFtocUWIyUeqDDn5oQ+Tj14PCxuJltcOShqlTtqCRg0uaq
RFHqZYQN0Lq0Cu0EDRhAPWTnwcW01s7LJ2CmT1rtpbcoaKrPhaK9FIHmnPW4bE6jVWMGib1Cmc1W
Rt57rHb5jRoFDx6iPvvAyTCHquGg3igEoL31FNrZm7CJGpfdbH43F5XRvnVLtoe23otzZ+N9FCh5
/mYqcQRNsguPutedwB26AHqRkJUMmtDjDLr5j6QMg202il/1sjEhiEm4Zu4iy17Y/KE4Rb7q/RHn
wDS/rdL4mdVJcx6HmCdpEtpBiKZ/UV1marDO2ZYgyQ/eu+I+c3vjNAzOzkrNMFqipkpAzwRTPTeq
oy/u+8FxDuWUfCPHSA+BPNbeixClvZQj7BAWI5IZMKnzfo1fcvXCMqZbgyXntTYXbcP2lip+YPs8
mMpN5GFiKtpGQfvPNvLj5dQxO7ZJrLjcpZhrk4AXlKvjeCfOpQi9Q96Md9UYW7du1m7Zfa5Nz/hR
CI0VXtx+E6bV301thsNc4dabOnqbapCrMTudsYubn8J8FK4jnvEh824qf0I4pkrhCSQdrIiYKR39
Zn+niggXWB7nu0zpyrt8PnNM7S5j0j/KKtnYF022FWKmOs49ADdlZ0WrvyWkhIvGsZ7qRO33orHr
pSw6UTAReUu+xkpuP2EsIR4yHKHTuVRCyF5EQd+tB3VQbqb5AJrs11maGP22D+2v16prt2tfDzkZ
Uhvc/fdIx26OwFJ/Vn7pHoaqifcu2gPogQzZLjK14CSiqIEkbCRnUonjxiiN6nZya2ftZei6CRHc
ebyZd0VWZEfMKNpDyOO/g9zo3hjI5G/0UZ1uBxzK1vj1qg/dlOA7Ygr1qUzv69oCdeBO2T2mJvGu
N+t6HwdeeztGXUTcK63fdD8/qfgRvScp2AItb/6I6w6vZMfI7gzSrjuAVOquL7sEl2oduh1R1L2G
lAM6wMr8yhDV0nUM7avNxgKrSfvdLbNHjTXEsiEqeCcMZY2yXPnThFQWMhe+BT2fUIRJcWflUber
x/bs8ihtE90V28ECK6M6LrEFO9RfVav5pttZ/DO3T6A0oZXzMN/Z5J7fnNAol1WvNQ9o/XWbKm2L
G3eoj15MTtAPlOYOyky3zBsyAVUx4MBXp+8q9OuFl7MmsV0z30AvLI7TZFgnHRzJKvSE9sUU44kY
iEui0tOYsjeNaldfo9DCd89VqwNhSuchb8Q7ZAEmSrL27Igb+z5ruvhoRAEyztD6z5k3b18s61us
lQE8g3bcaWHbbe2AJRJ6lfcdnK/vHjC5hZZn48OYmQLIdK1u6rzvXglPkCChRzQvnN2qyO517M3A
ATQ71QnSvTN59l6b4uKG/8tkO6qtfeuZlbeKxKxVOsTebtSj8SYvwZcPkec/IcnQ3Dn1cEiQJRGG
WBgV6d5gaNNThPrylgxyu5bgLux0i5UtomovoV8drjYgRdwWRVOgX03nLjoE7Z9Utc8fVL8gZNpa
R6vGC88we7HvOi1YT66Wv8EseCfrMtxVHlyFwgh/RPOci1n8ouyVchnpxGGRhbD3fdSP26FP8odA
Fx7xyq75bns1Su6d9q6QsqjUyHmuVHNaa1ry5o54shWzlVc2H1BXEgs95ofq24qO3ZnWaKupdsp1
OPuAyY4eZOStG2N2d60rlcE+or9wuYrsllqDfedern25WGpr2wBUQy+m11EJ8HksyvykBAQA4Qey
fu4N2PGx94eTGN4pMthfh83jZBjRUp903Ao8JI5q/+B4rnYqYVwsJ8xVgJ7giOSljb7P+3S8xfF+
vI12+ZhhFt2m0a5kp7Ay7U5/Rev+q1EPw0/ycxNIZRYq7LZxc80WTesVa0Hsm+kSh7aDkjJRm4p1
PzCP7NRRiVcp3PlnOw6cnZ8oOQrdOc+rln4BCJOuJhc1EkMtx5sJ9YplZljOJraNATHIpNi46ujc
FFXX9chodo9W4WQ7WXc9aI37Z5fG1YmrOcC/WI0gR900r24j8CF2zOilx9Fn1WeWcZd4IVtUsBCw
A7exMYF5RyUAfA8q4ELHlA5BjpOoDbaARKgeM/JMi0o3B2RMqNMyw170Uzs7R7t3sRE57+SisMBa
tn7gPgQGq+RIV7+qijIeQJ5OB1OBOrHwMc6Ixjk0USmChWDyRcHU9k2oIfRH4EAzcNklAB4e4Dj2
qN8a9jIZ3Hptw8i0QhzlU5ztbtRyyPfRlPM8lKqCozKCFkbo+Q+jIx4CG6Fzyw5ClCEVAixJt/W1
urgnngYlWYHIrWgtmkE2qyYotfWzXYzxaSCuQSikrZ+TsnDPXmI+8fuxn6YRegpaQH/KAzmzVOCV
21Sxi1tVOMOvpTqQbIirxj+35XdZsMNQXRcIVawcp57uEnRRF4bWDkDtjenuUofU21ZPXbAXcxfZ
wG4BgTwFAUBqShFj7GjlLIBn9dzBc6qbrkt/naVGmazRDLfQeBVNSx6WPpdTZiJ+V6nab/BLQjTb
Qm9cUaF2Z7OvrTzwM/D2HdQhA2G5k1XbvACy+L6tlITHn2mRFaxzr00Dynh8M3urRm5D1rVucdAT
5HKK2NVRF4Wq1KU2WfgBKWAVw+iiGs9knYw7dRwtZHTC4B6H83qLvWS6U9haVnowQa8a5xDCLQjW
VY9MAa9pkJteqUMuic23HpbaKex/jEZBorUby43nErgto8RBA6RhLTafaQnaiZdKWZaH1jmT5R03
eDkjBmOrpChKqH1CSd/8JEz+wElqlsNT2hfme5zgYz94BIsSrc249m9tlR9FhBxHF5GA72rA+53F
q2UuyoPw8I1dWB7RAYhaNOmDYx9ysVJEqt8ZzUNkNjD1VBvdPZ8vGD0sbDNUr073vq0L2MAabsXl
RDzATKx0FU2KcS8PFbo8K1Zb3UYL1F91ddt1JGz0aj+ktXnpJzTtTELPvkkKy9uU8YwTdzTz0EZE
WjwMTJ600G4eRCMWKg4IT6bTr71EVe7nhbqPEMWrAWL1hgCBfylaZZZhLSriTaaXaPfkPfZnJd5P
W/Q3U3KxxXfXjwtso4Q48KxF7JjN4d5CRm05eum0tTzfPSa18hLGRfIgoPyZXd08BeNYo8Xi3pVG
q53LQKmfPENYyx6DEmZYiljw+VutJzTjt/7ZKgBVwUXyz3ls/9CmKX4NsrjeR2pIRsgLklcb7vXa
FE20k60wIhBuD80S9AqteIxhcZAoj6prqg+8P4CxUD04PUS8EGtfm43m0VEmAIO9Zewso8HH0ldt
KEBJg1on6DGIzfZzRigB8zJXXRHXp3VUtW1Z8HpXEscixBIi3g5MdC3H6l4fbEut7NaXsR2gM972
xPnmzqzwmk0xgYyXrUlP7M8c8QeVRWBavLDGQd3IzrlIyW8OJlrW833VIMnXdUdg7DJ2GPyVQ0J7
Kzsb6KWs6tD1L62p3XSIm2XV7jI2EiTeelJC8k9IplBZkmFNtjgx7nAm7297fI82WTSVN25yBH0S
PSnNstdU8aRoTv+U1cMLtCDvVJj5sKt62IiKMYjbrkV/OOo9mOhKZF/qWu1rNSGme6nqESs4mySb
fbXE5ACpFBOgeXhwhStu5TXyOkoRvMujrZuj4OPkgiVehPSTGqfHIIDJDI3re05w6mtZ4qQOysO6
zXwr3kWDe2jbKbvrrOQZW+bgFYKtfsC/DFsTbwhe66RtN8Tax41sBTzQLMkRegfZWpj1Y9YU/V0Q
ucZL97WpsmCnh4W6KoVVIxeHN3oDEXPbxCQ5MTRDA9MrsYZbx5bz52k6n5paVunLDx0+nJqZVm6S
kfBBYD34sApfbP68R88Exjt4wYvBr+3eT7H2mkuKJczbOBgfZCmecvTvc/FdlvBatuAjR3i8DlX4
MtUIR7oDOTp51bidjI0PMmUV24pxO/rqr4Op7B1FBBhr/1nNgr88pH7wLDtd61Oz09bhSKb4U0MR
xOqi8mELXDvLLsQj2OsgYit+387v2TBataY9Q/DeRKId39zJxr+8BdQ8arl6UnXCXWCnVy5CfxC6
63AZzaxueahmRzx5lhqYr2NbzzvcwRZP1mm/z9Ii89ZDD6HkU4PsLFtFpwQfWiH74L1ni4aoBLHX
y1Wbxl2kzQRwr4MlS4BlnPIDWrG/DjFLhUM6H+TZteHa79rwqd9/0eV6ebTKQLbJ61/HyeK1z/VO
/0WXT5e6jv3HT/mPd7t+gmuXT5dvghmY96n5052ul7l+mE+XuXb5376Pf7zMv99JDpOfUuvHatOF
0cP1T5D11+I/3uIfu1wbPn0R//ulrn/Gp0tdv7D/6W6fPsH/NPbfv5d/vNS/f1L0CmpWh0axRPGC
pV00P4by8C/lD02kohiVp+6vUZdyZybF5SqX8mXAh2H/8Q6yUl7q46h//kTXu177qOSdp/W15eOV
/n/vz2aGrbcwY1bn1zternq5z/W+H2v/f+97uePHv0TevYUDgSV4v7ne9fqpPtVdi58/6D8OkQ0f
Pvr1ErIlnf/LP9XJhv+i7r/o8r9fCkx9txqxd1yY8dicuyF01jWI+KUshv3MgTfzBuQOrWC0rKVa
uf5KcZtC36ZNVUKZ8lhRzs2y4zAGYOIAr9zAuq4PetEO5ko2B/3aNFPvBOYXBp2s6icvPSJ5tgUS
XupbfTSclUlSaQnvb0maAejl7NV7cfKVpr7SzxfOHnru8hT9xURZylN50J1fA69Vl9GzD7DvGzEW
F0361Y8aZW/i97HMM1TXyEkRj1Kz4gFU5s6s8vaMelD+oBB9ubG89k62yV4VT+7Gs+thBS08f5Dd
9AQf2ZBgy0F20X2VJVLO0pSryg5pWYDhMmNtcb3Qf3l33e3vHEv3CaL+hzt7I1JCuv8tyA0icLkr
ThNILHBgiFmcZBmn8XA5pN6v5muD+buLbSp0KQa6FOLXMDlWHmQ/7/dVrCoJN4UJeVcrYbQYaOsW
l1NZJkqIQr08vR4unRLXPYG+HLcfxoA8/bP7h1qUtVN3ORiqQKMZAyczMe1zr0XOWZ6lGJf1fd6d
PtWzIIpWrE/5DX0aMLThTZ8EyA/8eQ3ZQx5KtrfIGtn99lonz8LU6XfQIN8/1cuLlI17rMvJPshG
WeWkYpOpo9hX4O3BTJInxMXT4itylrlde5d62Sjr5dn1ALzOPsriJEXv5KlLMsWv419j5bDGjPxV
ZNQthrfZsAEC0C+jeNK9Bfp6zd2i0giS4Gip8KsFQk3Yzh42sVe0dyJQ27v6/9F2ZstxG0u3fiJE
YB5ue2RPpEhKoqwbhGXZmOcZT38+ZNNsivbe/38izrlBoDKzCk2yCaAyc62llc7R6d3PYrrZ4ZP6
bGWty16DUDlktCPvbDPo19MyU2zXa8hKN6Ncx3WC6Xodcajl/C0r6mYvMF05g9jo8RWv+wG6Cwmf
V66uvuu5YHYFvYsmAN0O7caDlD2khntUW8NIEbWpsuaoVIrNua+o9S/nrWbU6lrC/bbux1Or6fYq
aPps08TGK3Y6UTrPJbsBOvp2MMoGpnay+WJ6F/IReS3+IHaBY78LNRR/kOkCxIa+YBUh8oRqLjlr
0wAo3aSufQqXpgjkwdXvWQHdzULFeYsIYf5EMWLI1vrhQ9NPktF8vhOjs0jFg3+1SIBsirfeIEh6
TrkdUDlaMoD8pzxFVFFhLYcWTw6o8WSICrf9lTSvFDGRJa6lGnaNo9Vi2ELj0cCFVjaPC0PBLmrr
eBOi8xOu6RTMaQfJ4s2VHnshuxabttg6QN3oTZKj3clYuLA/rDOq8UPT+cGht5vh3IN9PnsDFeKV
jGMkiE6ufl90xZhvrg6ST/QDjE73I0TZkMK93iO+EZSb2wpdHr+u9cEWLuv5+v0Hs61Gyl7RRzi6
eTTI4+Ldc+VVQr725zU5BO3dE0Yi/8sT6fqQGfxIXQc0Pa1B+CGOoFAxzdLoBRbQYp8vSsNySN/O
JlEUvo3FDSftdcYHuwzZQfd7Ov+/NUPnzisSn6CmPEDMmRkpl9sh95vXoRm0q442EYiyiRD7dW4P
GmcdzPW8vU0jq+5v+rLS1lepAxPAITCoAXY704gimoC1aqs4zW/G1GXBsc2d4ZzHORvTCNrZeE6r
Q2Kkrvo0WOQO1NHN1xJTL4GJQBUmj87ojqobech7MbmhXqx5GR2gB4GHN1t7uo1YBTzEdzzmtAfA
rPqDnGWIwOtz1F1udh3d3nOmW5DxEOqpNNWutLG09g4fG4gfxtuBtB4/CV3fm0jxlsrA4o5MD6rK
t6uJrVkuORYKJRmudvsAYZ03574xr1d7Z8/Tiu4YRJGHWT/MaVTtyVOrz16XQVSp+PZPHS23sMuG
H26bD+saUP8n/y02Mpz5Q+zgfKu5TFohphFolAC6Brav1GtIJ+XBnQEB0XB1V3ZERpJOh1dbAbCq
GCvkFZcZ18myzhAuSb0qdFfN4qkh5oLLfVnRHsM7Cfk4ZVkbaG2E5A8zxFtY1SbVHWe0H+hZz7du
g8oEfzr7px2CE9GS6vfQjuH1sJr0oaqT5jiiZL2zwLl8lliha/k1Vu1nizINrQ+KXisrR+ORJJiB
BskrwDAJw6WNWDUgChOvoA3E67g0OohX5hYddciFWd6r1z7rrE3q5Kt64cMlX08GvqJ/6jYUb7XI
kIo3K5AUrE0amhoNiQevW5l+2jxAVAKCZzm7OW62cPHSwaHt7Ri0gsTJYWidVwfYjZ8zFb55GCii
3ibIJT6sJJeYYDtBDoSFJfh27XT5UHRfNZeKtibDMcutPdGOF9lj/Bs4KLQA1d8CfgEUCyN0JoZO
+62yNJqsIPufigF8npKkVMID7TcnVx2Kn6p/CdJZRf2aL+wyXVbN27w+jOR7/3er+qMON4aiIO7I
y+PBGlxrr/k9yGz6s1YQYvVnYcIPy/kQVGT7WzeePxdVsR4Xpi/wc8W93qEZGujQ5wNa5N3ZRmBQ
vF6iV/woLCleWRJU3nAWb2Sq75bMp5xCMWu4bfGTkkJKhcEr6KB3uicVtZlD54b2DqVT+6syR/fy
HL5FpDR+HsrIsXZhY8HSbsJ1Oqzq2ar28p48x5FxMp18/eFdGVAlb+AzDPInK371vtrEEzX1O880
8vhZXV/VKfjcGUXznCza3UaawqJjNsdWHZTh/m1IUTS4yGHOnQPg6PJiK4gZs1Bx12hu9CQHjwaP
MqEXT0ZwW+iXymxPRm+i/pdBPr/PuqHnJsuEmf//JydL2/Uivrov4FZDIbBVj2XbORcJmXR/uLfd
eX+boNtzcscdFFS9TPDVwkLIooquMdfrzslDWRThdREDvsKHcKLwKZ/CoQ3/DnURVD7ePjZd0+mG
3qZhZy7Lz4pbrkcksZ6VdKPGkJUWXTM8T0Gtr6PBCu/ENtJxe6Yr6qe3EJiKqSpMqIIy9eIspoHu
9F1SowUiESWbvifD+iY+CTdjcKReBmSnVX3zOGX+b3CHDCcvCIbT5I90ocupHLi9KwqiZm8BH6Oq
N4/EyNAv2qBayRji3GirW+gjyMRbTFbEk7++zRa3VU+vn+O6hIzLzPmsDnWw/xBiNypP1MD7Elo1
MnqdZx7dXonoHZxVTuVwG4tfIsXtQJX1Gilj+xZ5dUkoBYlprQXwjEiQrCFnt0siTKUY63+9mkSy
Rw2h0aMzUdWb8cGBMW8Tj6hhyLD3Qmy9MT707uysBjgodh8cyBf8DKm3HD7ai/EYlpl2qvM6tdHS
Y5HRfdancrgPdKQWbCdzdh47y0cUjeqVX8/DQYZySDr3STX7+CyjCnGFx84aYUkPw4diGXlmEDwC
zLxNqWDhuHSddedPzRytPaRQToGX/a4B/47WcLzM/IvosNfJ9OXCoxkOuybK6FOq6jXtPcNj7ajh
M0AA+ir9ZzkYsd3SQWT5x3SxuQ2NqvOsoOy3DKnWdw95oB8r03udoPe0MFioTIsJKFq2deYeHtQl
nt7b/NwXzl+3eKCBtHfZSBsvAVVfTQg9hNOdDOe27GhGs6O1DBU3NZ7y8muWpK9XgxWpIn1pOwcj
bRO6bgqDpI27iNZCjhnzk8XBBop15GoXW1RYNBHfxubBACiHUBMB/hIgUTKUgxHZMX00RbD54LgN
Ee4zd6Fl0yP41dBcRBIR40Enz6XYNCJiZNH4uGmHZt5RhUe3yI3CRzVyV/FUZv/wylwTPUaJTQ03
eJb5gPs/zpeIELbVa8TtCm/XF+dtDZqCIaelCd1D52lnhXB4JTX6ySsb8M7FVdotyIwAIgFr+KNu
4+AYLz3WK4nu7MhZT6ExfpJDCw3opfSbrY5+yafcBuSRxX62l88EZzJ6XFZ9vo5cymiNYo2rRH4d
b175dNm/eFNSYu/mdsvcYfnV5Wpi3VGrDkA4pUBvkrI+0i4ItxQNsE9juE6jpeC/WAo19niBzP8S
1zWo9rttWrnR9jYnGIp0NaEycl1HHLDz/n9c53bt8X/+PF0/q2vDgqGsSi3jXDT6vo9169D6Bu9b
ad8b56liGV69UkRibCM+jkCA0QQ3zmIaxHuNkfAKUM5Waz2wJMsUiZS1ZaiMSIdtqgDCpzappq0Y
xX29ooSPgJC2gK/qVeRGyetdupzo81mVpjHdIYi2Rfo4MtckNcxjVGUWrdvc89uARx76Yow9ub+L
n1zO5G7Lqm3vXt9r/DE6kOVT7vkHCR7cLnURE2oNyHv/tqmLA/FjkDm1frXnMO+Y19OsmL/1ulUe
ZL7MkgkaX58N3xRoUZb54hj6zD0jpKLs4mwEzzGUZ3olqvOsWQgE/ctQHBIyQdNs1zPQ2v85VlZK
o+B3x4YRrbafS8VQ1nJm0rRyPcsXW5kqKD+/ef97nOug1VY0JDPddPuBG0uGOm28Sh7RMLu8x4lJ
DjXKOpebLaW1IPUNaNuy4KI5AeAz6summdHjPKLykynxs7GY/axLjhN76bUMrQroPRxJCg3Mc/Gi
ayThyQJBOLoE80Z/XWPmneZT7ITPAWClFw4J/24m7zEoXNgZYr/7onSeGt9GSvw2BBxy6AMITfZK
4129AWRljzF6LGc4r8dPMzQp1mR0J0jQpk++yaGJFGidq0jfOH3JzWuM7eQ8u68TZJYcXCO9TpWR
zB+tJN46tNJsSrdKyXV2077QIuOxBGi17UryZKZloae82HzFbNdlYTfXEHFMLLCCmS0/lvr0ZxdY
2pHUsPEIqelRjUP1onWtG62Llwms2GO7uKauVS6aPd61huNFa26h0zFR9L+ukSZgLbrTzWIt17x9
mDSAvDqmLaakh/0k9rT12nWFxMf+utTtw4hbPmDspNcPcluueNG8xDnksR5AmMDGzlj2k26k9He0
+oPbUtjSr25GbZrpu5X9ooTT800kLOzXmNsSN8fNdlsGqcd4NfN/qqCB8ZUU2gtcwsrntpisfdGZ
5V2b1elnmPx+6DQ+/vFrwBgheFEHpGWECmhSwckYEHkJGaAa2sbGrrL3Q3MZSrB4Jfg2FO+HuQjK
eXctPdbrobOMS5bQDzT67jf6WzX/GGjwfwPigeWrLpWJNE1sXsjtGheJbsZ2k9TGcCrav9LCMo8h
FE8nkKT8qSoFkXKQoUUNiRhWZObGEykh8U5LiJzJoUalixbRN+O7sR21xtHu/0DP1gYXvcTJcjIm
idQBha6O8RTAPx4kfQYMmoMxa6FyN1Yk7GeeI+veqnL3rzQ1sxPdwCWpzyjLTg0dUWuEkrS1TGrc
1NtGXQcqji5YxbxUJeqWwTCBAFTJry5DWKOmBy/0u3CNBOrVa6l9/TjDdX8BgPfCrrP41mXxvNKK
yH/pOtqRtL6YXvwqslZe2+QvvoPmdFEEHrIAqAIpFpjdzgDRRNnAO2qOgZLsgtM249i/DjWheoCG
5t3w5pXg/+3cNA2itTOwJW8X9KfR0R5j1JHGu4LnXOyF7YTyGV3sEzXD0xBUW7GNtFzOm6t7mZL1
hbatlxVMAF1bT9PrrVsr5R30Ke42Abb7m57EXxsgBo9qX+kPQ1alK7HnGYpHGRJTB29p6gX+zKuZ
9s2fq/bIL6BBeiNLfgPd1qyawPPv6QWcn0qlfRR7oGfVLvVNi8QYF4madteZtBO18Gy+RN+NMB5/
DnMA/z63tce+bOc75DyqO9VEpY7tID30dm7/jL7rLfwnEgm92fRox9DCvL5ZwzcJ8glB7w0UFikY
qJSsUb1g+MQI1ABBp8lJL3TjOQ95pShrJbB4mr2dBTmpUrFFb2c37/UsHosLapHdOgrsx5C31wPf
ReNeDoDYzXsrRpfKRjZ69cEhwyn2H8sycw8Se4uAuJxMmEXPaZ8GT5D75c9ancZbX6Xtv2gAjsUK
Ul1W76R/tGO8ns1p/B4gLbud6+R9RLOUSP5rhPBEpXG0zqJw+m4GCoCPHKrNPew2Gf9Fiho++MuG
owk9xLFUOMHssA3JxMrmxFm2IeL3A/ANSmSdPDhDu423OMTrpS7/NGl9mZSyBhSy7GneTVvWpgY8
npr60kZJ9ofek/A1Kq98mmhMPAyuou/GuVS+ksG6RhiAflbZBPGQHQOJyqkPa4t6DzrBv1N61k4w
67ZP8ChO9yjp3Bk5H3utFlOxsyZ92EisHAw1/R0KO+0ko6qLZjCV/R3qQM0nNpfrfq4pS/oo+baT
M35rG/JwhUF2ZG7a6Yuj5xuBQEOPynYYfZCNoJxd3dFWLuJrFwCK6zTUkC2L/GnaQiOPypofQIsr
h9BW1aOCiudRodc84y7CKb21pg6koPuRcW+kUrB4JHzBtP+n0zxAAbwGDgvutZrGx2i5X0P2ZVHD
SS229QAX8j9nv813Nz33mb5bpJ0rhKIn507sHyXfJSSPjfGUTqG5mmHh2EigOG5LyVmQNPv4bakP
YYn7oHha1kR7KFf0eNNm1qZt7fyTVaZsNM0k3td6m24aPWKnqaYA5zsVkXmz/oHorLfTe3WGW9+p
H5Mxax7F1nr9vB6VsXkUx3+0qctcEH5AU28xMiWtm2HdTaO2kcLjjSD6WrZ8V8cMkePZ+cPwRaqW
V/eVO/qf59fypmmgR3zlnO6Kzt71RffFjTaQX64sfUwvw9T34TZRgHo6+T+GyYIyzgcydGnf7mX0
Ftou9zG5mb3ZZUUZiV0i3uLFbi6KP2/xckkJ9b7bFQRM5cJaLYei9O1t0yOaerPJ2cKfedFFJ1Fi
LBdeQvD6r/NadwAUJJFDUgWXcUicLeLE72NuK7YQr+2pRv1Efcs+VpWFNOPy+5AhrFfAovkF3H4i
qmzXMDG5onL8NvU6FM8HGxnf3/2grlaaPqjbpuXOJuwCZWP8pKG+fwhoLaaHVVsJB0ETVNnZNOEJ
lSiZ5AQ97AsLlfk/J7VNcnktlWiRNm49MwfuViYTokgBOuFJaY8XGQfovez6iVKi2JQl5n0gqOst
dyvnOlvc5IQ1Kovk3+i9NiAeiv80qbwdlHwyPslhbntn4wxNsL3ZauB1lBDVYJXlqsm2uA82w6KE
JQey1fCt1uS889GHwXFRwgrtxLivx+8S8M7c9doOOttsLbbbGuTk6HtqHOe6hjjsXPMuesCr5nKp
7u16dAGlu3lGZ/GDg3eOPyi99ofb4pXHv0Fpdnz5PP0OBiUoYbSYXJuF4JChF+CsHfOhyc36EWXw
+nEJEJMEyCF23pskdJlIs7J1nfjrWrflf11rKtpvXhRrR1cPV45tvcqixMjI7gPN716FWtoCUiR9
9sxDp6btU99n3qc+C5ccFeIoQzCYe18l+jomcUUtPtdeox3gOJ8KtjIfo2/Xkxnqsr7YJnP0Po2s
L6Ou1F6iLHwZk8h5HAde96rECA8yFOiONzsnUGjNRTA8WewFj7F2koEEoTQagGU0P0cL7kfsRPv7
pKdrqrYAg607tOA2WsN/jsyQGBDIr5e6LbVcyiGJe5EwrS3CR78G57esoYK8Og9cJvOWypbq57tA
DWmyoE//U5j19/WcTicxyaGE1WnvzIkOmSNhZB7hko+JU61uOqFJXR2r0YydaqcVvX0nW4lEHnFy
Kgc4HP1Nq2naSrYpYpO9iZzdbLcZH2yygEnVb6W6RbcNAYDSMgRf2DvSMMCizqFWU5QYFjox4K6v
hGHFVG8tS4cis0ctb6eAn9zVS4F0TspsB8wg2Ym66M07Bfofo0YHDSU9FMzRodh+aJOXoXhLSo5X
761NXtrpqdKG17kfHNelFm8y801GrI/sFigiRHq+ziVMXb4Go7/ba9ZXv9O/ozCUP4iza/UVJHn6
5yqrvadJD/diDjOU5YwBHO6oR/bXsVCbQ66WyUa8VtAo28CLqaMtF/AdBOHlAtclR+fDBSgmvrtA
5DbuDipTul6BubRnK0zWDEm7yDCzaOibNH2dJv0RAk/33PlTtGmsKPpRAeSYdfhPUTYzdwOKtpBa
FMmXUakfJYAGSgeyi8B4uM1E7y78UWlsgj3f/JbOmbVD3IWvlQVrfTpm8MNEfO36pdnldhBbjvAK
vLf5/mb3onrYVTRKkudC7erDVBkq0ky5zAWniwDS28IT2uV8mawuqMtVt+hTyMEuOhJVclrHtGC1
y+HmFts0B+FmHkgEiePjEtd1yppCMVnojaHX9vl2GLq+OfYlrUtv9oBupLMxQrS3+fsUyCGSxe9i
ijYa90nr/eiDsbiHK1m/1MpOBlBDh0AweB2/2qtsL3axyFm7zBmSRr/wbnMzBygkwmlHkfWXRd+t
d7P/smiAwlOfN5HrrHWQU8ueQjYglu/a+3FMvl+3KFI4WQ4f9h8Ahb+hYkU/7eKkv0zfRTEa6jK8
xTrLalUYfb/ugMR73c/01bChwck9xUZWkdLJ6+cmBcCnKjNglKxy4BGunM+TDTIdwpq/0GRzv2jc
P8nhaf55juv6pBs0QqJfZDzzOx9WodKqP5X2QYSrljlWpb/O8TXFPzdBVJ/mBEF4bZjWU1awKyaj
/b3l/rzqIXF5qJseOg81YPcVZvP3xoH7Ab7IaZ02cDk6w1RsqKjED7QejwfbnZS97jTFo6t5FTsf
cFiGB93yops1RcOnsW/0bx8maW2twLZqFo9tDe+BO+nOwRy8KUN1ghdI8EG1s0us3Pia1ON9Ornp
H4mRgKTk7e0Jfs0ajCkRoaIaX+uhv5f82b9FvK3xHyMAsbnrHBTwxu2SL/BSZJ+k0aHbqlS3vlpT
UwMACz9LQ0URqvZxhGPr2uaQlQatnqhh7IwR9qoOvt19aeT9uihM/SidEHGODvSyqMxvN7LoRLek
LCo9FAA7neuinTZ12xjRElqLeU1RneFToFb5GW0DdiCobV2HYOibR+GN1TCRO4FhZTGJfTHVsZqf
ZYm3dcSEQuXaiRWNXzP0/TZNjwCvIPkIzrOtJw/NogzXhWH+R7fs01vP+z7Nqr9J2WhdI6xWRRae
Jh2PTrud3cQAqN7yqdABNA9FmWo40EWbJH96M1rwYKPbqPCqLrMp2lQrHc6H5YEc2JtinEmvTVn2
kJVwidaLunZXxSMNVf901LYyXB0BGbXrjGQR9W4XRxCX5lk34CG+jKSqsqJRm+fX/M5gONlupEAt
Am4bv5/U39vkBenL7A8yfeo68qb5XqO/6QyAHYqw1wCkxLd1qtDPp8Tufmq7naW2zsmefMvZkC5J
djlEinQZadHVHSm6c4r4eaAfQoAxBXp3SHVA7PKT0Wa9Nej+f+lGmD5udrhxtmaahC//Em8vdj3y
CjobG7jICug90qTmv3TJScpYdYN6RdnYQqGN3IVXauPKtLMWDdTKeGmovNQtSUiSA/dh3ZUrYdmE
ZwVKKwW+QxmatvnfJ1WaSXNePl1IUhXQ3y4HBZ5K2gvRz2jnv22LI0amDEWYgbYn1d5OsBuXmlud
42aaHsPlkI/WtikL2N2XkRxo+DejhpfOxeJlnfrQUSuWEZSO8HHQ2YfGb3C6meKxzk5Dr/4mJjnY
nVccXFVvrzObqA4PeW39iURPd4L7Exmjbkx61C6Lbg0RukWNaSjJty9G8UiknF3DZWwG2Z95qqr0
yyTjmS2Ttq3mflhJr6U2gL7hvRyPjCVGzuQASxq8Bcn5Zoa+lwbOsuteJ9QNEtvVrD4kuoOUkdJ6
DvdkRec319X+dqoCdxMnxvS56UPyqJb3qKv0coVjCXuorSkncc6DqgKoRGhdvK5rVXeoMPtr8bo8
ai725PwOsnj6bMEF/YwcQFHXdbcuauWhGuAWk8jCAp1dTbl6kHX0mn+dxhqmrXj1phuOGnhX2DD5
RPRxxJ9ivTzKshJBJySEfUr1JKMoh4iSLWd1ltXIWXWQ2FcTNFo2ApomeniW1rMNm0P9iw+YlYJH
BE0U0pp3A1/kgwGN7gVUNrfmOig/V5BjrNQBZbaCX5pPwidALqjZqEE83nVBTsPFklNlO62toyis
YMVjmOlFaKBwbyYXHkrwtZQmYBvFdDZxG2vr1M9+CQwdRAD8KtupeYWs7VKCU5YSnL+U5lJyQF4/
tvdiEqfdQGCjeuawkwhx2B1ETjJfbLdFNKujRzfr7sWuNsqAJA2aWeD1tXPdVfldGfqP/qyYUH8J
pVWQ6RBZaXCkzn78R8azHHKVxRM2HqdowSQ7GzHclRjhbiZcTq+hUFfm266jLIXe8sbzXsKinR5u
KYBJMYEF+JFyJ4kDcUSNOaLs3NQbbrDGJ3GkekPNu9BeIMhIj05R5Nz4PH1vZp13X7boGmRWhKCC
P89rtXbil3Zwi5UzZ/7vlVvdDwMJ+dU4fy/Z8PFbLVoQJH31Z2JmX60hyb93Cn9a8MvTF/YD2SbM
0+ax6wsSAqalXdxwnO+mwOmOleoNyMzq/7hyMZrvr2wtV1bC8r6cCvIsRfqdov37K/dd8jUuM3Ud
52b/MEf5DhIz2LhnU9mbxaT8bgx8z70u0SHDrt0tFP/eGcx/f6SOru2NIVY/JRCarR0gWt+spntZ
mraZ/xfURlQ65+R3RVPUl6B3ko3OP/2nIPWVPfjt+BglcXMZ23jeWt5cfHZCH8Lo0NR+IKTx+jE0
PobiB8GPziAJ+OFjTLP3j48RmW7xy8eoeQe5GLwnr7uR/+dqQL6CIkT2GSrY4tFoua0sI9NTOdDL
lztTfi8m3raajdcY3V6GMj2c6VWSYWuM1+ngup1mvUwFGADGHFJkZzajTW+EFornWvbIVovGhNZ6
Rk/Aeu6DJQmDCNJJbHUQLF2/C9cVJMfPdBhlj7b/Oh1JMOqJkUU2wezUc9ear4dmOUtof7eVnu7S
ZWRH/UxuJTVInC4eyHlQ7dHUgwpL5UZ0HUyN7AIlkPkMGyyaeuofYkZdFKmYJUp0aiQqn6fpXFbq
I+8t/joqS/gwp8Gsz/3CoCIHve173o8hg4ZlJDncHEgjEK2+RU9jvS1a/w65zm5tkD87SPEuTeC+
gmHChQyVPmvxwnntHaTwl+kz+rIu9LK272+vjQPzEIYr3x/cfRFptbERAXNtMaKp4O5FqXxywMTL
mXh1WNxW7eKtWnpnuqFFRhySsIc5ND7rwlK7jCZb/SwUtuJbRjffEqm+Rf46D8Xca2Rp1AZAMtrC
/MGatkkLh5K8Al7fBsU4RiU6IcvLopTK5XCNNlsDlC+l+dvBm5RpO5W8/Q6hfRebikGTQjR9p7Fr
U6Ze8jJFdQnUD7tw0yaRB5NFlV7t7rQwjLn+9H2x3+I13fyT17eBexi5l3FhbJdDm+igRYYuIt2G
7eYNlrjMaWeaHWS3mKdZeB9oPLjadgBpsZR5PM8PNqOR6Uep7jjFp3mempcPUYMTL7XFY8oO/lHh
j9YZNoULN3LMjZuHFDgXYdbBaMbHauJPKmWNXmfPJuW10VCcx9RUjWdYdrYKzxs0U6zurKTs10Sp
Rk81Xuf0EBDRomOD7EtOa3rYnMTbptZxgrbiCY13U9YQc4+06DnMWEOWNMiD0Y+UZKssLBIUrLrw
uZyqCvodGpUqIwqfC4j7IWtx1/MI++y6Mno0DX3f2VWm/epN2FbLVDH92/wlQpwOALuthSYN2IHa
acvlR2muBOZOYVZnfhTU3ZdSuGqF9Vm88zIUL9Vxgpe6+c0r/00yDB39/dx/C5aVuasl5+GUR864
zm1P+awE0z/OplF/tQ1vZx/ilBhx8rGpx32TJ8YpHF1Id5YvLX0QT1M5Ts9W3xqnsptSVA35ctbQ
fRvsXt7Z5cvs/x0/xHCBzn0x2Oq2tB0SRJCYnOYm1E+T3tobNM6Nldhujn8bkkvQq5XMu7mNfLY3
bYjk8weHtqyf8sTdtK6BxJeihQ9yyIr0M/hVh47Hv01yBq+bt4ZTPt0WopcpxjJuoE2xXSjQfo2O
QprdU/vHzWxMQXS7QuYUr1dwLHq3FtY4b60HYbqVGbdgW8megyE7KAosm6CX4lWVjfGuReUTLTlX
P7SzWt2rS6VXCTPvpHa0GCyVXp60zVNDzgmZhQrd1iVCHFljHjQwZNdJwIu7TYO42aTN/j1ypO1K
Sb3yt7akHGnpWXjK/L58QY/saq8nVIoQJDK3VVJXv5W8q2paUTwZuQ9bUTbRabzY+2U6CKjgNr1C
cvU5sLuviFwUG7T3kudBJd0iZ2IbFtu02OTs/02cUpBeyFW4pscx1NaeMUO3v9zRrP3cT+03Uw+n
06TSsyzWJM209ThwRylDA/2KbTdDgu0hwqNAkLerm1jbi9DF7Bj3llaoT0k2Jp+iRv8pZolyI1fd
56Y5fVuiVM/ZGxn9MIViPvOumZ80i5sA9XjrWWxFGG5GQI6PhmVYzzFCzRuHruu9RMgEcyLduQjA
PottmdDbsLde8wCuHkQ08SVbWLvDF9ql64Pf1/o2XFJfDnartd7bC7ZF35f4f7MPc4r6bOWvwjHs
7pN8cHeJ3hfbIg+zL9AYGnfoUnrr0G+zL0NYA1p2AmeleAzj2ScpUUKPKcGaAZ9Pnw334kzKeH5K
ICELeHUa0NnaZEGhf9a7IXocnHa46xPbVUnD2e2x5GGZrgYt8A+msdespul/ikMpoLs6ZfrYHq/h
yPahN4MIFd1TFSwscznem1HRvbQbezSHF1VpWgSnxhQ1E4ZB2S0MkwoysMsQVdIScQWgLDLMRhTM
Amt4pjLtPbqdfREzv10YigKa3MukZkkXFbQMIZg78Tra9N03p3aXpOzvbo9bsiPptIrIkKAF8O4x
LE/b28PXH7cLqPddgPhCUWDBOSPzcn1Wy0SdHHQEGdLZhN2dPaQ27PqlypZ1Y/sUzf6u7cLgQUyd
6qJ3HNY/xSem26Sb7ddJ7ThXJ60bfkr8/+2kqKNbDLYHPlrXuORJnfHBiwNaPcpmMKofUx2clJi3
zefcb4vPeeL/pS1vXZVTRyuXl8kLdILGdWj/OhTvLZiMVXO5DYcExJmWBtXGUw6+uSCLR8OdPzEK
BGfc/+vIcPJ8NaR29URLiL62slB/dHVt2iErXZ8hguuPQ4NYjue4zQP5ZWOj0DDxZa4Q0piKqv7h
VuGh0ei3XRW0c0NSgFBoZvxAeSf8ZuuOvk4ot12X7JWF9tHJX5ccZhqWusF6XRJI+Tnguxu1zfBN
KfQeakbOJjB4K3QOhm95wzXlbFhs/xpXGDM0sR6EpeuxzcKdaIP5pFUutgPFRQVx8laGdVcjFI7W
piiFiWZYmenO5c0u0mI2CQwexknMu+DFzZENXnFi+jx/Vkh1XE/eu/5LjErDz7GfI2MXdEa3CWfH
P0SeN31zkLPuhqL82mhFfElhiF6N6Hp8k7AoSpQDHMHobJrOqtR77y5OdH8fAlbcADs2t9FQ8rcu
07nbGEWK7oeMp9bsoBUxze2IqBC6oPa8NVRnTy/TT9+agoPw1tN01T7I2Zv9ZhL7bGnXeKG4F5O1
NIyM2HmqBgexi0mc/6P9w/p8x999nl/Xl8/pSUfH29qDbu08UG07TbFNvpB/H3qIbCe9e+jyBN73
anApXeTxj9pw/GRLbzv5n7qDZGSZcI0x5hihl9hBFSbmLv3PpW6Wt+Wu02Mofe0xQyF8UUMwC2v5
FjXl2tPcdCc20U7oYD69H1J1ZfQ6vNg8Sg0z0A6URtVr39jgpubKatzu4sAy/yWqjNcHcFy+hl3b
yJYwry26C6wh9pfk77C5Hf+x2q9hMr3wA/7ENt9+Y2ZjjALTQ1taaNIblfMYNZH5SLfnAH6YL3qh
ntMWZguJbEyjvbNtw4UrUWdTssTXcwTVYVjDdSsxk2LZq7qhm06nxnKNWa4A+7L17grq5hqeDv58
hjbik0TLsqPHfcu4FofUZjyODl0rpq9kdyk6mF/VkpKE7/jBRYZQ/e3rrI2eFRTpnrPJ2EwLxjVJ
DR3UU1OsZDjPmnH3f1j7siVJdWXZL8KMWfCa5DzWXF39gvXIPCMk+PrjCmoVtXr3Pseu2X2RoVBI
ZHVnghTh4Q4yZn0ezWUMIIwsyz2N0pIxBDcu1FVLjjk4+WjJEvQ6OY/6ixOFoEXRfAQr4sCkuIlq
urYATBxycGeKpfConqCJl0Rb6hpZLE6mDs2ioYnLpwh5o0c7n0Mp5NA2oHxepnddowc+4xujt6BS
GKX+vWxQqmYqtdBaDKCdYD2AxnwA+8N/egivP7USr/o/PICcQlhcpTz+sgbD+X0tEwv68NizFOYG
SByEVFzLRjsp2v0h1bZEpD/b5nGQ6oNkv2nBAuuUmrFzGhtZCROspqgIbs6MukiZzF1C2BCmJhbO
bFowNR+TCK1DXh8m6pHrx0QT5QjnOEIpdWpWN55nJ8gPskdAg9kjM80XlHG1F5DEMkiWN94G8W25
ocGeaf5lRMiqV4NkKsv8WrHcBCstZmeJk25QUt9uabqndwZOou33ebaaBCmNHeD9yR2ZdG/ApgrE
zzv6BHLw+CmGHvCKRmkNEzm4UjeHezKJWkMFkWDZnj4C1LWbo2O6OgAg/3wikP5A9Ut7IEuvF1B9
mr6HaTIcKADXgSB3NzW8ngN4IrH6K1609zRIXzJkYyH6nsb39AWLsx5lH/+e3hV1vY5dE/TNZeYd
ErwHgN31Dr3fFE+OmZZPBfZJlszkLWosfMcd0w4cM+72NAiE9LS3QJQQ0ISP6XheFSBxHdnGc6v0
almPBJow8RJaA9I7gX0HfPdZg6RyK2TyHTS431wOfR8QjfiHIoYaI8tz4ysm0jhNHGvNWzspQDPl
WtNT8+AoCL6hNeMeaXFDQS+6e+SFnVVYt/nWA2uBgAzSF54lFthOc2QwVGaxV1Iuyg5krfnJ/m9/
5Awvpt/G/IDSZQkIawakgor8/REDrFlSB1aChMYy8ClY2FIkkAmwapYJnuHDUIFLQ4T3UPEK710D
WRZsj/3dABnbe3AEIObvovRLeP6ZPMwwNe4k/zaNjpMGuR+7ij78V8iEmwaOYgdu1ZLkS2vQkk7T
QrNP3aEZTARvOdS7wwFFb+pkh+eSCxm/qD9QtzX1dQxW2OcEJw9sW/7TjV4VgwMFbb/o/+rWqNUI
yPzhps4x82pkp5tq3O6Wm9JqfACj8pAJACcgTLbrpyw7QRcsPxWGZu9GoBBusagAY68M75GHCF03
plO9mUn8lsSi/tWk0LvLmIxXlgQEuo2rX9xv3kYtLt+KpkwhjZOxx9HEj7nW4vwGgYr3uzSG/HwX
107SDfJgLeiPvzaW/s4aA6VpcQJmizhiPpmhDTnTyvzNRpMUBYcXGZDY8L1NjtjbI0RiqqODlA2E
eRz7kWxR96UX9vAgDLwOfAeyw+0ELqzFH9JXgDR2OnaprdHez83r0E8QLa3sO2eU7tFSm1UX2I2t
kY0p0thTd0OyXTqrP4yzeDwZLeWZbuyj7DzvZ5XpZx2cJMsFc43Z4v9z8S+fKvXHl6RvvtIemXbL
tFEeB4jNd6F+ILvwvVtsecA+5NMbjyA7sIR3KQys7LYJsXPbjbZUeTCKlzqCUgWkIox1gjwjJOfS
6WqFnR6Qg+O/ZH1jB3GJYvW2i/Kgm/RoOyWOfdWAuJ0bwzfjs9/Zm6EIEd6iAXIRkFsKSvzItmQb
UP+31p0kgjAd726DAF1I72RyW5Ud/v2aSkMAshuP2DSOX0CTyyBR6WhHrrqmuW18yV5rkNecHA/q
fbHSjjaKiQW8A4X/xLQSTFj1r3q0tK/qwsvq9wsD/LhZB0EQx0B2sTRy46Xx+n4d886+CQPaAlmb
FEckDMDoEE7+pjahipAaYRnkNch3IiVPV6or7gHtDSAP+rqBpF8qdWPz333IkZo0BdtJrLyXxegq
Lr6VZe/juGWd6cg5VPF0Z2rTmWTIstQc79QYnTBprDXxbVGH04+x/20e+FDAci/try1kGVYgPoof
Yyv0tqMHjI0AjeHFTP1kw5vOeKk0/q2oJNTME/DgYVf3A3TP1kqqSZr5zySAb+UFBT0pmDU1/WWS
cp4EWdV5UlshoAW4iRYO2SlpHC3IJ5EGiDllpyiUIGmnkT5Mx/dLGpoyHQEUp5iOlkQCrVRllZWG
QvDEgPA6tMCSsx+CQUMruvZBs9M6qOou/joW4sYc1HqtBvFt6Lz+F0qmfsee472w3AIPsyftW8b0
DLpPXXzEv2x9yUbL3HS2xx7NtHtNwmg3qfwRNaIafWBrYtSNUz+3kC7OHHk0KAP1yedjOPbi8Ui9
XofifD/6044gQZWETvnQIqI3I4QUfAiULH+3dS4YKEiUmpzJT37MJdQRrUd+/3U9p8Ue3cv6M/g3
UJ6iM229RFgGW38CSzowNypIU9oABVaOC6oyhY5WDU0Koe20WWxT6l8N7WuDY/cx8fwap2Rdk/g3
jNZzV4rCvY2iSFG5m/gIF4A4KVENDYDJLlxZThnvPnljt7xux3y4LM4OU8TeWf34yQ1C7slGOkUL
LvBXEMT4l66qHWvVIx5w8K3wtTbN8Dp2OLesAb/fuhYYyGYX1FxNqzQJNTxdxmINPBFEDZbnkzTz
GmTWG3ow9WS3R25fy7wv1kI500iYIwO30jsABNNudv7j4UerF6ZlgGwRZemK7dBV9IiRWaIuky51
Ij5chsgojNQGqg/YDDWFNPA++cWDUcVrcnQSA+VBVs2sg2mL2TavYI31voVMmx2virqA3IRh2HdJ
NjV7J+nzQ2k5422CECQ04tLmTULukWmR9ssTzd6tTPa1Z4UMaFLhps1e5AaYR3w+3iwsOU8qdPdC
TwS77PeIEbnzpBC4tjs/HTcmFPpWhapUcFWlAjW1bAIErfyLZQsDuBp1tAfXRgz6K5QegJDx3Q+n
JjCXdHUDvDlCPquPyXqViB300SBvjHTODZhheSsy0VxMFwr1nVm4EN8BBYqetOOx8vV76rnKRFfg
Lcn33FXlCWoqLUIDpRZlW70G/I6Fbfm+ip/n/drkiKQmhhcmm9LGQVNmJggJl1sht4RPAwTNnlaT
Y7oP07S7diBV2HieSDb0i6rUz0pPykcouZln6rWh31/KhoP3D2PU+I0uNi4QF5u08t9tqFy9DyvN
m3+LqKotL/Vk3ciffoogj+82USyazbKQCLs7C7LFF1oHwWHQb4wsRZAJlCq14r8ysuR3J1J25wwQ
7+5CsNaTvXMdFhitYZ7aqJTPZhrv+tEz3nJhQMm6bMcduWVIoecGDvbtNJjH/7bsZGr1yhWg4aJl
i1CUR4tgga3GrT2qBsNN4Uz9lljIqJsitv6pG6suUZbpbRNultFQICihl78jvBaeB2gKHbsMfyV1
7RjR8sr1UIigRlNHcUTGNXCJqqunwB52iqafukgZJJes7rO5G41Cv0S19mteCRmPaxqV36gXdY5z
HXr9hU3T9NyXXX/ToCNGY7FhxXdt7l9pTAK5eNeOFjgDcEcwajT32GDtQxCsPCfapAFTNG5prBhM
48EFYSDN4w5vH8c+CWisnqLkyS1+1/jm7UQKrDsPy+FRFGUGWq58OLmK6wmwYWufmnYNLR3wRc0u
qKZpLMe5p15a5iYwgImxpe5gAMNdZv6VejSpxAZ9hQDBcKIuLck8fs+y9GlUtCf50GYPmoralnVs
77DBGCB3E9cHidr9K7kgKRNfoUFxWCb0RafvUAgABIVahBpeJN28SFQ0w8ECdHkFhgkfqezaXaWN
DzRzbdvaytScGCJbnb+2+RTe1XkV3qFaMt8nkDda6eTTmCizK2t+pVFqyHk8ln7k3s1OWYuHS4vv
wLxu5oMpSXeyaL9MWu5VqtsYKShs/ax01ii4AobEj3Tz5OAf52MvUIgEaG3qf3r7y2TMN5whCF73
+i7l+bB3US30GMXOzzidih+l7iNzwKrnAnRpf3PIWvbsj1U9O+DFO+zrEYcutUKOw9IDA4/MKnGh
aV8aUX1huWa9mt12CovktW5kc5VJBJy2MvNSxLsMwPEtklHW6zLpvYvdeopI1jRVp/nNKE0fv5Ek
rlDeB3mkTw0PAXiLhxEqvxho1buVriDzzq448CSW9Ndk8U0T+5ysqnZhXkINz7F9yLrm3cbpzPS5
K7AVTPqo/1khVqWZtv27QxqrZmP65vQIauTAZ+OkzXE8xPb7aNQtiu3U9BBiN/P0ydPbZ6Q8hk2a
Y7ffKiyEq/ARXWvjdcn4lXpMB5vC1GddYIwG8B1qlHvifTSKUC7fOBUQU2rqx3zfk+VW98FgmoDC
GrEAFMIPqkYlt0Crgh/II/L2HriicBYYmKl/5eKJxkNwu61Ny59ONDFXE3sqbpnkU5Mn45Gpsoqm
98qro66oG7khfqfhcDYmaG2DhQP8jE0lzuRGHpMWVbuegyz2APARDzynaJDxHLW5NiDM02qVGLq4
MwavvgL7ogHNitSpK+oK389aiZP+M8OKMv8ehIDgMM/tH6zzuhO9nHib+FfIoO36GG/6oDWjYQsm
vXa9bPXUBFfk/YlMAjR9W92zAJJGeLRLXfk1zOsDiHe0X4ZjnCFcOr11YBYIGOr9b+DN0vYO14c9
ykuB2lSTmIO6xVRvDpOMq9sU2uUqG8v4kquq1CwBPFpAEmjufdidzim7dSGKY2mBS3EhmQEsFLo+
GmdgV9XLIw3k+HptqtxGjt8MoeTK9fHSgCHtlf+uhcFfI1NG4MgFK5rf+NZrB/6vbWoIuSUnsLa+
zzHdxn41fthRvhdNmdzzxoofzcICMD7XQV/Vpslj3lXtGU+cNxqc4ri+gKL6Uko3P1tjlq+hjAuB
RdX1Od6AK7qkJtRSPMLUyCgzjDAIdyqhHndDxsH5Dkhcfm+PrLnmwI+u+sHXv8St1NZVY5YH6mbI
WEAdUzxnhjqCAWe7isEM8yVMGwlshe4dWOylJ1SdugG2Qyuedd3LVETxRddGHwS6gAFASLZfa5UX
HSvVVW6dctOjJr4gXglNtKhFMgworDWobOIjdT/cDLUawGLgRiNQwdR+R2UHGLbq6pvvIqauIuap
3gogrbh3lX5ZnVER564/PJCSQAlAKkTgKo+wB6U8eUCTqPoWNe9rkIcGxTlwEYEjGQ8k/aFHMm0z
NagBkVVjPKCU3njIO3/bIkp5I48iSS0gDny5QnQKPLssdacVnjbjgZxtC4XZ3dgCc4WpNKNVayIc
2W7sSkxFULvaVg7OmwlNrUMGOqZVr5hhnCmsT9SFSI317PDuvRvJMdkmKFVey6Zz93UJwTA6q7v4
q/ddJZI1HeRplLp0Wl+c7V6EJwR10hVltXq7B1VwWg7bpPU0gJQLfuxsyzvpQG3N2bEsBCWXRIaV
JpCdUmftKJPdCAzQvNIy4c81ESmCKuE6i7HtMXMA3eJiyO78DG80ObH7JixhAobgJE3v62IaUheS
CHYhgqjPeRqwuOjWqdZn27lfR5PiLE+sw9w3Qrx8m6q80hJV4WZ3o+Q4H6rJwNvN6+cosQVJnTzm
yamIRHbGbue9mbwUYJ8/+3FVD6eiPZGdZvShb4FGVSeqGevKFNh8GkIIBjPUUlqhZq7I5qgB/PdX
QQlQ1GahAaErhNGRRgXSLk6Kx8kZnSfZASYzJjfeac4TWSxtOoA+gt91yjRYerNKa85O5FEiI7Fu
OyihtVrrYkeFUsmuAYcUTY0hJXtEMZa/oi5KYo3r/3EnZjX8LgHEpUUW3ue5g0rpqSlOvWoSaaHP
x7gAZmgqTnRFw5XNJciJLQnexo85EbnTOHnWUw0+nz8vaVxrh2YDKa1kZ+dRtibd8EOhqsNqfE/W
ZquLCwcA/+LkebbOddM6Sbf61YUZPxuCvzdRavMz2VwP/HqOnZ9ocFIeHGwNiKN9uNCIRAUdKJ3B
q1Zo90uaahpYfNLH5q37qCy3kWYgE6WpqNF6UFQqL+qRK02c4n6eOGe0/llrWf7fa5H9447LWuY/
d6SVzbK0TqjFxuMTD6MmQ+UtIXi9jy6OO+Zz2uOxsoxiO/G5S6NIiMe52V5sRxMXaXbhAa+2Y2+m
QOyQbb70AFA5pIZxJBs1pVujnlk1KDMASelr3OMEAd6ujo3PGuD3Xqq91n1TfS8t79XDF+E7qKDn
C+BJ54t/DemhZC+Qyjiq4VLN/D+W+P/uAwkwVHmBv3vjcMc5N9K1V0T0UMR5vG2hUzuzQ1gMyi51
rTvXHn/yi+k9JZNpvf5tUuiZ7cwO8Z+TZFpbr5FlJ2dRoviSF5q8o6ZPWA6tzGCxTAjE3bmJ2pBn
sRJ91RWbZVkbOyPBGdUVxvhpas4DLWyqcF5yMMDVoUsVlFB3UDG9uyaMjV0WggiWbDYylKu2ZyWo
Qct6M6Cm/hCyLn8ZtWlXNiZArcquW5m/2EVUvdsZGNsODfB1L06FM+SHffH/t71qUL9G2as58aWy
V6C8hCbzOCfLGtDWnrnfPi35s3wwm93geDJY8mcCKUxEYRNvuyTFuB295ZEtT2Sa7XFQhagoo5zb
pIXZObbqp+XWHA+cXdPEY7As04bD56VpYDTyeWlaSAeV8x13zWAyUCHYuRMCgzkgKde8dt1Aa7sC
dQAyvM4jeEKNB9S1PBfKRn6tGUJBEQiSHa0wz6UFPlYRYPdBQZNa9KPB9nReaTEtazZJtsP7hp1o
EDiwh9TJ+XlAGf9aFgw7brWRmXceePHVo43UrDJ54JneV/kIqi7Vpe2KU0bItYkwO5HN9UBwAFD4
jQZnN7Wui1T4drGV5u9lWW30Pi9Lk3wNwaxUdBnOUdgG0bIDGK1pkJr+Y9mww1FhrLGrkr3mHOoe
Ozvaz3gRcBDUpf0MdV1vEChEQmpi6dIoatnwe8nOXoRTz4AK4l0op29+jyNRxPThDEJx7PGoz5SR
rqhJwhISsVm7o6khWNbx2lBTqL+sEFYg+LeG9uEP+7zyp5uMuZ+smFeKLUIcw0Gy6NG0B/0rgxCr
HzrJj4KnQ9DK1LtC8Lc/g8YD5YRj5X8zmgs5OFAlDioGTvlG1vWlhI7ImgbcnQWNqe9Qdm7WbiOS
ix9HxTWegD1Aaiv54ZpPQ21M3ywUpa+hY1uqbXO4Q4oYsYcOwp14545fC93uVklmRXdl6dpXGsAR
ALUVakBDid08UGvgXw5N1FHI5siMGNSKjoJAyU48kE30DlB24zA+NIgMbq1IE7cwj82b0er3ndrU
pkglUU/0WrzVwJgPRWAUtESMmUdEVQ5U1LIUulAX6s7OEeTn8yD5k52aEamlo5O4+z/talmwQ2vH
yuj3n/w/6meySYtPKMiZB/+Yjupd5I91MX+8pd6G3ACJLE9Tne+WZU1g6i+pJ4JG6+TFdZHQkcDk
34YQr2sUmiUPXeYD9ltBsUG2fhkYtlG/sq5FGZ9o86+eBxSAEOUPPwN5Uuny39wu11lWMOiHPiAZ
lOKUkndB7Vvhb6TOAOPOs+8y+YkavebZ5nzcxHg0nhu9rE4GsqvbybOxqQT5wCoqvP6HZUaBNuXF
b3Bwv3BntF99TSK4j8j71dV0/VDZKN1nOJPdp6U3BKLXja+jPRyEa+S/dTYd+eg3XwHahEAX2A8Z
71axGKZH3SzTXWg32bFhXXazvThaG/4gvgJJvxvrLP+lj/EXnqfjyyDkiNOnUZ59g9tn/LKrDRtY
9co4woHK1eqnQ8K8+NS0iRPUUcpBge10p8Qzpse+Mx7B0+F8hUYz1JxCuz9DP6x+AE3bd7Ljj0FU
ZmjEpQRt3X3bxQBSJ95a81FcBwLM6KoVZXJpjBiHfcsavrfOxk2T8gfANZDJUg5m54471FDGm9TM
yjsUv5R3VYgCLwQcasTrHRT8Q3vNW9UFPvGU38iEGi4NmWnhW/FKatU+0vp0KxToA//V2r3p5ckK
YWNxtNR7bx4IUS0whdUd9WI3rC6FGV+WSXmFt/4YJyDx/FioRMJ4jR9TutUIIoIN9fvC5MNio1sV
XvuDyN4mRb1ZZ3w89cWqdBTl20z8NrfkQ82nfi2j6dQB68oN7wgJm5XjgsWjyq3rjFmYII2B4EC6
JYxDVJrdBQUaLzRIJjc2LqY1vPt3QLgjTRY5J631nIDoKOyq/VIltvFgImh2/ot9aMrP9tTsvzh5
9+7fAAAUEHsFvjdf/DA1H2SEaqo5klWGQ/fO74okyJm54AYlTAKVqhXgX+jbHtwToX2Hf5jqeYAk
075HCfe2Hy3jy4QHb8RZ/B2vMNCndJl2Hrkz3aBS7YEoAwXJaiZyutWzVDO7CoGhyK3nmeTghCgC
o5kWEBU3nkJ0nP0zk+6pM0AUaaYTe/qXDuAjcsBOD7UX0aaIWvsBCPF0i/8M/yyyBHzDEK/eW51V
Iy8QW1AL5zr0qC3Qq1pm9gPSRduxZlOEmsR4A44u40dqo7IQiNn0xZl0sfZNYd4qEWm7YRr6o9v0
4xl5doiPs6p5aPCYR3neUL5hG/EUZgD3ruKHibdgDKtZrVRF7LdO08vgb59t4tZ/fLao1j99tkTT
ILKrar+odCuWXRF0Vtwf5+Is1QVqvj9S2Vdnag+oI+kOtcgysUJkFRRyFK7zWtZsrASMAbPRRdp2
48lYWyGNXeLU2rOthJhZEMsQ/+pk7KoE7+jIOU9KxUuqpuQ623YRxM5ZLXeWZOVRAyTkIlwuL3RF
DU8rMJSFrrteBpom/J50ergqWia3VhpZB4/V8YM3qpK2EVS/QJ6cUeJZv5LHaFsm8pvWM6p/RAA9
9ugo8SixlrT+pxj/fElOE5woBcDSxNkKGePYDza6EcFdh3moQQnzTaNgxZ3V9SujBzJwACzoyXUA
kbaz6Qu5hTpoTp26RgRuwFkjSfr+2iu3IUItn5r+NzeJX/6uBBQRMlaMP7dFsUMpN/J6+OVtTSee
doXqirwOUuiGvGZlox8z04XsuDbpb7ojf42p790h0SxvYNNGxbrytwzfDTrOkLlSyxa83JH/mLL3
ZSvEjfdTgcp2UGuDYXfrATMWILuYHOhoS91aT9PDfPBVo6jYSD51EctMDmmjIxPdoLrUI+BqlDjD
yjAGZ+OXvn52CO2Kl8TgblGecfd+R6jTnKIecZp8MvszikxAL1GAqPoMgc7Q3EY1isorJsWWxqnR
WPItdWtzJ0uTo4YFTVJGw6Xqmgql/LkDBhnPlSsyJlX37mO5nAd11yH7q7xpgLNIgv8SSgtZjeQt
tNb5hYsQYELoSwV9BYlGkQHNj9Q9LrHz6rdgfOtXHkKTckXGVo3QlQekzKFq2G2x14YJ6o95lFtr
owbQUGJn4OA1furoh4afUHzpMxu/ObqMvcfaylMonCFuTg1yVLlASPeffg9+oRK8/mT5NJP6U5YY
0CwPaK1lDoSEEIpXjVkwa2PL3M2voAfrtzq4wK+1EVoXnT8bCu5FDZnpaoqFFbjpWG4S7FQYziCh
d56iIiCXjGyjX7bQ74ntzbJCm+jPOJ3EoOnzeLnSoEp29FVDV1Hm9CWYFFwYcZ7zN2Ttp9YGfFd5
OcyG0nk37smHTLZT/TObllz65EPdqiocO1hGXINVa8OFoGQrkDASZfLepIhGtqiXRz+XXgPCoejX
bMtphNydllXbodB+UwTyU5AySxKo/MQgT++BZj/j7Pg5mvlHcJMme070rCXaC1DQ1sXUwA8orHiE
UvyYXpoxL8G9xLV7FKGZQdPHJmI8ebQCY2T5U0bZBiDFEtiPBMI1Thj/4mnzvYrc/ks7Im+vubH+
gA2PB+7JTsf/Y5Ud8NIawILTopqfZRsXL1f8HpwS/xapGM/zpWZx7Wi02FOVWYNKIjVCjSuAzBrN
50HiNNgnJor2QIfxBuDlPcQ620dvqv0zigXbgOwaB/li1cbNLQut6c53JPYvakIMrgBkjCrnZKO+
+MmrIKcr9PI5qqZ2JcHId6ZmFFpx1lWz2KjLBe8CJze31QRAuCi7S+dG1bMPFOxD54WBbrYxcC3r
1i3zZ0f21TMir4A31vyBHKMqvwIl5d2o16btT1k247wI9OpAq5rH+B2qNSt1oMWDSByom0/OtAYW
yN5Rt/dqpAcR4N5Sd0zCDqex1ltb6qbgCk0OyG5YAY0iE68dmwr0FjTquUNy6XvsUGlUl2Z7Q8jg
ngaxdU1WtTPq+0LTrAlsy1mLgoz22GNzgFBSkYUXfLfCC11pov4CvmyxN43KmVZmEw4IwI9ggjcK
HAwLKDOrK2oiqAIcwwTN0v2b3zKNZpALTVu6/+9LLbf8Y6k/PsFyjz/8aIB1gh8G4zGMIbKsQSWk
WtHl0oD4w1lXVi1XEErIT8sAS0BJ31TFP1Oovwx7asWlS1d/3iDvkZE0GFgO//dl4ubjg9Fd6JPM
xuWuZHTbxq5Wrm3cTzzB2U19iGUKdWcXuqQpdZ2+QnmzOWhWUt31kIZ0kAo6l4qxk5p6dIAC0cI6
GE3r3SboKs22GkSNLqP6BQAbzbttyzPUSnzMpRlVCrScZOZlsU86arenHE8iuusyMIJeR7giu5Ze
jJ05jwd3k9WJH8x3/FgYUSoUboPDW9C9c17ilNwY6XpeiibH/C1nIr7NS+XcqDdxojWzi6/5Vwsk
RDswTPCjy3V+nK9YPrxf/cVGLtKzWY4fNuZRU35cLTZXLbOsSgOLrQFLaJDa+MWD3s1/qAcGbqoY
TOrUDZ3Mf+AmJLRFZt5i5dFAXm0f984Q0GBje/5DhXhL0Qj9Mk8SHEqBKOJB5AsQ0ZJ35c2zrCto
Upqf9eRcNVevf9qcXWOGixIWL0y7M0tycDP5enhgrXwmQDrB0COFRUckYLYvJvIge9FMN1SZr/QR
B4LcSe9AoGffp0nKrnggbahHjTaBzTm3+p/DGGXI9PVA5NV+0wWeG4LFgBXRqc1tdZ5v3Lf+4ypL
jXcbXQ257b7F8Ziv9Kpgb/NotNMN/zHjPLt3HCe7B++1e+766UQmiENk9z2A+LcQzzKo5skoILdh
uI9BxnRHXtT0bbfPrEpcqCeTNLtvy+q1YiWYNNTKZJIdOCtczYwOi22orDbwUj3bkQsN5LxA0UWF
Ih6y0ZpxAznRqLez9XLXiHFrl0kwUC/rRVZuHpghgdcyPHzgtJq8k+329zSN/iTgIhooldafVjca
0PCm80dY/oQMJ0oB9q/rYirD9k76LD4vn4yzMFkZoElETSr+wci3c9twpWku+/RXNWYIGKkJuipy
ocafwAHSGZ0x/1W0KBt8iO4VBQ+W2+p96e21Brj15S8d2kE76p74svzDIUAK3n+eH5ZPJ0vHv1XR
G601/x/6slZR1/E2d6faPoJhQ6hiGnFgJkQStKqQ39KufzLzIntKIdl4ZLoOhK6yQ8/O0qr+OmEf
DvCn1217UBkdvKK2nzmI7shJd00j6F29vSSWo601pypWHAJ8j4M0XkQ/lhehem7tT1tgRcCc3PjG
Y+vK9s4D6VXvZcYjmQYD1F5RESUnsskhqvdFUunBPMExo0dpbEPODTBxAqKHffWQHmhxcOJmR0RF
jBV1aYKPL4vmGvKeTMOEUGIuh3ZHi6PapDinVvmLBunjaolxQgo3us137y0BtFnibmgxj2Xiqtv1
lfyp8dP0W5Ux40w9ie3hLmTmADoR/EGTJqN7IFXWNEimChKZK7sN5ZG62VRbe5YgWEcu9BEEKuP0
6ZEMGoPGi99M+p4+AGg99GPEJY6SOFOJ5FVPrOF+shm/qyfxMxS+/wXS7uMGioDjPpLoxlxbg3QL
GM3U9891W0CBDxXUX8BTaIMSt+hP9ZAAumbez+YBCny8acAXghhN8H7iBoXafsbpLdj8DKmP01DW
q09APSvtICZuWA8aPnYdha+Uv4708jvvePVUI8m25x0kfhCl9Z+UA6W2sQf8bndfNQQ5v6cOAJCZ
sH9nVn7r89F842k/Qg/ULO9dKxl2XmPKY9i4GeIUmQ7WQFs+ZSOUcUsIdP5Q06FRav9OMJ0VCAbj
KxpuQyvHVyPXUZKg6sgTTwOzhZGh+CyP5Qs0KsDlDPviJlT1ee4zpBERUJvdXNTekxuqI95XG5Xb
slqS/giJ6ACSxyNovlHeoa2K8WfBYqBLffMVssMNQIlGse9kn700g31mtRF/Rz1PHtSAR185M/VL
ZYxIrVlj8v1jpsghRkEzKzcCbNuy9LWWpkgQRWX+Qldl5GbzlfiL7W9+kW7oeG7W+ac8m+Za4wnM
YPtPWb05x+aMj5ozuQdKr82jDFmyjaM1KDP5yNGRM62SN92e7DLNV+WExO61Hup654J+4NUs6pnP
ys09Y5NZXnsACgnivHk181lhLw172oNA2/S1F+XvIU6GKjXAFJyxAo+yWQtzo7DzQez64MFu4uy/
9EWQ8lWY8PDkZ5AdAVQmq67F5CDhYog1DSBPWF0TaAha63SSa2CowtPiFo5OvB2jnAXSRjWnAFDj
xItheIqFWW7AUia3c3cCEZvttvhIJhueuDCmG8qozzRIjWAgDENR1z31aDWZGe+r2YZ4Xy2ytGg7
8LJHxMszsxVxZkF+6Cw8o71Sr9Pzbp/6RRtQl5r/Yey7liTHlSV/5dh5XtqCAiRwbe8+pNaVpbvq
hdaSoAK1/Pp1Bmsmu2f6zlmzMhoBBEAWM5MAIjzc4eQFMWdQXZxCArA5WVQgEFs6k5QI1f1mjNli
6vDrGL+7il1A+zVvwT2pBid/NGLzSNwMPtRJdzFyrdb99KOARl84+aK7uwKi3Y9ONx4ZxF/XeDl6
R1UFalmL0TlVcWa/MNClz7R1jc4OYKHMVwFQc5/IzE8K52SyYCusrEVSvfuFfjFVBeGKAj6L+5qx
+lgHrVixIA6/NOk5K2z53sagXR3rMTywNNGPU0dqL+MMGjoW4EJ2GLv7OME4bmW53wI4fJSquy+I
lnbL1pHqGgvThJjrCJZROxshohx/2HIosjSQY9QrE8HTFgy94P5w2KqnMxtb1U43Au4CnM2t05mt
PvO6h4q7QJrQdAApZhNsKwB6t7x2EJRt8CaqsYwAv783biXeM/eFh9D6xJc2fxiqHlaVC6crfZaJ
aqN7KMtNGlxXLhl/T8C1CzHF7t0ae7Zs4qiDll7Q7Wq3NXYMkc67DinhS8Tlxrei70/EoS012DvD
rHtnRQI5SORfGF2UPmmk3iN1G2dBmUM2FK/kJyNqPupurXSmGavWnS7BDOTgRYkUjfRAt+y7SXJy
i/LzfMfTv+LmIPsii1Q1OygWRM8yzU9ZZsinCIRPB7xRpl9hN7xP9QnDbGEp5RxcD1Qpv9aPCGQs
MrMqdnj99Wcs+PvzyN0O+tBOto2tPFwUrIcIAbV4KhwXdcHVNusG6JoZ0EEQcnJqTcVbnRcnww7Y
tvK+nQ4ViPURvUAdFanhVpdVXrUpfKtdEsqN8G7YA997juvvCd92qze8aNwyYIcXCdG03pStpF3e
I7ZWrXWDt0dgmNadjrmxDqezwB0+zqjud60AloI+B1jJbYRvz0EgdLCpRi9/Lkv9zYaX8VtYVBs4
4rp3M/XjFfBTw6URAp49M6s2OvHcpaVHY+GL1DwJYkQgRzGVOTxyWOcEB6qigzd5kekMYQpoueYj
hGgBXt1EXoNs5SnhjkBcVAcCAOjf2O4ZjpzsIqfXr26sN2us2S5yOF7JudHHe4cZmCWKGBrobRU4
ECw2o28+fhXCcvnnXKpoZXKeXmTMxFGNWbXuG90g1xv54lDz/OZU6Y8ha+snocJ66/tZug9SDqW0
aTCyGG0orocV/wzXfrTyvVGvPCaGHSgECaNOB6l1sfY9bq2p2CF578H9MHBsvnXTFHDxoX4ctY/U
/jhM94hpIMEQCg/3UAb5qCu8s+FHe63c9e80K3wbU+3UOE6heE8rtgJksTMe4V3DU+jCIF9R7n+M
0NUOsV4LUxhUnkCkWN4rOGPmOipSA9Dt9c5eGh4IEFqntZ6RBt4eHCufuKkF3IclpCFuRRcEiniu
9jmyAyCkhSuX8cQwDqnWF7cqg0eP18mpHWJ/SYze7h/1TWYnp8ye5JnggV+DyzeBKGG+wM/W/AK+
jQaYfyu5eo07gOsFH0TCw/aRiRKEQ9OrdlAftq0Co7FtNepBmSCvbnwEsrA3HN8dBmWevhleIRfz
UU9ADHBkzvVkP+rIXwfGiByDuo53TheqDYIciOuJEe9FxMrBboOkkDhJdmac1p/IQtWhs40gzrfA
YitdztTztcH67W/LRDyPeBmyZLiQO8sFNZxyK6if0SNtyp+L1AqPf7en51+E3d9a/9L3ZtxOQxXC
aLZjMB66AUFXSKEXxx4egI0uTftRAxIGmWM9fsv8u7zv/O/2WPywuRDPTWJiZxn0/gko8HLu06S5
sdYDMpXo98YGp9xGhsrge5rWQM204OmmQyJHe8nY51vO9C2vOgeZxD4tIO7jIPO6c9MKAsVD85GJ
fbODJgPW5m367LCK4XvaleCmSe1NwgEuDuMiPyMJXq8BeypeSs/8SqmNhvsVr634260PC0e1Mnz+
1rj4MClrDQjjYnMryqovNpBHVpvEC4ITH5B6xftXQr9nWQtpOuUPF+GI7mQ12MiEhW9+ruLZwO4f
WW8uEC0ogBDBTyLDChNuYSc/kQxNOhX5VKRWu0VuJ7Vir2g9U+vv+sauQuQi1SBQNfQFywSsKyFA
axW9OBYNw1Jzqu9KF4QBQ/1WNCKzfzSxJx6gR7sCw22Q3qtgSmBowhOYurnzVSOHeAVaDefOyKH6
Nxhe/BwkWbmGktR4RspXcnDz2N2OeWZf7Sjny5a76q219EOaZM4PJPYD3yibb6r4o7unGsA32tgC
kT/mCvAjSLhiZHridesDPdC/0M+f6i1Hu1svL2f1ITlY6RW53UetIYx0EyRKc1VveaNAhjtCkOjW
YOYOBD+MKxhswESVA7UP58qi4GF3pGI9ZB9FSj3E7PBz6/BrkVojhvSw/7FvNgKjU+h0BWrbE688
vZfTAgtoxBBzR5GqM5XpMJn42aj3UeyFJxOLT+IziJruu88zdXW73nlgY3whMgRbd/YWsNFoQ1ZD
On5Hll5wxdp2tqJqa7Bh1Sewmlauf44F/orZSle5u2lEZa/hoQRAuC/Za2iDGw6/a/9eqwp83Hj5
n5EjgxiU3yo4XTr7PAIqDnHEyn6os6peZqbuP0XS/txKL/5uFTW6T3EonhTYKrH4myshtNoHnEGQ
LcBvOqjAjdINCJO0Znj2TeNzYvjOvKBsYzM9ZZH6TMs02iAIZLkuhN3GB1qsSQffQSTD52ti8yJe
r6b3k7NRYqqYmL+ovu4bpHZM9U4nljdTqodMZ4KJQRYLEPaOWyTNpK8e5MW1KdSX1EcatAcutkuU
qO4ikEANqEGtvkSQBuAM3BuWF/rbX3vGZjhedWq/aqxszqBg0mesevUZO5Box3vjRdhheLSjcBNY
afGYJFF7dWMPgJYOyqA9fC7L0mdsR61Gy+tTEIj3uZUN7rcKyR9HLI6wa3EdA5KX8JCRLR1AXLfh
nTbuqBQW0l39+1//+//+n6/9fwXfsytgpEGm/6Wb9JqFuq7++98u+/e/8rl6/+2//+1IYQvOHXBY
cAn2EdcVaP/6+QFBcFib/0vV4BuDGpH16FRZ9VhbKwgQpN8i7QfITQsKuG6ls7PlxKqATPqHOh6Q
hts03jeEzhE+119bYzXvY4NOxUdkrGxjWmF1nLc7QM14cnFHlW4F8cpBLtVZqKEIt7PKYBzWv5SR
R3xRAMLclhlRzKMVojEpBELATESHIPZ/riPjIk1WDN/xA+SJgZ6dDlyn/dmeDn1Ul5sMLz0wMv3R
mpTNJ5DppzveMqzYeeqWwCOJdjahvmRMA0BNgS3++dE71t8fves6Lr5ZnCMG7Tq/PnrQ42VGV3nu
Y92Fww5B4ACoKXNcp45RvJUxgibTcqIbkQddCKe8koWLnCekajPAxH5vVWrfOKRK/DROxyaaDbtv
IFZsHDiv1FsSltYqsuPu7EES81jk4MkYEJt6GUH6jMfrfptMwT8NjPdkynwojQTJcKKfmVkOd42K
7IPjWHjnIqXB+w/fS2n/9eE4DF5fPB0H0BCXu/zXh9OJuBCAzuvHeZHu5hx5+ZnzgghFdg9F2fYe
qfrP9DoMK21s6JVHxckKcC19P+TQKraU/AwfcLN2earBmoYXk9IVxBo4rz9ZTXn2pjUiJsUHHbHs
lRs5JIPyDqZD5hwr76qMrLwCaL9BwJ4/ZhObfgFuW9AdxP6R6kAZFm/rHPyP1EodyrDf8ImXH14z
qNaWoYO8PTtdwjkV7UdPg7Xf10h57H1wZthdXC4rH1mEqn6Edj1//IutY14r19oLKHf8ZWlPCnNW
w+VhaiT5ubENkJ3UwemB5S87mU74vexk+lRPB3gK85JHIABDIQ3ddtEi9fCQylw/WY1ZbgxzzNbU
Sr27Lpl7ZyDvvZv9jU5usbXl1PFP5PJt7U1vZbPeUENhMfUfvhGO/OUbwRkTJv44FLM9pCF79vRz
+ulNhTeLNYBKJnjkmKIgH8f6S2eCXpnyDMPixZSV9ZkWYY7R9qeA+/3FUBJLNKOEFGQUn0lVdlaJ
JfHYWR6WTkuZ5/mintTeQoAAob1TRBCXiYsjdaIGKv6PdfNgAYv9bVUJoGwGWyQ7rxvNI3OEeaQz
p4/tYqHDAWgrBIrYzhHR/tb8N5u5wimb7X949/z62p8eJgigXIe5QlogopPurw8zViUzk5T5D15f
DQjFpnJhIn/haoWGBOg7NddtIvVbxvia1rpkUZYKWXqd04HhFsSzCCPmArnHbb6rEGeY3rPl9Hb9
6YAko3PbQMsNBlQNjQ84nUwFd1ow6mUZm6B3tVh6b8o4XJCzhRpYanw0IDoTwksAWnfDafQyynNw
2fgyuXeBc/nnp0JfodtkyBGZxZvQwXfLdqXDUP71qXTD2IflyOPd4APty5c2eLnbEWqLHq6FNYT3
0I0dNNUmzGHXxFfEPcuXm4VvOCNcBFa/6AIfwj0W0Gxh34PNX4FjMGmyAIkAmXrkLC0O3dRKRToE
8AUObh+clMMgV/Bnf93xGKkipvmFdcd//netaYL59d91mC08JIo6lucBlvvrvwu0XTrAmRHsZhiv
DdFYkv7F9k5CQ1bDd/WLvjHVt4MGrHlScY9dEPkETQtuFuZh5xJY9nYAnZ/CVwbZGz+Vb+0ECxbl
8p//E3xI9jQh/PTPcGbhP5HStjDJO0L8dSHDIOyWeaGqtkkTO4cGipFLBIsQxOx48ClMJVhQgD0S
XgmwvAOIEtUjCORtQMcDH2So1SfJsgR899y9mNh2PqdwjZGZzrg+BgozLxUzDmbCKuoYeH3CCHDI
Oj/AafIF8bboR5pfJJ+0k3Rgwynhi7eJbW6JxWHz4PhJvUlZUZzqpPUO8CN227p0xivSc4KVBT3N
12mctvbDH+P4MY5lgOzHhT8pzy9moFxzARKh9gKs1VkEcXawHCwuphVCAxKCoDmPxnOJ1MsLWVE1
FYemGHdIgPlM9VRFjXQY2sJfmTV3l/MVqLKahqzMvl00WgdbqvvpYsKrt80QVcef6tJWp6eaFSve
FZAcoi50KQ7879ZKyvTnOrIxeJlNMhgt5qy/3zXUCPFaEExuNZSu9gEDEU4C8DCEfExA9EWiVwB8
W/wUgar5WMSmD6aUxmiPVM5EFizrwAzXwh7WiV+5ENYY42EJDr1w57l1+ug1yjuPjn/nOgqlqapJ
fHNR1YyDLpqn2MIHztFw0h83i46zH+BBhKp248SA9KAnfDHevvagtEdjyGkgcGcib63hZ7JwkiLe
YXuEPcjUSHV27KyxelHX+UqpHDbpMIyreYyw2PvRGN155TasYpCFTP2sSui1KU1vPY+Q+cW9DYmj
26CeOYYrYP3zLY3qjLl/CZPgIDjj2RKIcJAS5/6wS9h8nTrwnRPYu1/JnMbp4dld1OBSOlDRV8KZ
gJsI7U+3QIciQEpl4lon6hWIwNiVOT4Tuiuqsy0g0uDuvJB96ITIz/RNtaJnM/T+u51V4UmAHgQa
6u3GUo7zAK4f58EewYYASmG5rl2uNJTl4wVIu9N7MoGb2QaKGYJUoWVlayty6q1sQSgHudekS5JN
Pzrh3jGs/CUZ/Z0J+tnPCIJXK7fOrCOEp/oHo22/mIUff0ZoLIDSX21eRCDjO8sf3QU1aLf/0Rae
cR/6WXwaqzpZ0QWwOTqKKaKdtcMFbC1gMu3xUdBFEv8pQ6IQCLj6ZJvkndxWjpF/gvricmClv7GS
CtkFEjt5oz52UYHtZ4P14BJvl2hvgrkOaTZ4ZFh8skXeh6xY+niJ+Wag76nVdMN25YZGsKWiMiRC
WtDemocq8R0uME1fhGzYIziRw41vYS1HxUKX7A6o9t1sW/dI0QFbbLbxK/srjeblnrGFzhqf8vrM
R8uAWyK1j9Q212iA4VIEPedbFUatD9xuwLY93bmdjHhNyBLI0QqTJpbkH/c8LYsj+Gu2dB9NxpyT
7eiPe+5ccQdEiZ7vefo6bJDelq3pqgkHiGmEuDmV6Cp039hydPN9/dM9U6e+Mv52z0FcgrMVrpe7
Wvebzoj5tinlPod7BjDkJodv32gzIJan0yFpSiAXsC3OQ4/vJLUIIwNgXSdQ9pgta+D6Ii4CCHdM
oYGpYwdQzcYPxSukwKElSHUMDFPqRKdzbd5abIFoq6+NeKVCTAB2/BhVBSB9JYg+sARJHgG9Tx6L
FKJEnbwnA/iN7TUDmnZNxZzF1gM6kyF1gQiEWHWq0xuqqwT8hU24hBrWsM/aZPnRDeNWqkZopoGE
b2i1ySMkauu7wXS3N4u0GBr8m022o7GasZZnPBFoshZ5fiQ76loGPRQ5WF/tqU73rDsNTvQ2FmOz
F3aRrLC4j7ZO3fMDi3V6DvqyWsKH4Ot8L+IMCgdMp4tE5cN3NULi26t+DMn4tQNj3IvIsL+MSl8D
FgTuk7FyvK1p1cF97yOVWLdW+m6ZAu5CdAJmYos3gvU54ja4WOsxfaAr90PGD1HUu3uww2xz4SLD
3Bo9yDir73ZnFfCUGeA3cgU/h5g1Nk4emABUQzVxiAu5ZD7c3ka1LhzkZiZwtH8WAbuARXHygLGr
Ej0ecgRfsQqt7JvRBF8LiHt9cnsWL51u8B8rUBStwMTLgPwbP66NRK788Jfrhk0g7gGJA3Jaqe4F
QBHkuJhwKv9yPag0AtKdVflGDjlILEGAuSmRBrryE7Co69b0AFpozc/AZi/81qreZIVsKwXikB0D
mdOLdNxDkU6jltJcihFc93bfmnc6jLGdp55IYPFVMTz60swPHvQE19Qh1dvRisQ70IUJONK7ag+k
lngapXul9tGNsKw3i+6icuzQAHCH5OV0pVQG4HpwvCf87Op9zxTE163Sf/fLzdzRFu3aasbsYLIG
iCRVfppvBMCJhaHx4GKIY5wtbOGX2TQgYleHLGz0yyjUsLOQDbRJ66Z5i/NhQQaGDYg25FvSI/Lv
iwcpoD9Al6o48neQAcavAdzgJxckSCtqMHi1kXhrvjYC0sMCbFVbFffGa+bgk5+uCZaTYjUqkcCL
h6APZPKK+XFl0NZcIOQRPLgGSMr9SUeOepQRgj4DPC716AbbfszLHYioh5cxA9X29KDjFKl14EBK
z+5oSERhI2sxYkp6hr/iuRhA4hzCpbzLghjKEbPvEw5QjvQ5wKFdeK+mXGBqMAPv0eihzzTNpqUR
8Yd8OogEa7vCjow1TZ+hbNEgviq3r+YJNU/DcZsh9XtJnciqBYBjwHLyTCW3bySIlztMw1lmbbHM
NQ8A0S48BEaeE8cw7uMgP5Ikc+9leDjA+yOyHwavZWki0sXSfk2tbhokKwPemz21AkzwI8kFu1Bp
GtGCI/1ZTyOCoQTcmhiCF7juH/lCiYLkEHCBJ8APxKnhLVanbdFbu85r7qypAXBn4Ih/ajb6fIeX
vrsf8wgyJgjNiZPPrT9OB+WCaH3svwXme+cE4Hts2nQJ1Xk7XipP1UuBOXILRmonXkKRZ2u1wr5U
gBw+jCVTZztldx/G2oDPp2/S1Vy24HEDSL+oQXY+DVZpSFGx6D4JZfIA72hw5Ep+b9wEbVYj0rVV
V/ia0YUqJ/va5LW5BhiJrQF5sUHG4EavSWC469SQ0KufikUHVk5fxfmJir1t7RCGxCoq8/mjHvN1
Nuj4NVBlfLYnXQcspONXEOaKbcn8j9Yo6eMVkvaHPbW2zPvsZKq8o65GsB5tBtBaUuRX8Jw903VS
7RQHuql0Gh9ZQ7+/KWpNS3O+KQMkT1gsxMXWhwz2iQL9c8h/Kmr4QBc+djJzvhiZzJlkP4EDAsPv
ZyOP8sluA81GNGY4GfE0HVdFHayxpQe7h4weEQoYn20AnuIaCSJUYl2GJRoIOakkTHtvjyyeS0k+
nGywGFypza/lHSgbxB2VrIA9FmAXmksIrL82vWdeqE0H6RdT8XAmjoSqcjCxs3Xn+RKsTBb4bfgn
oocEx1a50HJATGC6Ob/JkLZmJuJIrRrz/MJMHUTFqBUSoPhNQdtcNAF7dj2ZLFN2rt0y3sM7kj2N
rhdtY4OZKyoGCavPovQ/ecwN8S2GVFUwgHCCGlmNS2V2JQ+6MrInSDRnGx311ZpaO99OT9WAN9rc
t0aqrEieyDTVYKu0ZICF+3RR1XTtGqS/CRywGEgiCe8AAFhSdtUlscEum8SpuYKLtbrwAlJviMvg
NFJwsw8g7d3MlYWSaCoq8xqlrbOH62GAKsg0BkMsILXTT2Wn9qCsAkdK7OtHU3bppQjVhUEFNgNe
YMSGzbTBKD+18rCqj/6AoCPEh7NHqoPWwTuH2O+JqkLZQTd02ggNNMBgArhmZRXevujfm4ie+Qr6
PlSkHla+UXHLHqjGVFjrDTyJN9Smhri7wg0ym5NF10PzsMnhSaKiUHUL7tb2YfT6d2RL1yeqrg1E
tvEFbQ9UDKrCAdgUiDEq0qErrSe7TpIzXUmOQNiFmL2AWsWN0oHxFeiXV/iiJNfO6dnaZpANx5um
2Og681bUsc1M46H7Pv+3VSHH1YB8I0RmMcoY2dZdnERbSw36kcy5hm/OYqP1cfsicLAH4q8yhuTA
EikDSMkKliD3B7kjnGnX2JvAOYY43KroLO69DYK5/ZlKcxU4lxcy7/stcio+uoPq1QZ6aGiXSHbb
q7z31okDqNsAIMS1jUQ6H/xKTJy7/kE2GTKN0wqMJ32vP+xs2XSbxoO2i1R5uOriwDzDpQlhGfD4
rOI+UV/9fd0V6ddbO3Paf2yn/piaU2z+kmyTtoO3KkLEBZoa6VkkkHkrUh71rUhZ1tlkDKQ6jLH8
fr61Ut8KkflVKVm/F30u7yrb/EEJwq5QYOkoS3fLcyzDsGo7D+CifaixCiUrP/Kehw6UdUHayc1M
o2+Zz20T1vfSkQV0gZIXCobkUSA2Xp7LTYOpEwDtxeACWY88k2x7o1pIjDI9KWxb4jhUOQJBf5gQ
zULcq2KFbOh+PXRZPCw8qa+gvon2FCOb6yhS5vZ1tZr1PSD7iBhB3oME02UCDw1cemp0gNrQwE6C
+sV+plaoTEDjDtS+SdwFmz6Any43OhAqmVbGziqWa7OshyvUTIfrgATIa5DmXwarjA9UonrRWB9d
qY4OzDX61YBN2x23QXcXgp/wOHhV+8TjplrXhao23VR0DNPbu1EQLqk1cyJ5V5TOgRqpKm/blbSZ
eU8lUKaDoW1IsyNkOH8ejZmbMCjde4gl1g9GfG4s3d2bkwJml47lXvo1W1Ab1bmBASWDsINDaLKn
Ohmf67KxTm2UXm4d3aFnCyr+paOtOYTv0AmQ4A5uivHjStQhSrW/yywhkovGOgF5dyZcWIG3Mwxt
HbXfuX87wwp/Y3o+AoA1vEfwpMFLMQHRSv7YFS0/UanpDX4EN/JnKtEBqK9hGUHscmunHbgaWxE8
tPCnTp1pGD+sjenXDfHpKgbx4jRirTg/dZ2hHlyFOFmiIQM0vlj0L0VgNlw5yhVgwcLjo0NUlsfE
to0zlYYOqRR9Z75QqfS69lRmYtwmpc1OYaAgKjQd4j/PeCibbR0Xb2SRmMWHBRWHJFlyJ4+gTOPU
YCEDDnSEatlCgjDx0hWJvIP+PNLSp4bMAZ4BnGDI1Mo6eYd8k48eSHj4MeYWEJs82bd1WD/Y5ujc
OyBAGq3qIdVN/eDh1b6rcrhRyIDquikf3AAcYu5UZYZz78mN9s4u75dubIXAy2jnQodO9lDigIwa
pAYG3PTUoMSEdRmmFgcQ9t6GS43sqBXx5acWwhw7IlfQ0gUrtiuOxK0gTdCsLqiBylMrRNG/IuyP
FCwFOnktO+vxdhYYg1rlU50RoNWJ5c+tN7s+4yfwnX9RXVe8wTmLcAg+/os0Q+uhyOU91ZeQIYXb
rMp3rA+LN4VtUtrn7kvbYMEDFiZsuaf6W3cNovJjCXTOtbaQtAwF+uAVGwlwYE5n5VRHZ1RHrWTX
taX6a6uQ3UffrPTLpeyUtTVGGzjpWiFPHmSshyFHQtJUdauns8ytg3MjnGoreTw+OYl/NsDT/G06
QdS8oxPogs41Xgkxt1mN0scn0USNOhileU187CFC+uTotJIj+NrF0MFBgs/UnQ7UYI+WOsg/egj8
p5cZDeqBu3uHKOO4srK+3naiMJ/wURrbLgn0iopJBbAJh9tmQcWqj7FNw0ohKEMLgumGtem6KLqn
Rokg96LAL+9o1Lb5RAOXUQHH6lRULgaWGr52Hx5eUMUN4gqOiXWurP4iJ3xo3EMlivFg1QL4muQr
v3bsV5BGgNUmTvOlKRPn1XA1vLWGLgB1LuzXMq/eBm4n1wD+z6ffdDLMgUG93nLPGsqKhhHFWCut
ggCBd/xiViGddOMKM5a7c22Xb1LD0tsBMB/4xyFlTUW7crCzmiZfKtaQ1FqOqSruhyFxDlYijSWY
AIZPDHnzy7bh6Qkul/YVYUkS0yUrlTsGEMcSkuQCvG3I+U9PdmuQFXX+nZVtAA6oTVfBGxK3r45x
phHyuvm4LBX/cllYVUmXbQqjM1eIH0Ij+c9DZIMSJGfnW01qYh5flD0kvkuen6gBBNP6gvyn5sTA
7fZJp/gtY555hlCEu0uHgm9iRD4/tWW1Sqoy/BJ54LEN8lqcIpCB3fUtVC+jqWHq6ZdR/JwU9UdP
00/nnmSQ/NmzsFJ77glBKfUFKkP3Q1bvQtAVf670tgdnwY8SYkSLIm/dZ1DAV+us7cJzWRjxsTR6
ayO5mz3C04LYltc6X5uxWVCvOBveGjWGrzWc8SsNnrOLchBaNTn8d8iDiB+iylfLIE2KL2EnkOiH
yFnsY0Y18urTGMoCabuVgryC1+5Fmb1h0Z+uit6BLwrc+0j5H8Q7FpyAVTThj4nrOgbw+U2nprf0
Mx5ezdq3dkLE7i6zTQSJAMGCUlvXvzluBiZzzK3QaH1rMCE0JpcXvzCzpxYosmUOmuidKbPsiSFU
BcS/HJe5o/KnDooEdzUEc/CTzZ7IgvdiF4xDcqUqt5TVMhJC7cl+DFq+LVIzWVErnPj1BQwZ93Qp
qhKqX4FtvbmnUq1sCcgpqKxp7DAsjY0LWT2wg+Fm3MDOgIPI38m2z9LykoYcST+hYYNPPUyf4Lq6
tInO3u0QMBkHWd2HUgjAK0bg+qCY+j74AwidGgdfCtA5f8rZFzI3TBFue4GFPRWRmudldfeW2U2x
g7hKtaFqSFmtaidKAadLrX1mqWJNg7YGP2T4MT65ugYq23b2eZnFD3HmgLrdAb6n8lpIFGStj6mw
wFwNb/JDXmfJnRpa4Hx1Fy/doGx2IHIwECCdyv+fneehpqv9dgAzgBBUVGdIwJ2S9mokdyGl8TkC
18S5MXO+oHpt9uMqDzp7Nit1/5NZLZKfzVwslvYM6+TzEJIqJIKI38K4lovKM0GZW4/OK4P4mgYl
4AtjUt25bqEW4/QSxfqg3UrA89ZUdAuOODwcBScq+vZzG7j1i7JL59KnQYwwJgZrXY58kgYsN1G7
cBHz/4qEphWzNJwTYFo7RqaU744NQRGo57AH5Ou2mz6ujaMvi+aI/B6xscPcuI8GcH4opPm887a5
WNR/jMEE0IXlt1yDpbj36g4kXZCfy32pL14+NHswGQ67yK/qu3QwQCwHNuoXBIi+p5BM/hEwaB7a
uI/CtJ5FInoQkuO3Z0w44ygqzC3AYc2hViMEu1oNsV3QPz2x6UWB3Xv/xXAr0BnCJwbJoHYX28zf
DUYZrOrKsp91WItdXsAJQcXBxhswNuJoLkLnyt5ZsornYhfgV5pC/WLFssh5TliPaLmtNeZXFGse
9Si62WzsIVy9K6ClM7e6ZVDvPHiE5r4q87DOSxTUZqa+uYvoSTWYUACa7goIzxTKIUY7t6YcuQSN
YCAimlqlzMNdYBrD3JpI39gGrQkB26l1TCJ/ixA78HjTyKWHQAhUIe25lZsQ++MWOCfJWIXM3rIa
VFpUxNxmbsemQuba1Ff33bi1uA/e7Glks7X6LRQ8gNYdqn0l8nrnD/oZ9PN9vwDQvjrTAR/vx1lk
33nV2J/+akFmClkPCwTyki0Vqxw6c1px8OZPCkKpY4mzHOslkEP+HSZf20N+rBtuigD8V1RJdnQI
suiLF3JzTyVqdA1QEDVpt4mm/jfTKIEvKokQC7vV0VltsSdLQ9XqNnYFca6jUPxQhT5mPDLzI6Rd
FEiXXtHAZoqXzyJEAlGKRJvj7WJ+BgbqwsiuMTbkP10fKL4Kee46WpPt7WKeFe+5qPLTrb4JjPQA
+sIXuvJt7FBbYgnHmDmP4T36nolsgYlxmw5GCLJtJSGUOEzA4j+qk0TxekFlC2zJf55yhNKQwous
M9tIVwwAi9N8SqZ1nhgLVUOShVr+Ybg6CbeWHyC0MF1ymMZxgwa7Iio7gyGQZSqttRkJrM1AhSY7
U+6LAN9yKro89rBvUtmZcRm8lJDxoHqzF/a+KBmWsQBffTIroIHdSaBZ5Y3znMIbQPXx/6PsvHYj
N7p2fUUEmMMpu9lRauUZjU+ISWYxh2K++v9hybYM48MG9kmBFUi1OlRY6w1lMJ9XMYMPVw9HmZ0c
CWB7YiBsaA1SAapo+iy467ZCVfveaQ96DFdItU1tS5KaHH8T6qZuE5nKvPvM6737vJD7IbDWK4uw
TWxs63Bjb8Tnlai/m1fss9VA1WOkOPdso8V272e7ugpi46/bVPXj3i5xLnaN7BZ7I3lcFlO7A9JQ
+HZ5r4rFTtEs2Ap1pdpSEkZ79Gy73X86UJsEg77dqwZn2nhc9Ka+/KddjVC3kiaPDx3b5Y+/+L/+
mLrX6IIfBBC3yByhX6yjl4O+OeR8erAqr9ZGeegUIAsxUNajTlU/x0xWou/0QJuOpvQytM6cFE/B
Ljl7TVkcJ5EUX9I4f1KowlXGGV+LzV76nxEB0lf/7xGx1vb7Ze1RCAsQkQqGnuBVn1R3pu5FtoXd
2meTV2Tw4z7rn3d0Zj6crLq9ByFZ3qn2j8Heonv7scTUxBmG/hG5UcCNNqLNM7GTgHRf551wJqjD
dnH6x4/GppJHAH2blhdt9VbIrkgjztj6Xj3mo8PwkBDPEVRc9U3Jf5P3n7VF3xVFPOw+2zJfeN5H
vVby/Z9dhoGiVqjuVI3/6ld1KaFD/udx/3PgvL0C1aMK9UTX8P9q+6zyq2NhV2P8CitVlK3BIO8D
Mi5z2CRLcz9jyENmp271a5vFiGMKqqpniKU57NHVAl7Pp3xQjW7nbrrQi5Xt8w75K2uSz22qM5eY
qXf2g5xwydTlT6b/rvpUS4vm6Mkj8rj7bHMdpJzTCkC1kTvdswAr8Fw/q+GqKKyAbbvuex9/Q7XZ
Qs/gjWK1bNb+dMJkGQxMWRb3BOOKe0ns4yQgArZxbeC7bfiUqkeNAcvZ76QxIuW3jVYdwOeNQz1a
qEaUhXmpnXyUr3GJ55vT4oYS+MlL6aTzN6ME4905ZU8eusWXpEgASFSYoC4tvCo2jskjWkp49GiA
8HOOzuFU2ssvuFY7L9hIPMUwgTWyAjBLNpyyIh1etZgk3mh1sDc91Bf1Is/O2rbv0uu2jqx5mV8b
CaM/dRFXNfz8/PEkvK4IrsRo/gz8/IqyusVriY5W31wtxySP6y1FQ3bo77q6UoVMZX2ypQXfP0nu
3X8KQmvQn2amtTL1zaPuy2+q87P9P2PXuRUbtu1/PuPzVpH74wVblkg9+7NdXX22rY2f3qUoJ26v
4D9/6bNNvZh8RX3Px4jmn6F+ZafH1q3QWkgceY82GF6lXmIdZr+UUZet9R5X7cADy6/Vvf/aVOZj
gwL/g04i9VUOxhquXl9cx6kMXtd4kHviLh7vAb22nNyDxfY/MrdqsNmprRoQHPWkbOwMpMPFd9Xp
wBZ/jvm5sOe+63KnwYkj4aeO/SZlvCmakYECy6Dq6hKlzOkCorW/OvMcvJUxVo/FPN1UDTT/S1np
08NHTdgEtvz58aPmeqdyrfUnVQtyIiQu1LHK8r7qZg1zZOrXB1WYAGGjKrZ0IAq0Va39V0cHohLV
bd+Pet0ZXEheWw+82jBhhjp9PqGFKvaQJeJYFSl+pP88GX5UEFUW6MsAH6Y9+EM7Qn7CfewB3Tza
tZedFtszQzk2QEu2wiIqcl/iPmrGnEbYldI2WAli7OvM9pSaGpulthl2bgpjCYX3xwHd/Eyb7/R0
mfYlka0fELFbw/3RIbay1/PSvLO0xrstI2k11dFCOMK6Sf82Tg4w/hWj2VLzj4vs60uJXi86MJ+X
GfDsC2ldue6yxKwvveFi3zBr8RlVX2LOYOpdp2texQgMnBW+OxPca15LNjjHDjfEveotvdm576by
C8Hoot8N0xr6Qyqfmy2pCtF4DR0PI58xCdCFHc0RZemh0i/SiNePIq+mf1d/aKtbovWmJVeiQslV
XcVrLf5VVR3/aSu2Oxq/woVM3WKsfcTc4pw68lCzEGQ8llJEntA7iBFp9mQ43RiKVrY/5Oi+BrNu
vebDbJ9yz44PRTPGX7US9S2gND/aFdWpalz6W6aX1v1MtnPXdnP1MKdCl8ckSVApB+UFJXKKz4bM
sQuSZvxobgWnpvY2Wfa+zQj3R2Bg2aTLCeFwOtUwlujfhK+zi3qGKoSbAgJPDjATwKUJe8XeEjUb
21r+sJoGsSUS6RgDDNkxHUGEx6MjbhlUvlvdCmS/ZOwSiaD62SG2amn3QJ8sdPg/OzTXae81gJte
WyGeVknv3Upi5PZE511duCVfp+GHuzXH2ACchy04SJagDUEwJycDugMiCJOGQZar3cEfsaMpKUn8
bB2qTfU6Bsdc9DoZAxy23SFDE2o4Yz8EPQhx37PTH/pSPMu21V4boF0nudrmoWgr7b3CnVkNWDBZ
3A9tbt+pO+MKqI5S30Zp+rk0dPK7f6kB9w424EZuPWSuYz4QkZwOSakhIv1Pm7rqMtGixRl0hyVY
xjzKORmNy+zzxeReVThdYd6C+lVVrJoJIiwB/Z3n2vvldcuQR+y7i8ju/XL/eVe73Z9YzRjKJfaO
qkO9lBjsAyruCTqjmzGiBxtLG6T4smD7+TA2RhKS0Cfg3K3L0WulF6lhfkyKwLUD1t2t9//7LmdM
27cB/X3NMsdH+OnjI2wE2J4WVnlkku4+24e0IlG8rj7HQYapjrzQ9TtCrNgZ/307/y+8v37aQlye
9UC2mwj75LtfdUd/V7zqLDhCPfN+a4lEwdXwmy+e1Nz9GICvsxLRnyWmASeQWdaD08i/7uYdfQc9
/KeVDL95XHL/IfWiRGC8jZ0sHIT80xhPp091GNXRj7joFrm+NwsDMLD075UbtRIlyEbzmOipf69q
qn1rUqOCVcTHj8QvbsgA/mxXvDSLGT9p5TMgYSgvW7Giyr/P2jk9qCpw0c1Jr12ObbaibeQPd9Lo
lwdnLdEyIuu+80ECnlVn6s3LASO+KlK9WJ7N17JCil31diWiDgs4LtWpmmBaALW1lwdVc2JiDLG8
izneVOZ+sxwsNkXlEUDpvgCQvlPVT8vCD61zVZ+3MbLV+p2yNdQ9fz53s7G8+D7KTaaGlxVb3vVF
g9XDYWJ+W7aaatJN8wtKYcW9Gi/5yh5xCmXV2Ub4wIieRmETwOdhAWQKeJYgxUyU1M30hkMCW8CZ
2acpnhbdZfdop/fkpfQ9L2h6QtnEZGMbMm8+zd3YAK40891SLliuaCNCscN70jvBY35xmWyePMt5
KZaFbGtRekeb6PrB9wL3YNfFe5M1GiB9V9sJ0pMn0rFntODSpyBmcjcmNFx8At12j0gfitYWNEd7
vqkrzQFu1DZo+JguH2umTSUOns2mexfsiD+xShOKJXLGkjzpMYZ3Mrb3fm0Sxc03JPnJm5+WYNsR
Bai7Jfx9WJBLfbHMbt29mWl89WFQXvj9zyEwtp81KivPjW4l58QvvwVj8l1kSXCMUyM45bFGbIvj
MKtkyrdofXPSpTi6G5rBl/M56xr+VyjUfopTne2EC4oCj01rBQcB8y2PQZ+3xutgGX8EhumHOoiw
vT3ERDs1L+wsEkT6AvBnSobdOPHrIUpQYTvQ49wAbVR/DAIdBUzyhLiwCghAJCIiQM+edmmaWe7J
dETTNLAu60V2nYEthqLu7wfC8QkR+1+5U6Ey1lp9lNRGe2h6rQwnG4CpWYw7pIUAOqXfDHdYv/ft
cMTC5ixX58FqOv0aSLCtLE5jFKRdFRrp8mc8fO8qBPg4+/5GDZH3Qn5DaOaYBdXXsQRMYjbDwVrq
ZxO0Wjh1+Iua2tekyndO17KstD0OFML+XlTvSD8cLN6ZKsA3Zfbkb51twt6xv8AGaC9AjjmdoPcd
2tlIyEDTpp25VgUAK+cPMzVXAN/sKYO0FjsGfHMsJ2oqFtilxG+gbfJb6oKsXhPydk6OTO1cD0fQ
ot+1qapeh/jPFhW1I0y0N43oKPuE9dbMBJDKdNMcmAsWj9Xbw3C/gcfkP1lbiPmEF4BITr+LLOlu
xmLhh1G8DuNovFneZQRBudNi8WrAC9nXMJD3M3MAEU/7jMPkzV7nSy10zBjy8jb1yP4bUGSiNefD
INE7HlPwpJc0OQdtH3km/jlx3aGSbk9Pg5F2bD779pi66M6M4/AI9GNvd8sECtm+GLWvhXqaliDt
hhdvrUlYLvW6OUF3F5FN524AmwvbntQs8HVt0E/TBMestiuAr+C6UC4l2596qGg3pIn6AcOQEWHe
NHZvvgfMGeF0MbTusR9S5JNSfeeCgBTo7ZzWFR6DjQp8aMSVceFY7u+mQWPrHndnYtihjUEFKA79
kgVCXthFpGbULq28DDnamQ/qsoX3VoT/6ltNnYaqdsej1Idz3RDoAh3JXeophur+eECCTHwWm2E5
r9MRskd1mTq7C3H7nPdztcqLCFLz4Az6g2427QUg+covLPVRzOZ8vJcLIJPBXH6zVrnQZNbgSYpN
UJSdQcjql1xc85DjiLeLGw8bgsL/9Yyk/7fM5wCH32oaVuYP0/VeRDyEJjm9c2INiMRl489G8vGI
YH1sbBcNtwb5PjLwdbXpJI7BQ1fkKRJyeG+54rVK1zYqBoDI3fC79KCtAtT1UM5qmmjVUv9h7OJz
ufraS4zGW7ykV8Ma3iqnrw+QV7/1VaFFXiz58ND2gQA+3uuuGEnhk6g2ZP0i0/GPpLN7xGxS95i7
JFSaaTjEY1fteL35tSznY5DyhpQNtF2zdMb7tubNMgrxWk7k9c2Wo0uMWXRWHlYCyidXyLuyrGF3
5/Xb1Og7scmDY1WEUwC2GWQ080Nfx3ddg115zo9RN8bHJjbeU9MjVCO7q855Yzes4xjBXHQumqkJ
Yva5fS4ERidd3/4pjLoOsSW09O5PiNpZONsZ7pSywDMreeoryzgh0tYlg7NHBK/25IteiC+tradh
YM0cff3ylnpucuisCYm5BGxqF5Rn02CTkPv5e98Fazjk/rLz5F3TF6HvLm4oggrPz7LxDzXpntsA
ZLFLZH+rnIFobtkc0NOAh9ULHVkiObwR089CMTrvVp3AyCLk9CD04DQVu54I/aXWlt+BhwSCE3xz
phIHKGs6V2SewlSQLmZxnneLA5yvNgN/Rxh6PnHyKsiuQWguyvaaTT1zsD/bB/STzXDYzJ6swvhS
FM0MdrW7sxc/2GfNiHxyDjlVTNlVFaNwsivZ0WtRdvCOoBMC4x1f/ByCBZGlsHQ11EG7PzPL+eJM
y8/O7MmBpfYdYOxrAwvRW4gj2q7f7q24+yrxm4q8qnhFWdK5zSz3Yd8V3alJZPlYLuDwtHR4EsMa
2kNZRCWbur0JMQtdhAyTB2MCS1u6u8HAXK81hQUn3M9PXekndyiTxxC+rfS6BqVzjtmpXUSaG5ds
smBoptV6rbN8OlXo4N0BDbeOhhDL/ZiWCZtZaK3AY9rDOOGNQ67JiJos9x7LPkmjpLtvB2g9tnBJ
puIB9IwsQbWvWqxuUvTfdhsKctfnOnlzG0i8I4Tz6loBjjGraN+kPI2ai+RslflvPUn7Xec5A4Kr
KTJzAzAga0GVH5VU/evacnIy2rF+11pyokHez+fGsZ09lFeMvpku32dns2eD1/IOrbgHnAz2AZwq
xi+DsN5ZwDDXgar1PrvDgI2b0LFXcpBQJi7ynjgl+OZ6nd6Jp3Ngy9vx3QhwrS5BSb0HDmx4Z/W7
9wQfaRyyivYdCtmMriIqH4lmXfCcMW9IEAUEJLx4r6qZWM1bpcEimtN3jNCbHbwkG0x30h9ae2aR
te1L6nImjhN7vOGSOt0k/+t19rsDgDPOyixA+yYooVoWnnPPXpuIUvCorZ322ue8ZZO9G11eZRNn
OWqO84RMnpFHQ2JtUdABkCYKajs7wUTFnW1j5wIZP+i6JtHOlt/9sSDFLEc4DHr9Qk5nOYxZ0u9B
Crk7DBGscDSs4qF1Ji9cRG5FOSHg0HLGo1ljZD6z+h3W5jbm7XIaZBbfVv4XLXPvwCy+FWksHgmk
DiGyBCxZnaY/oIaJqEu1Prr2woJdd8uOQALoOsQbSUxxktXHbNhBZugP1uaDNVTZDkZ8/uBOQ30O
Vsy2UPdBhrtZ/6iHGqnpej22GLNESxN8ARy8H7opg/jC7z9eQfwurS/4V1ywIXjO9Stobc+N4jxN
wrgg0Cq7cWHKh4yVZVCGRIzMgzEVj66W38xt6k4KAlduOXT7AfkoDSkOFm4B8YGAAHJcsbMbgtIL
9bImEcny0Gex+zw1AUF1pzzIwWrCqSaoUQeJv8/xAAklmeVIpg3G2343XizHde8zYeCamq/gFiTh
MsNmQq3YQj94dXZXWS0gXetuQZ0kQngou8LtaI9s/B1e2QPSGe3JWPKb0GR87fmphl7S/LS9dcCL
QzinUbfu0jQjhLx4RtT3cX2sE1Hs7OxNukb7mCyzGRJR+4PZmwzzJJZL5YTjMjZhKhPtwW3kcJvd
WQsr0vX3UkwCj+iUf1wPLinqy1VNmCfvu0ei3YAbBoA/dYcIUeXgoegZBuKkyB6F6JL5upHfoDce
+ErMt16SbcRJJ7gksY9pVunfo+V5HBOtCEdff7AJ6ESWuyyh0WuXPqjfhHC9u6rXfnczH9TsGNa9
3bRVJJf8l7TA73ToSiKe/lgPXXZXjNMcatnihTNCsz3rPqoQLCu6W17wcoyjJUZAXowwpYc4xnej
KffC037bsz1d7Rj41tyku3SYnZ0UfE+GxiwvmhihgFoERpe5PvvLiDi0X7d39mTc9I4jlQVUxMIV
x0R1GbAsOzJRutduxke7n9k8Gd0oj5Bso3TWoKy1Yj2VTiGBVjavvayfNB3AGxqL8uhJ+c3Ag3hn
dYbNL6zgxxfYD+sww5Jbk7OfIFy/xUSHMc0jFAHZwSfGstc5fTRBKi5wlHSyV+sfUlpg5dgW7PlR
wKHAanO3zjMC9EPwrYgrG9uxkVhHf5jmAnlA6T6QKp1vMyDDign2UPjJF68ok2gOTAytRBGtc+Jy
GB55g8ZRHNwk1iPhFV/QhJ/3LSGzCNUtPSpS0IS1ltzW0mzuqjldIxmzRJWubYUeqiAHLcNOti+z
fifi9EgMrrjkqK+5uule2ePf4XfUo2SZPVqGoR0bfkhhvDwWADimMhNPkvNs4pBotnzyJgJeSd9K
Tqx6Z7LT52TXWMl8LBvX2GcAbELhoyiWPSRidtjeyHFXgpDcO17+lAbi6jp+F/WopJG3LvXDCB3v
tHp6AOO3RRUob6DSjHl5GND+XAe3PqRknsMESc1DvOiR9PwuhK5cHOLAYSaJRRL1Wf/NQAEwagc5
vRglYaES9k1rmrg9BAG2VZZL7CnO5j3+Py98VD4xFv874c/iIDTEjhdr7xVgZBKCcqD1vQ5R6y7b
z2ZcAvOZxZeU+Aw8150GNhBQe9/tRrYUB/T0II2jBAE6vO6f2wIKl0UiMCDn380g6IvZXkKdnbQ9
4A7B/PMDmYXpKrLiCZPkdTfqRnwvpPXNtcnDr2NzyYZcnKuF6drWgHPVZDMa7+pxyoR6esV+bW9g
RLJrW0Nn3ouhzsXglHJ56c0KkNdcIOuTYEWPxtZR1zizjK3TfRTOCgrCrkvU8V3nKQ7y9QBHEz3k
HELqsGqc1OcyAwgQtGdcj4bLPInxoq4+i8S1h0uZAZ2CU8NK7RFuB99+XKrCP/LhNher0BuM/Wz3
0K/1bUHv7SJaFoas5NAWwEvaqaf5PcmAoZiPLQlGZGiuRC/8kFD/TRhBd8nb6kvnlwRQKnvqTmta
ckQOYDX7xYIy3bBcJmtAztKT2KG5RlmGjoM6i1nZ51HbPFGa47ys1YVVpOIQNMeRM9Rf3BRUQD8m
Nc8n1CKxWivteqeldcpZyo8vqmD7yj40zW8OYfdDrOndZR26o11MzrFjOrx0eg52MWVbGrZd/Zrl
/U/ZV8PHe6Wu1NuUrg7yl0u8+ii/DOIYb4ZE6pyhrvyturmz8Hnvu6bCfHwr3DmeLm7yBqmpYaKL
DNReOV2QlQ287ItVJZWxk3qbn/t+JeG+7o0pfzK0IMPQlH+M5JuDEhFKEOzgpYzjHZPU9gJavJPl
LdeYLlBR26X5EpdhqsfxcS3a0yRbhBUqjHGy9Dz18BI1NmvAYGfrol4BYh7khb31jbRdg2Sx5a87
dSmNtOH4G1th2gOiRCoE+vdrXQUcrSabeA2eBBeADuZFwDHfNR48tvaHvxY/iLv4vLPxzDfXdHxO
x9SxQcAJKxVn9Vk15lxfuq1QVVXYiHnwNd8+yv/VHeNF+q/RkxfIwzIJgovV0WjwxR3dbxxOhp20
C9ONXM1GYKTKT2NbBiR1GJA0WEDWfoZe5hJ2QQc+U3gtkDuKEcTfYfklkBUmAzgbWn8XF0N6LrQS
Rc+HAaeYw5COT1Xc3OXMAxeEEjHJaMrvSzknBMolNK0Bm7HVfJDIgxIO1/zIyzstBBhNOiHJ1ue4
LSvm7rU8GFPy5JEVi8sXrDffOt23juMWJtAdp7xgyxnOXWdeFwN18yNEBO9l6PgNB6MPXrKsXwNF
g0SBtkogUo7TWavdnJ+Ov9zEkiJK42mSXRNxxgDxhnYsLrEukGbsNbZVkLGuvDVYh8eaE65knUNt
BqTlW2aYB4n9guJR1TT5JajXX3zYSJQDWj3bU4W9kpn1+5QUmTn1wW0Sq3UkqNzAGttlHCH2Tifr
B72E1IilOrTiosnCoUjqBycj41zXFbqt1RGi/bonCxMwCs0/a0bcDJlz01/zd1D/3TWuMnuHK161
l9ra3uUIZ1hGrX1pmGYP3tz55wJp+ifsk8hJO2v/c87F0Vt77Ed7+8XzRH3kJ1CdYuLoX+oqRjEh
074Psd3sUCgbQYyK4qbpnHtkMEZNkYrvSZO+EUnaYcJofxsT8eSi/fy7FMTTWBfMSnMfipjtS5Vk
bdjpOHfY0v1BZN4nFsAc5en9cCJY8kxqEI7L0EK0IlqyrxOZn01ER/deaa+nAcPv40rqYA9K09pj
/i0jto/7upmyo95u8Y6AiFRFpLUXg3sD6I9jjRifK/gkVlan32KtcWGCk0wwX/JGrzfyShrplrs+
y0n/1kvjvZr6FoFKCJNk+8nDINed+VmADtBU7ZHdy59ElpeQW/OFSSrql7K4tmUzXZ0tercA9Z2s
rj0FY6e94X4YicAipApjbx8PRTQnWfIGUvCHwGvg3u5M7dXSHQ0FZX2K/KEE2ejU6aHoZv9bR/y6
C3yw9TJergQ+k31hI6c0kkE+Icq69xHz/C6Dydp5uWc8cAKwzl2TyqOEe/aS2j2sdzLhvzsU5Jwg
+9XhScd+2rCegrpoNvlp+xRYo3iy2pjQhiaqn0XzG1mBlBxp2oRr5wYvoI3jQ5J6EIbbFZuFNV8f
CDH8Wsz+vC6if5lk7z8NCFukFXhmvAa7I2KQTEcq/13wYi8q552TSyvCz/pHtxqpGlVdFWr4592f
bf/zEarbxa15m+cRK9POCZFP2B+br93HZT3heKfq6kqtN2OqM0jV/3X52f85XLWp4j9t6jmqbTH6
am/pzRxytivQfquqhkV1u9Q9tjCEU/9utUabDcHWX2hAdiMsOf6qf9z6UYqFNKDmaIckF+1FFc22
zE52jfiYqtty+buOgCG7yDG7qxczeXYMnZ+DX1o7QETJs2prSpfZPbOno2pThQ43XU+n+O6jqXTz
x4Rp7PMmtCCDs42g60eb6qjk2pHf4cD/cdf2F5gf5Obiqp8/2zhx7tAztR5quzCi1G+So9OgNllr
rXPTG1u/xWWQsvTN/ffON75gXLvpEWnzZY1FGblo0D/Vy8rxKVlCJN7qbymIi2OGB9CJxAisZdiJ
+KzsDTMY92NXEEuJq3u3HuWdnRVHnzX2ipkTW6Q1L84wx445R/5r1XnyiLjLW9UV3g36oR5pHLuY
VhL3furnjB2+fp/P/QUxlPKKgZtAVR0gNyiqNbICw0X3ukQ/rl6/C89KdrzRwQsB/fuq7/Rv6K1V
ezG5VaSvxiPp5oEj5tDskCGcdzJtq6Pd1WR6dASZDBOiHFvvfT6O+lvrTQBG+3xjUxBJKrAIwIUg
sd6z5pclB8lJGUDjkDhf1sluMKsP+uciRaSgmesfxPKXq2rqEnO4BUV5VjVVQBRODhLq916NV239
YL4FztjdqdqIvzUZphkLyiUAp9aLfV3m03Ml4goabDpFWjJNz6otrdnsAo66qVqAMdM1bcvfyND8
NWCdHQ85jBEMyvYMVZTmn+nkiCf1mKDBGFjHvSb8HDAOKP7aWlecVVvL7/au1+JbIMnhL/UevcTk
0VhLHR+nfDl4frKFJ5i2VVvipE9lRQZVNTn1COq2qH+qeV01pdO67PTGMI+qmi2yfl6Iin88ocIF
0QSopDCvCuQKHPQxazLvlEnmVyRb/gbdfgyRK/tzI/762f7fcYT4K+CQlnlQz/scOBrpy0w2jpMN
ttMoONX3SAbaZ2ve9HPadA5VmyrGWq+xDaZIMg04p7msm+YT1Jx/Oj4HG/nqnRpTf/xsUldLgXv9
Z5uflb/1oGP306VB6Hcyu69NUsYCv7aPq882V+sBEXTBRY3QyDB9DKuStjhpJmCY3sQWOWts9LD1
sn9LCARFMXuGg6oaoi4RxB3gXXuOfBNxvIF8tljhNjidRHnKhABUvVUnMTSYxoEzQaqJs5dw36yg
AN9W20SYt6pNUv1kSpD7/TS4b3PVTSehsWNTvcUs81PfNcs+seHKjz2uwXHHpsTNic7pmiEQSSvc
V9zaOYIF4ouqOaWRv2x5AlVL/dh9tWwHlaS+fFJN9ZCwmyib9U5VQUzZO2x8vrXoPOzNuQ1enXTU
kARLtcgJAv/VYGt00is2dapaI/WC/hqbHDXYYrp4hMFwVZ0xiI7XryZf63E3LRa/q6Z51LeH5j3b
3T4Iqjs1EGc69nTLgDg+3jWhaptYeSIhUaEKON8HaTNComHJm9XCptYm3/Riwp1bGqcfoYvsLNdc
T14hD8IbC7CfSXqsUAt5TaanpunKQ6DhDVhMm+7lhOL0Rpe04KRENaisNy0fiU4V+tchyVndl6p8
c4x5YZ/PLIdueMFe3PKuawrdGR3R4m3UZpItQfylLQZUmGerfgoG+6hqbTN1r551ZnZMIxc7Iw9U
0MUzzQD6Vm6c5ioWb3ImklW0pKSg0Zgno0q8nSAnsEX5vN0I0iVKC3s4EMbaYmM+2/nyZcHzfmeb
ZXIKzD3io9idb5LgqjCLk2VrD1bVfR1MDTV2v10eeNHIcNQz8eqCs4tmQYvMSB7vEreBamiiIYhq
Vv29r8bHOG71V8xsFOIm7OwgfimJa+Ute3Vda3l/FgN00VaoK7HtMdzavk+qpPhoMuY4veC6+pzJ
4mfj+tZJomR8Ew76cAtb3GvZlu/sveVP3xa3cS6N3ygtH/JAOhyWHuSyhiy4FTnsvgcu4eRhYKI+
lWz4a1F1YYI88pudyXMKkPenUSIMpz0WKFk/m2597Qy9OtQGcdpKy6rIn7KGpHf6lU1fexx9iAyi
D0QYw+x6tMe6IxDgpj878V1PVvcYSGND51f+ftGJEVaZqPFO9Ana6iBj3dV8WrOpep2GbGMXFuKi
qkWL3iigiTuY9+5jPCzkoYaphathzY9pZ2/8skweQAVnJ9miEeJo1QnFf3R8C7c7EfTrInujlXMy
t57Z+vPnV3KQJCj2gKCiTCPRT1KrCDOzTwneuKFtPmE885yszEAWU+0hic0aw8cK1JdmNG+m1+MU
UFZPDqe1t3H1jademgfVh/RpcB2wUQxn99fA5PxmCy94KRucQ1FJfhsda8FIER++rW9GCI5YM8ZW
W01Hb/G5HYncb7WRZPFzhRmbqqEH3DzLID+IuHHe+rrFb60qj6pvCBz9yYu700etsdunflrPtp7r
yFqYp7wt1lu5Fb0+XdesNwnXUGsGOR5GX3PRMjLd22waHmfepQyJ6Gwe8lujtRWZwxqzLOW1NDv3
pk8GvfHSr5GdpiOCtVtddamCBCZK/+NNVT4eVbbSIalaE0YtJ3GaxpKwpBR4ZvhOJyAMoRymqvX2
B0gCuNy9wZ7JWgAnojr3JqNXX1/Pg1heP6qqx+ia8ZI6+a0sxne7zupzScTrNo7tXwUKmF6EtUi7
+0/HpAfzvclL+RzbW55hhaiMtyEAcqRFtqekPcGg2cwQDPg/xs5rSVJkScNPhBla3KbOrCxdXT3d
N1hLtNY8/X54zjm01c6s7Q1GBAGVBUEQ4f4L0w8ejcQdD2EPmVJL1eCRNwmSgN3PuJ4Dr5I6aeei
Dv8oRbcyn2DcEWVYzl/r56pBvqi2FXQZg5qpnK/twskPYZyyyeM2B2AMxXJIS5LIS11kMnoiBBQA
57Dbt8zKP5V+FT5IyfMmf4FWYkq5HBzaWDkqgx2zkM67N9XO9Xu7dD6DGGkBvdCiApbK4vhVCmFN
jimrk/kqRa0FygEZLz1KsZzy+OwP+NFLERnP7HEeotsflirbmrZRnQYvUrKygRDrgCaKFCPsP/c2
Ju0HKYa2VV7gYtgbKaa6Yz3VUHClJL+vDfRTamf1k/z2bMF5jVasYKm0/O4FWDTpODpLscRflK6J
0aoUPTtDBilGCGppK1eL/P4pLQnxklgmtWZpubpVqqa+2CQLCCRPFWO1WTQn1SYzFOD/hOd6MW3i
IHC+ASC+q9nDloT3qbHm38Qt3icioV/KDroISfnwFatHPvVMDTfYNJUPIDjSU1nY/qU15vDO95Xo
RB4yPxWIeD7qWfyeIs/2s52cF3PCstNxMWXOChvXvWS8aCW+dm4M+obYT/TzTCK+IYLPwkAL3Pgh
HfMYJE4Q3JEiPcbj/GbPubFBjhP4Rpna9+3cFTgeVxrdmze1T7NH2Si2nT4SDUUi2//moPC47RMY
6O5QkU8Lqh7AFdBzOHQqGpsdLBavHe8Ay8/nuqm+45yknC0tm96srqLbjU8alqDvWG/8yGd3S4L+
vp9K/xDa4a+qy5LHKI7QrU0d5QBNX30vrVhj0toeNFe3P4X2kZRY+tmY5+FgKFG8d5X0LlC8H0zX
1YtZR7/MqPjejaFJeqdyThqIUbJsLt4JCI2NdZyiwAT5wQuN5OtAkiidLBcoUkWy0uHFTqrR2+kh
6aUKIMBLURyJyMek/PC9bPP4NW1RJyZLoH2u5sA7WR6ZT4Dv6b4Kkcc0HcBKOBgcm6b3r9ZXF9b3
w5BrL4baXCCiVxuyUMFBLYiIWchdEngZifeqzM1rx3gcx696yyTpuWht9zRlHfKHIwDlGqvnTDlp
Cnk1OE3VAe68jjyIb1x+APVQH1IiYDv0lexdbueLldh85vOIxKYdfKkyt36ddT7aVOmPDol7wN2Y
OfvLRjFHbJ29+MeU47szDmjn4rbze4YGU7a6hyEMtrxWH7bPJG+1o1VZ4SWwcqLyUenuglw13kF+
fh+suPxtooJJLuhX1HUV5O+QYH1RIg4xtN1GRaTujHnL8KIWWvRUgVKRkmwqq9UOEOcJji0tZOOX
OkiX0bvzIau8IKOiAfuLT2Aj9jFe74+9ZqqvE6nVvaeT65aihZDiQxZ791LqF6/lwYCMPdr9VaoM
2AdHnIyrXeNiTez1RgvKEwDRUpIqbXFOrlqsbeWE5etzNvgyM3eJToXmL2qfZfc6+UBazah8lhK2
BME+df38IMWRlQ356vYiJU/XutdISUEIOEjSS50+edq593IbFg1Xkw2TkgOvBg5TywmBq0z7pMLb
93aCg/N4p5N9WA4qy2YcCPwpkAbO0oJQ93DxC1Sg1ksGbnpBfDW5/eYsGopt5E2vU0y4Y7I0/bXx
ccfI6/CSZiFfuqKNf9utja40c6cXJ7Rf0uEnZtXGGzHN7WRY4wvfCeOtHMsfYYLQhBwjRKtuEaf0
TiBGzTdbw9JG6fExl7a5oQeXqihIpC9HB5VMDw6c1tE3n/jel4Bh6im7eCEzCKho0YtsEEcp9lXi
F/vkv3X6FOGQWnmId9t69DIFIygv30P72zymYWS8ukVnvCazwqAPpuUsxVjxurM2Aw+RJtpgG698
wCYni27tc3witiMqrSd7Ob0K6gNwdx9BdLhtldI5L7JJ4obRrhnGsxPEzkuLNvrDGCvQzHUAaIUZ
wI7OZuI8yxlEBMNntORY0/htvgX12+y5QeMeYPPf16u730Wm+HuY/QCj9El5gUun43LSdLei1LVm
vas1vmdSwseqOM4VALtbUfc5a86OPsCNR6kajZl0XherW0Ovglepm2b/ouW8GFKqW6U/tVZd0II/
Kpvenh5LwCH3typYkOeB+f/GcPLoyXF5zVu0s+xJNzfkdskUG0PwIhtPDY9qYcwPUhp9t3mIavdY
6GmUbOdmiQLXlbORo0XEVz61sAVHbis+rHWGl/zyVJWPXl82z1oEq+yXg73U2KgvsqEfoeDRk61e
63xz+FRH6nhF0Ud9wV02vtaa/dfaIGGdgvJG0xzXOheTy3a8XbTpBwQrkBHaWqM9XfUofmpHL3vg
G5g9kEK/9JAgLlLCK8lWN7LrpeGL1prt+Y86Oc1qiu916wc7rawyQD658ywbtyZK6EAIgKFOXakq
gHTJxdTDLoGj+lrHfvnqJyXhNS+OjlKXRTmxyhiIeZgX5XaqfHVD3/fP0tg0sOkqUCk2TOA/pWq3
+5Rhdh90Uf1az+VLS6DwHr3X+rVIELk1Q8XfqtBB8XoY7pzO7LkBHAyBT+1IpIKU0uz6VZ3q+LGJ
3bMclCrNNTSC94131qahfJjM8c6uw57nORifGnMoL95Yd6CCpiC7r4Nyn5d7RR3KXdM49U6zghng
kY/bqmI4930CRSPu/eSameresqvPjeEX8OH7q1/291YfoNgekpOCl/Dd7+KDFSJ4kFisdApmAF6p
Vacxsn/Obg6CrT6rfQBzQgnBdKu9vmuZg2wbZh+597WJ9WwzgxLejpECkdTnay7ZPvAxsOtNMOiq
MlxATHzSaic6BnwQCHCrQNIBKfe9fqfOaM21mmKQXICd5CrHdNTfWXcx2IBe2JWG+pB16Rk/QuVa
dSX02H5wz1kPAc4wPsXNELP8c1kng/bM+tB9nTNLQ7VduRDvaAkmGsUmy6cWztRGHTFTQ52Y9O2E
G4BX9skGx+anisXwvdo/a2HjPS0ifBMkBnuqTHiPgXE1m1g9KBijbIrofZ7nNzJCu6jVykNht+5d
n+EGQyCA3XUzDSjA20Z1h2jZZxAW49lX2/5QOiFWXrruP/T5Ty4TXpBbMTboPg9bxzTI3BaKds2Y
q2bWqD4bKVceqmy+sxCcDUJAIpmC685iOw4B9dRoQ32pO7/e4yA07BrHCa6pW887tdU/ByP+ASCm
un0wQ9FQ5/LZAv7xXOnmJyWOqlOGWuMVmURwJXxT9mnjtNeyKIiS6AP8rdnfBtXUXwESnLoaQca2
TrZ5XR69bPTOuTFVu5R5A0srM9wYEdyIuu9OVrUgAoNO25uDnRwACH9Hqunb4id1MsmSb7lb/RY4
XLdFnY0IHv3GbhTgeknb3mls0UkAroWWBCv2zuBrb9iwbdTvVaJP8OrM+m4AaHBWloCH0TzLjFpb
ptVMUehGHXmQNESYJU+QjIiGVv2kZ996W3lIU3i+iKNs0/gZ9PLv2TWqC/k3lS9hUqO5pl6motJe
TBgeJt2edK9dDwn4G6faGnkYXbu8Ci7ByAwj03h/pxBfnrQrkdsblt5bZoSsnB5NCif6hFcbE8yE
GKpd1fUxtKfvrqm619FN2i2hwDYkFHoDOzQQ3Oreds5BH+IIEUCm0fInxKHqJVLyGSJAvh3i6GeT
lRglRuaJb3mfgFhB3qo+cEN/1ykWMSNheLIPmHK0lfVEYETfxKDLdn7cvHpuA8fMbQxeYqM4hzXj
YKyY23nom23ZEROo8yc0TdVrH0XatV02jjlZpOqhduSbUA/8vdmB1As1nRWK4nSMvVazD5LE3QLK
OkRF8FMh84ASQ4SiEKGMH701lO8tsuZ8tE9d7uN74sJp0gNyIOoIPdVjenwfNAB55mdWJO2WvGdV
mg84W2Yb3AA+pbEa8ucda4FQ7ybIxY+jR4C91ruJrHDwgrAKn8+2AqHkqx04fDO+jiAvN2EJNotg
LIBxFQ6P2RK8ntPgYHuL+mzV/wxcP0OgzADe6OopIAYcmfPCP4azg94+hPlNp0Flan8NkAYjYL/7
xgPOV9sOUWcHs6tW3SI0XezVogOh3CkYsGiqgnwkejFB4JNYKN3XqZpextBuroQas+3cTYiiZe0j
7OUXIs3NxkJP/uxNOihQ3bfOju1eFL/3LkriuxdrwelUcfetcb1rGTHMmo3CMJZW1WlGYQkXra8D
QNRj1XVf8T4w4ATbwV4pk+l+wKvo6hA8LhYCcZDqr6nj3oF/mJhljz53cPg6smonuhEAX4rjvW50
/qYpIFFkcUWgog1Msm6ldarcqthYid0ega4XgOI8C9ANH4MDZOaLk5OU0gs0t5COfS2tziXKU2i7
JI6P5dSax76uvL9S7w0uU6e2/o/Zrndw3vmWegtERvkRGf02t7LgouMJu9UrtdmxUvdOPcCzowUO
FNwJKSnFZ/HWQbh3rIKgh2rumAHee6M1PKUDGkUOJcRkkn1rBm95pth366YaCudWtJn5n+0aihg2
Xw+Wz9zRGyxwjG4G0LPyvIMf+N429FBf0xj6tiyZN7oa8Cr6pnE31zFpU2YfP9Nc3+dBMl2wbj11
CEU9a3Hwy1ocoqDqXNEtls7I6owP8bJZxHPMfNSuqlm3z0PfTg9tvIzclLwyaJ/riKluVafHMnDU
cJs6PEYwYWelZf3R9SkzDyt6T1IdnUOzeLKM0T6MecT6e9n47v3sdfDQWi3eN91z6jTJJWR5cEl9
J9oZBQQA2NjRnWWbz3pgwN7wRnpUu7UGEFfE9+L9oOBRr/sE14jB0P8RONOyk2DA7CUjDVUYWKJp
LV5XIDD/u1E68kVYLZ8KD7sMI0RSyy9BaoyZ1xJmwa/BQfZ8SQQos77X/YtSYbgFR6LbJx4c66AH
jTUFw8SKE6t4FKgZfTz1TEct7hpzelLDeYTa4du7EVWa7bQUkSmYsB3nYZmpC9DMCVN4JR3Sk7MG
usgzizsQGadhgpECXOmhM7tnpcX/KTfjZKd3VT5vBTMXLgR+C/zZ3sG6Fk7B7D6MqaYxFeyyR4/U
3CVuqvcZuNEnvDZAGxbfwiFKP6k5LjFe+9MtfDq3RAmcJVRQzzornZQO5Xiudi+biU8YACtP2fnS
Gg1w7NVK2SqAPX2QAlOdmxe5DP7Cb1Ed5OcsLhmyx87Z4dkIPISUAiC4Yt4WKKZFTmHzXthbkyHv
ftCg9NYABfBfGw5Jw99DcsS/jwmwnpI5fA+RgkN89DBhLbdznBGC+4I3AqC9SzSeLvq/qYL6Vv2b
dU171w7ZsR5rPpOgAhMHV0M1gSTUwuOs67MTfiny0viMhDyKnOOLngTWKR2Ul5kgwEJvVY+VuRgP
xF/VzjjF3hiSrd958eydw8h6iEmlbVMdWaVWzRH+M0CM23euqU9XLY3fRpVVKjawyCiGUIYXk6bK
R9cmafh7QIHebwoQQVZ3B5uEN1iu0r4JR6TT725wtFdguy7S2MrEQsBknNYWXH2e9s2uSG3vCRaA
86hObzMIvicDMIKdB82hipPPJRMD5CsjoJUlyVQpzqmeMefDgzbOFeWYdG7I/MlIgb9YuzzojG1V
Fv0JdkTx1pl1cxphi2ylqCdOA964tjZhozT3TJf5f9rO3ull8HOylelYxOl8h/DHUz8D9jZdO3kM
kHJ5DBqtJjOMFKbTO+nequ3qWEIDNwLYGUqCxFzGz1uYGu6AVLATkmQsgo0zj9meVfSjQZyDUXyX
ZXi1Ahb7lttvmJa152zBzJQLri4EYXE2ncdowY3WxqSeAUaEC5JUNpMevSuK4e/j/1ZJvTTPlteu
vpQB99VrodNtsiJlK0DPRgc5rdVVsPMPk2owMQzf4gakgP86NkF6CKDz2q0Bt2gYXxEqR90Qz7ub
roZghAQ3lJksGNzYQcl7EdyQA52fQpIcv09uE1zAZVnznskqv0R25Y22KrhkJ9lNZiJIsLD494a6
AO3rtjoKQqVynBZIIXPZ7FL0wK2DBq8Hf5Mo2hJHoDYAi7Unq/LFUfJdogbO8/TT7AdQzMuNa5Yr
yt6KT7S1RJ33AlWUynHOpuwkLSOn5c4gixj8fX67XERaaaE6bWwH82L5lQla0yRgET5bXP2OQaMe
RWHE8baQ3IczGM4f3fL8RjNyTjlq1JIDlk0i9192Y5bIpLQwvpNillXHsFR0/GeW35SD+wzwzjjJ
n5Sf4QWPYVQNiJP01R4v1J9yXjoGcMyXx3h7wlIpeKncJ+tiLaTRtW4s9e6I1AqeTIA+bthf6Q3Q
bslQj1M67lW9/iZ4YNkMwKi7Gn4d8VQkR7JqsDEjqpyUMd5t9pL0vuG8QjX42sNc3HtNyBO1kRA9
tEnzKs/eTtzHgbjPYa4NhnVriNDbY+pOequ4pA7LvzZEs219aGCHdSDUTbCTxyVPQ/ZKPD6TjexK
L7BC3Sev3G28os8v+Dp6oM9kd9lARKBvKMdKYxWFvmAyA0QA5pyyopn3f+zK2Q6OFCCRXSO/3Hbn
tAcNZUcn+Xtj0xCjbnZxm3yeR/0id+52l6CWbgornXZyr+WuJG3B+r/VEF9ZMADyTOQM2ZO6W3eQ
smyMFMeQpguBaCL6OHQv8uBvXVNuzdob5EhN5HNTgWHfya2QH6n3NfenDQp9SwSdWa5VfW8X2xDk
Lm/318ydfgZ4ZRwyZgP0uletyluYtuEhnyE6t/r0oi9Dh3y2s9h2jnMwgwTGjm+jQudECbdBT8hK
8uJ//eE/foPsYnsF2V0P9VvL29NDTQaH0t7QdzIEyPe9Q278ZAPIGl9SuLy3m3uDU/zx1vwBqvh4
Bw3SeEUEa3JuDkaY49Idu+FXpcvU/XqHGQQvuuNC6V4HF7V/yjCxPMhv6f3qMbVn9YBGYz9vmyy8
toOuAPNYxqHltZYzZe9f67yunBEOCJOd9IQ+Tg9MYVi6LB1BH5F2MuFYr91naWBXMw1MfTsgwXaS
Hjx21nCacotlSbXPnQHjI3zUCaX822+xi/Tsh2CFvdwArrAAUta+N8f3rr4AGI3Crhd5G4a3ZViW
niTFta4g+rOMSJY+O3vfqQYwK+mTEyiMkdJeNuvb+kcXve3K8bnyhpPXmFvpCbdTsBU4Ku9tQ4JA
xkIW7M0Rhe7z+oavfVnqpBgsvVDt+0MDSO8YOtFBjpnS2aXFev7HLihleWqydztHyrfdD8el+KHu
1m3Lyrb/HnqwlSPBn5rnAK7cJgUeU6SA3HobhPPy4dA9iKaBzkJ10g/4UJCnZ14gT3ywdYxBncd8
bp8d5gasD686EYtZLTYt1IkcUMpQd3fWglWdx/I5H9zuYJozU4lGV3dqUBC76RGY2ZDgPQjvYMKX
PN2Y81Dvgqh8dDAvXh+8/FUp3l6ntSyVazf5cEoxpO2px35QOqNs6mW4lj09gb5kxnCe5O7LRQrw
jBOYFbpd70Or38pbAqudWtn9o3Zwjb9yCxElWbdMuAbvIdV9sYVLEXLDulhJz8TBoYbEC75hTPRP
UQ/cHRmTvdxj2chjj5fpCUK5rJGn9Hs+6RcvNrKDOo93iVkiUOZ1JxlkNEbtFs5uiXruLiyC2xfA
aH9Cys/OckF58rLHSN8ubBg7Gn7Og/eEWZx7wyz7if3q43l2yKVHrIOBqqnOmfPW36e3o7brJ4j3
610sM4eRNFk+M5mbWTvfgi4kpBJ4AX+BSzaYiXvIj0oTcmtQTgx0UUbN2t90zGSyBV63Ok6uc54A
5pDPPUKPRKM4srcZjmG32dVtFRVpQUHOTddugzBc6ofaSIyDXF9+l29H47nVH2cjbw+qaTzLU10f
rezlXfcjNqZoMxYFSv9QyP9eoK0DhyLffinfJnYsT0scaVg+gPHfa5mdw85v8+EeQXbzBDStughr
Z4i66kJf+F2GWXZ7vvIk1jFmfTB8oH+l0DPNyat3FgRpZDEcA4eTgpfAZQTfoRC4L7ll8mSkWwcq
sUcLeLBf4Bvy3wFUGqwj+vokbx16Ge/Xm7AelT1p8n9firnaCHvpfh3q5cdI8TYXX8uyd6ucI2w/
mNAizCATXaWzTyoei9JE/uxtyiW7OGzyqt12yWv/Dau/fSjld/4xy7idW+buFljAlYQg9hh86GX+
SnKE0LW8JnOBHMw2mMyvaK0QTw775FQ0Yajupflt11++oBFgkC5Ib/M46akyo1s3a900Z6QcNJQi
NWBiyyRM/p11c0NJSvmPuezt15fzCBPnfizQdevZb4CnH2yyVPMWvd6CJNR3V36IWV90V1fPMi2T
SZ3syeZ26WVaKEUSQWheBxBA1sbSZC3K3rpZH+Nat/6ND+dG+acOoQ7GMMZMGTg7gAD5Scry5nHH
E5bxy/Hbj59LrdhEyqD+MY2UR3jrefO3AKL9WbprhJIuoOnlGYRdh+SG9JR/3pWzb0MVoJzm5Jbp
7iMVJIApsi7hPnBChOAhR9cD6xpQDshmbSfFwf8xaHV+vv36pSffyB7rO3Obz9w6s9R6et6RP/nv
eyd7t1ay+7EsJ92u+kerj3/g41mKRmKjtd+0GalZGVfW2YOc+091axM5eptny+66keexFmVPzvvX
q/6xnJHW0vDDn/qnug9X/fCXgmXAx2iu7kIYfcsrjoczuYpqvq1V5YWXDaEUyJnQiFi8L2G2dbPW
zRmeoNDvaFO1Bru3RjLcysXXpn8ckV3fDEAIkYK/9Wh5WeQ9WV+W9aX617r1NHnvpN0/1f1/L+XP
+ULuL2LQfuPOxaGNae0yF5YP17q5rWTX8h+xin9q/qHutp5YLnv7C3KdD21uf2FIvKumDL/Vzgu3
MjTIGlT21m+0jCFrUfbWCdna+EPdh6K083sEA/ofWo0kQlLYEPl4Ocm9M72VLnzblVopz4SyWVZn
VXbQveJ1Hd4BU0EbX8vKvNDIpSwjP3OhgIiSlVnuLXTkB1Y7b2V4IPqPJGuDMvDfdLXboGGrxBBk
dCnKGRIm4m+7fxpu167gyKJ/bbN2g7XuQ3eRohwdgyYlZOHC9BrU2dx1jp7OW1n/JgAMCBcl41vQ
DtHh9sbLTVk3t2F1Lcvt+teiHFhfXSkGBFL+Hr6l/OEKUjdnCdgJLeE1Wgf728T6dlyez3pmg1cJ
i7fsbBEYMZYIyR8rx7WZnCsbmRisRdn70E4G0bXuj39cjnw4ZfAqZT8b96ACn2qoFLgGSAsi5YYG
kmP5cJU44rWvMnT5WZJlJ7kzZdLn2WlWnU2TYeguL/v6RG/v/h/BzD+mCmtT2ZPHGxU9Eb1bo1uQ
K3cQPTHiCJkUHa3sYfZK0jGouWjTg7yitzil9IBx1uPmL3mR/45q1Wqwxzqb1ElDcjDPs3OCRDAs
cUhrsqkbspWbtexbgYL+WWhtykV32JktDMgYkNfIh6VrwdHU/TvhbFskACIV7Rq5q/Jc6gwqk14V
b2UMz0T45PrygOcW0Z32Fs/8cPvlpv7xiG5L19tdlzWL7N5e84jk5OyZ017usvzZdSM/YC3Kjf1Q
d1vVyZGPZM61pRxe/yU9DPWtjbXeBhtDrOKC3H/ving8GggB7nUYsxShniFAWpzxmeSopZM7Mxxk
epajngfMU08SvJvq4DXSsqO2XENN6uy+DOp2I63mLhtPylyaO7XPAOkNQ7FpIl512XiZa25tD4Cn
BqbomibuQY1CK98jGYThMiv7PVFJUMOTc270oHmEk0WuGdFYiOeZg3tRrF5Tf3xbEO0vATKwL/Bv
6h2qcSOqHBSlLkPwKEtIT9QjKhCxXaUvseegLGh291OMFoIDbOGgk9s/epY/P6VV8wO+46k3tfJ9
zE1ctVL/a14yJa/xgb/4gQpSPGveem+2vnlE68ns+gEJB61FHWcYNkFT15/rGUwvS/Lyk66m9hZF
HeBVEbJdarHYApiEkufcqtBvUlWkjGKSTE0JjhsjxuphXI4QSsJMYMBRIEy0Y1PY5cM8JdWD7Mkm
KwoH3bM8R1iYILxVxMGurJAf8qfhi0ny7Niqi5RfplYGdiQoceyWAPDG9Vm5xUWM6rUK4dPwMRJV
UTDctVkBJshrB9bDTeFeQGqQXvMItreofk39FD0NywaiS/Tkq8lXZDWVs1SVGSbd6C6iylUgfGZY
ZGuc4KlBDftJJRP6lCqatp3GMWAFwYHY9oBWpTb3MsdSFA/ZzTQM3YOWdN7jvGzqDNieTd+CXU2L
9UCoZ+lWKx1c0QayM+aE2dw46ujC+L+mJJofbiXQHCj/OvS59fwqsrxHVGaibRW2G3RPjb2jWeZu
mpocjTfA9IWhmRfbAeoMrFXb6baetBus4JHBwAG89MLyWkG1uzbLZi3SP49JQQx1QNrIhptW6pd8
NlNjq5mGdpFNMQX/qSz6StlOHix3L0wJNiNq8Nb7AEZde+y/JEP+l0EqHVw4dH/eLRM+M8hE0ApF
hUpMP/8i3fk5zBP9y9QkoBUQxHkLxgzYNTpYj7NGLtmaEuuucvP+ovdxe0rTuHjgEWhQ/lv1pRkV
OleWmveq0b/VqAbdu1HyONhVA/VVqV/insSRg9jjXopygFToJ+TX8309bnqMOzbT0jzWUkz5YrBc
y3lksKlyFGi3jBm7P0628q9OOpt3cqm6MbUHxwtPkMNw6syQRTvwwal26y9og+R3GM7J7bq1MbeP
TdfucxVZm62PxXIfZK8YFc4E7YuGtbJt3kG0aF7gnvcPhI7PUsJot33BtA4yVDYi1rS0kDrHKD+e
lLhvqoseF66BALWh/RCxWHYVGHRX9NP6az0QVi5T1E7kgIOSxRkZzAQ0G7dCN5X2iNimtpWi3J4s
VZdPlQMmbLk/9jgCdKmWiV58tMfft38nTXL/aBc1nLPl/qE6DSIvmzz86ekz42CinCK7sqmCGYb7
WpbeNrZISP5RKYflSAe5Yzc8ApwBgRcMG3BdWCqUFYOSXv9V10F46u0hQOM9rL6W5UGOx0NYH1Id
1aZqVhwC1oqLWzjxwHMTRMG1WzZDgu6Ja/jHPw70fYqdzHvg2/EeCkN8V44ZHobLRvakzmSVjWWD
jaJarEUNfoP/0lBOubVez+5GzAH/P6ek7gC+QtWOHy/TdgUit8/jQ6kSDdx++HXSWv7IVJR6c03b
hUdB2tG0WhiwKFLeR8smR2DiXoqT76NYGPkD5HU1Jri+HC5VlMs3ayPZw0Hvjg9fRx6Zk2OXqEpY
Vh6eGJOiXJx3Cyg+ylJy9MOpUpQ/3KI6enIQAr+dKn/tjzMy3dx3JQCNjweWXzWVMWTH57mw/0qx
JwW5NLvpXTtV6Z07RgBONJQ3u4w8o0q2Yp8UofaqluFwdfX6ex5q6utgF+qrHtYPHQPsA7lpmC6I
DvL16w30v5y61e9soCXvbsalSOaU9ylqBu9RpXyGjxw8ykGzDO79Iraf5BhI4X0Koe4lX1qO9Xsy
aOab5kfFJy05SxO+Odmr2jTQLx/COp2ufaCl9+OyQdxPHzZmUrNrN/OGMRs03lKUNhBNSeT47i81
GXAvdYldwlxK3zOvRkdbM9qtFI2+GU4Grqm70rRQxN/YVte/YGOFdJE16vsIQuV702OLoMLXOy78
ynegYOXOznzzNGKZ+VTa4xsQmu6LVX6b3cb9bClue8nKCOkkW+++NDNACtWx8idEdNDSDfvfgWO3
X4Bs6bs5xkXcbvw3DfAZGrbtAN6TvThs9zPWsPCF/1MFLfLvgx/qdMsBFZvN13Lw6j1+bSUKc07x
limWfWnSbkJzuy/edBjTL1i/b+SgAoztDQTGZ5i86r1U2X5DfsEdyqMUR9Qkzpo3JVsp1rFrPs1k
6aQkV+wG9V5F602HEX0XTDO4hMIKjbsarRho0bWPCpud3xN0j7sdWDxkPZGW3Vf+4FzkSN/63t7U
Bot+h9vJ7DPyIBgTvfdq1W/h+EQXKTqRagNTiPo7KdoYEeEDqftXKc7K9M3lm/8gpanPnhiv8ycj
Bt/jj8EpjAblOc1a9T7yoRGHPnZVQ149AfTZIzvRP5de+ymJW/UOsMLwrOstr0qMqnyVuFdpIPXo
Ih5Kpc4epEo2JipHkQ2Boe50DFcL3GMzO3iW5jF0tKfcfG6a4uB2boVhYb1Hxry8syenuIs6yHKL
WHB5p6hsmq5ykZlVp13s9YiO21HzGGoOVuCT9YZCWPpFtSpvj25meZIiHB0g9XrxXpojkpRGD5Zg
aab1k79B0w9UTT7irqy2AMWr9Aso6uwIHd856OQ+vtiWcZe7ivVqhplzXyYWAIulWTupvybQkmc+
bdo90zoNNyL23GUza6m/JYLXgN/9T93aRPYspf1V9bp2/Kfz9RYATGfHj/U4Nw+jUgGXLlyk70B1
mXyJfuWq/8kcB/u9cUb0gXK9uGahYaNsXKUg4ob5c1+5z9J0NNJrHRneX3WTqzu3jq37tPQwYKlr
1FLQhf0EHemHgvjVPi62LrChq1ryUrlj/K3TAIhZhts8emYXXBTbSY5RGqqvqKrUG7m8M/+lll7z
oyNvBIzIjNFhnIwTMdsS1d3SevZsNMd53R2ELbV8k2R1gTIuGlXXkjH1apfhrvf1+FIjTv73gVsb
OVyutfBIAD8j479T50CNd3I8BPd4lavFjkulXUEnrBzzfCvKYd3TkvHAqx3dWgaa/myZiXVU7QHu
9noJyzHvbODlFye0lH2qFTq2VINzssD7nvG6aa6aYToHO8mmpwkfl13fqs0n3kYV6I/rfGXu/Iw2
j/K78d7cIWFKOhbW4fnVbgvzB5xExCJNxnl6Hy9tljiQVIJ5X1dV/RDrbX0yjWq4RG5r4e7rl9gS
dA76WIBVGfhgZuolslh+73+Jg/FTEpnKLwWk5e0PZbmGVFxh/ZzS4VuoKM5fmt1kqB1r82toow3O
FCV4hELtHrNFVFxV/PSuT2PrSDggfXShAoFxbiziZwxktj+HXxiAv0I+VH7qAT7IoJOYYTMJTwLX
/JWhjKx3/VuANUfTvvQdmGV0ips3r2VN2PWV9ghuowOeg8MSvCtnR3DN90+6buBBNTqLpIGa4han
ddmd7DlOTQoQCYT7LkHWBf+a/2HsvJZj5ZJ1+0REYCbuFihv5O0NoSUt4b3n6fcAdbf+3rFPxLkh
cEWVECZnZn7ju1fMwX7MU/tVmWLpInrb5hyA763DtD6ui50GeS434+6gxj1gKoW47NCVtLoVjWU/
BQjSnWoI5Utflf5TVM9vqh6o13VpXjrATVW/WXe1FfMUKbp/uy6FfbBr0zK9F4XqP/kztcRCbx5K
zTSf/N3oZ+ZbzKty145yuzPbIXgv1F091MZ7SUcWljlVvR+CoXjF5s7t9ci6Zxx5xuShuNa+BDw/
QLzR9aHi/KxbNkQFFWecdRcly7gDdjRxEwFe0yLt72p3qANTC82ge/rdodFqzauMTt8OWApeu2XC
hTF5Dd7I3rq4bqBgW1ybGbctLKtPNDvxzUFX0d2A4ahD7q64asvEAMV7siTtkpvVfE8W4LUro+l9
ipZGjxY9BxwokHup+hrPw/Q+1pHujsv6aFn/3/tbIJd+9/ctn+PQnuY2gQXw7d/H/13//zr+f++/
fq9aDSi3bbERuR67AwP2u3KY6jvVFOrOWNaBy6jv1g05g9+fdesugCKbu3JZ978+y5sTnJVk72KV
d+I60Re1pV018pYrI/vXOhn7aDsX29/d1o1jbNtOXaM3CMobKWt1BJNovkalHoKNyb3u9XBsvGxU
ipt1Mgr+X0X/rDpKU23UMJHPQYUQj4fUugChXT63y2RdNDQJ0f3PclZ5PcM1WI//3rqu/11cP7Gu
g213yiMa2n5X/RzpdznloTeP1k3J6frosf+ASGa/JeiZuKjK/GD7aEnV0byfjN7+0ADQkS20hxvd
sjAcTeCtFKkcUX1FTYzw+NCU0lZT7fkFIsOw6zjqCjx9RpZ1WL8jzGjn66tWv+CEbV/9TqHQtRwb
84oblbP2RN+IjuuApm3Vph2Pah3C7F4Md1ZHnR9zHT0sEOcy+Fo3rJMeVvfGoskKJXpvHkQqSuA6
rX+XmYl0ByC689S9jY1YMs8wXTTYMUDITeEQgqCLicd6J1VZv2PwBxZf+65E+w5iZHiJYpzgk67t
b6KmV/Zy3GYHf0zFNQxUPDGkcn5Ow/SbpsPsmw+H2MEfJSGgY2H9e4efzE4bu+BaFU1zVywTTSY8
DAtwicsOmrpIkRpaNvS2vCopuniQyfJmsIvuuu6/7obB0wbTyAkDNOA0yeLJTss8XrJ9chcA68BX
rUlvgQ5hEKFjjKZ18rjFB62+6kGX7CqkNZckQ1ShjWI+mxadxajjjZOZDdGhAGV8skWkH0h7FEd7
modjVo3jQZKj8pRpBcY+fh+dk8YH8TSY1jkpJ7xea5IkUZf427htZRwY5Hpr2cWI0BXoMgCo/pb6
RLlJY7O786E9wQ2md5AnDt1AVd8/zB1WP5g7j4+RDh65E07fhSSlgkJ+aqhBu+Eoa8+jZcHyhnv6
gvdM71TRNF58fKhAUOepV01hBAkLfhzvJgQffjr/SRpr4+NH9kr1uoFrEy1a+zl6oJf0OzLk+Y+U
aH9I/CIv1wMS5YGlbrOWl7M/iF2/HMGK8e+gD6zE4mFkQGVMQDppMflT0JeoduLDpteAIWA2nGCj
jrc1RuoLjX8GulZfbH3qQCFzBzAyKvdZowCSAd43XmNoLQTl4z4XUvToS7Z5NRXUtKsRfCh6JHe6
P+z7dJhehcHYSVGCR6vgTlGmvAAbII+vEQ2Am6Ac+v36KTVODrU2KMfcVAaPXGJxRBEUM1RdOoN1
G0MOv3V+VokJIOK6yzr3j5XGsmVd+b+3/O4+ZiufkC/4Pc66rqosdGgU8NwMx8CrXrZYObZS99xh
YHkcfTkDX8EpyeBtk7ccUHosixDt7M3UFvhcLouqmBAtCb04rIt+WisO6sTYweQBkZxhMihYJmoe
4vdUiqk8jXZS4WDB3Dr53WedW9fhNM7ejUqL0pDTjfX/8bkZYFSJQP2/jr0u/uOrTXwEDkRCzj/W
/X5k/f4xKudjlr42Uxg+8sz1nSI29YPqo63oc+1Btk1/pw2h5M45/2bTLuJboyr269L6IaHZD22X
2Rddl/agi+ar3TVICtu8felHs3K0wQw+2kB6RFBkfwlF2eYWjwM44G6g5GrEDkB5uyz+JplxAx0k
/lNFdcxrp2lfF7t7N9G78kKe+yQDcb8gFKguuVKFW3Cms5MIubr8bli3EmD9az+BJU/Rmq7cPdMi
g3PzcoT1I+uOv4u9MZqOOdTULP/zJf/r0NKYoBdS/eeUHlWAmcuX/B5gXUwHeU/xKz561iCZ524M
MCDCOhTHF6kPkZCo5q2A5HibGsvTVynoMBCh9bMOpS+WSqm1N0kVXEwZ45JYBvX/s7isw6l7uETL
ZF1HC6aywReNKsiy9XfDut+6rqrlbCsGXAHWxdbQ8k0EFsbr4on0flX/iRAu2IVcvynBhPytL6dn
s2TQXk+N/5DPee/RKtbfqV0MDdMcsxtLA6oSA3G7THo/7Au6aiE4RvTsY1t10FMbJsjyFB9MObrm
qVxtM8a6tzKsXTIGZK9TvZZIrBfZE78udMl5Wy+JAQFFn4V4x1P01W9S47PU/aNMIjOAhIOuKakT
QumnomwN8H0kGShodN/jZJ/9PC8+tSb+kARZap6WNNDTNaTrPW5YAtSCDtIzm7Phya+HBqY5A4h1
62iG5SnMkAKuW3MsPM9+PzfOujVOwwzPS5hy69apNdJrLYn3ZDkSFY/8Jq2rh3VbLCxyToCWiMmj
m7KVpWuMkxDzgT5HN+vcOpGz4G1W5erwu2qdww019GJ8fH4+9btVNjNzF1OIctZ1ZhOCm7QadKfA
Qd3f/X6/Rx6ySyMK4+jPKvvOMa5UKJEexsQuKRH5FE+UVDnZVqecZHRUaNYjZZfOoGLWDetktKAG
udKyTy1JU7X9/YziS5/lXEK2+89h/rGLbsZoyNaD/x6tx6bD7c2p9H6Ou27205iv+MeesyFJLnZY
wtMMGyHYcnhpqJEIomD9xwfXDT9fuf7AMJP9rS3E8886bf0Fv18+2QmXoG928qEJW+///Jt+9/7X
cZWvLIDb8PMblrOwzv3jxy4/7uc3rVt+vrQrs5sYsCtS8Z3eWvKpWHZbd/BFTZpnnV23rJNpPf3r
rLA60A3DH5uK0EXqhi3RBnZqY3NpkqhyawwsggipWdDkH3rRTDD06Gns5YMR+vPOtLu/tOVOXgpY
UY4+ezXBOlIY+FHY8MHsoTuEaftVZ769JWY6WSBMo0qNPMWYFpSt/WlIWGTHnSPVPMgBzQpw+JZN
jrHB3cqqk2fGmXtEeE+i6W2n57aD6zE91n5Fc3H3pAQjB0PmBxE7ufZyczZj9JcVXU8kdDYp2a1C
qB9hMZwlqp5TgSXiBIKhXAp+hUTRIUHvu0dHzDDVTk6RpNzVbSLdyjFD3hI/o9vKPwliEezlllXD
2COTSpPLzzoFExdnLobs8PupgEyel9Ugl/BNlW7XDWjQPtoZxVXV9kg554ememhSMdwOBEKtWcNC
zxmSDzMtI8DLYn5I8CSVmKzgkIPtQdWZkB3a0RmRmgqbfkM9vfbKiAPYMplS/64e0PFnxckMBp2u
fyYF2WIXjdm4VQtYY+u6HALDbsZljYTpv9d1M4EESFN1V+GiV1i6f5MtE3AUdmlWt60Brilt4eKM
xDC38zKJUq3cW5M5OesiTxDtNoZGgWCo+Vn1u74xxEukt9pxXWVJlQqXbJyxC22KzbpunWiqr1Im
gtm47vKPDRDztKn5+eJ1ta4W1HenIj+sX7yu88PBMexW89qppmK9/Mh1Y5TI+Uk3ABAuq3TS6lfT
lLwhCOO7otwUCIJvW0WJ7qiZf49R5R8GRbsAIk/PI2ZVt+vEmmH9g7XSt7/r0qnPMXGDzJ/IUiwh
afQ1PK+7Y6In+i3Jfv3ns11kbObCx/0obBtctCwGbX6Kx9Csl9buZxmHpGpbF6lw6fNle1jq6mkJ
nuPGupltooN+rqgVVZ24te1EutGjU7AsaFH8r8mo128dWcvjJNJlWIjeB/c/GjN+9xsTKEfpzKN3
PZApFwbeFdEthnfdtSwm7+eKmssooNe4daAiNzdFnQV3giTZnRoXD6UfjKd1t3VCSKY62AKV+3Vx
3VeBsu7pFZ3j66fWdSgqUiQJyYUx3OjacmDfprlm38Llno+a1r0Hfg0lZFmvmlmPk1Ts+LGF8n/d
DQLmgcp9eFn3IPK7lSNFO0Uz118xRe1eCmzjFrGoeYuDWLVRQgsvg3E2b9cNSgvcUy4pzqyL6waA
KeJapQSMOG9IkGPDllKyprl9xPM36fXz774huVPMzBpzl6pVvLUmOibAWYZ3JWoID3uWZKOZkNFc
s638rWZrkMPht9yBeo7uRNugDdUS8gcj+VBLSzEVWrxM1gmxy4xbFm6e6jwSbZQBdngSZiH+Qurz
AQ//a25ZhK/3krd4+eGtYdN/t1ir+JhDH9c57Joz6tfHdlEJdUsL4zq3Toa1UXKZMKilcXJdCbq2
29kqFe8xBvhSTI/hT+PV0uctE3bXr7I6k2ZpGcUuwoffCTEyUod1OVtVD73IXsQiPOoWJU29/AS8
iVAeGav+SK8Au0GDJCkAd/e4TtSqHWcMjuqFv/GfWTW1P6NEhYHR5GAf1819P6MQXWdjsDMg/5OY
MgfgfIp2UPZ+zpg1YUGSwBmJLYMS4noWfzYDezktWZkd7BPsDlCYIV8QG2nSJCR23d+pE18+tIi0
qHYj9l+erjwE+Doei65/NTmtpwg7sG2riPdwEvZmXLpqEw5T2CeeONlm/Xt/z/Y6t/4HqGGFGxFw
riRc0k5yp3p1Eoh9i1Hb0dCK8mAwSEiquHYkudsNwnhK+at1fUShj6hD5j/MJaDUxOQWQPpZ0r24
RsS8iNLypePaXP5Z61wGtGFTgQXhvdsrxwayRVAZFLq0EhJfko7nf5wYJMqcN8NuQCiaiitJmU++
n4RbFeqfIguljaafi6Eej01oDD8TTUTj0VeXM5dN75miVkckv9XRziug4+tsbtm9sllnV+vVdW6d
JKZf0e1kQ8NYeueLxY6l1CoEOgQd/+eFVdpmfogyQACLRnT5M9fJ+gf/LnaZBllGwTfTXzRM89Kj
uJ6OYtWcrrPtTMIrz8zJ+/3PrNfp7+I6ZysD9lYIeHl4F3ACmWhL29/vRO9EuOuEfkqW3vv1Olgn
0bI4UOLYzlFzXleVvo65Q2ARjay2Bv3qaGBIPf/fvijuU6WpcR/VcjRgi2rsZ9bs1OGQAPlCJM85
XfgQlcDGYJ2si3EEhViJpO+akHI4YQzZOnNj9riiSPF4Mq3C07DpaotxcoIMa90Qf2pPtipGMars
78j9fNnp+KiUC1iXeATf2ALDOaT0E6XzjZr16EaTS1ZUoQOjjELpXIZng16YS+B3LvX2xhmm7Jop
vCJyu9I9G8rqSa5al0dGSQmdzGJZdQdwA8vQdpbvUN+r+3nAQciw8KQ1X9q6zbeCIgxd7F2PF0sT
bKMWI0qRO1KfUR+hTdDjhctDI74RqmK4kzJJG19qsYXp1S3sf/B085Mm0kNeluTvsCSKGvFWDRWe
hVO6Bb8UbXSEfkXbncOglh1ejiiTw6LwGgQZYXcG/Eo/SUxJV5IpvQYxSRW0VC5Qtmg7VItHdKvR
hUuKguK0O5fqgL+x1XgliIrGItfYj9+NyYmxehurFD4/9/Y5mJLYjTDY8vNYhmuKRWmkkK7uZcC3
WgwdH9PMqv+OfRTZMp1U7jjr1s6HdSOV7b5VQ04CHLpIGJxpEaIVbwZBX8zwbFtL6hIjSOKx5svk
1b08WxQFdoxpHPJkp0kTQmCJfv9ukHZEFLNL/fGd4DncWBP6/VIyEthEtOlYM7GnQJtjgUejfZM/
PMjtaZ9YdyMIpD0VT/lMMy3uGRYODHLOP7pEpYtmvgsABluBJeO11QmYU6ieQum79fGWqcfLcgWp
sdFe0nD+q7PRzRtelBWDbMn0r4XafVYZdCSVW9RVhh6zpmmg3hiaOObIsfBIiJ6LpMEB10AnhoLb
S0knaAJR+JzIqWu0C1IE1rIzqu2Lz/vCg/Lq4MuMP2hGCcfiu4zKjmBCzL1LV84E0Uu/dJW0zYLG
v5sgrs+V9adMcdUL5OBj6qVtazEQHJTeWwLA3tDCE71yW90OvyQ4rE4x4k2sjPOrXZGwIAGpSH9N
LBLhGmnRQVPI5NmxfAdxwXK1KfX8sH+cFGuLES7tIyGtWJKQqbYyQpKSz6RSuu1cjZ03hWm5lazn
UMpzR48zf1OnOfmZPt/qhlSc55ADDi2ZwUhRboIxbkFTTodO/mDkH7r2ZPabrn5oEqxaa/y6yOdv
DLt8U9oePAuAJEvD9Ljtn+nI1YAdxaGLi2fmEA0q7gx/1bExTHXaacyc2Az3upBkpwfZZcTiGZBY
JWiSBPOVEh9VspfHuK9YEENlpdsrWqCzbXoJ7P7DD6oaqFPxFc+vs5oAX0vDT5pzM69Rn7BQfOrp
l6TqAi11ONkgU5faRjt2lkeubZw6k5QZTcCGr36TvgFhYrzFg34tRor2qX0WKrtlynDRZKJ/nunx
psd1uC2bsz93GMjm0w57XgN32TzcT39wziZf/Zjk3bvSYSgvt9OtiIn8u3nB9RYkArFGp9AneELn
QCY7eoYBGwZcE25ddADB4o+ek+TUJabAkiYdypEgKxRK5bY7zr3spSYJfywFTlq5rTPdv8PbsN1Q
2ondsTKfjDHztLzjQSCBoU3TVzzuU0+xKXg3dRs5TZO90C+KyLFlDD0mEX5JdG8aNUbCi08sndHj
ppHSZ2D+d6DTLKd56Q0IdFWUoLsfDlakfhVS8pVF6mdTaZgF1pD5ZcZQZLh3+dBNWyujWBAp9LJb
KX1E4RS8KmRBxwzY3zAVD3JcXaslUZVPSyH2r9aYWC8M/OCQVtmmFw7cu3ozSsYidy5v+jB2osIg
W7I06lbBeCgUXgoZPUIG8D5YLzw1jcCNlUOdRTcmjRhOmRbXLCm+M808VJXx0UQMvEZxG1pp5gk5
3dOoQj7Ib/FrGXx09dZwbHEzC0BVexUd6JtOiyHyDH3iGRJu9KrUTo6k56Pna9KnBdko9Hsa0SNt
IzCVUlvT2E1j/YjNG2XoTOzIAuz0mUxmmD/lo7wVuHpvrdCgf5ielUjnMpOKV1su4mPvBqG1MMTu
ey2ENp4+T3ObevBnHsN6/ixG40UtprvecNXMqLZGMF5m0JyJAXmuwX9SMYxLAcbaKho4g4VKRU00
h8T3adM2dkMkeVaE1/3bFJXvdpA+GmV3Hg16GuXhOWzTfUMPTjJyTcRtswXJBpqmP4eAA2loA4xW
p7qXlIzApdrTau5PqPJ6uq+aYiCJO8GMgw8NNADvikB/n9rxHW/qzDFT6amxANm0kfrWZMnnAE5P
q8Y39GV/adulL1bbzX106ET2OCEjd1O5uC874OURHKY+oaOa8/EgMBHbFZQB6PnTyB01844CJDC1
5hB03R2eRngIWuTHh9b824gGNAVvWDy2sXrPBchfAMqOJAYsL+UcbFN6Vtv8LgHN4yjzoG+Ebe9G
wz68ZQ2APmhDh2LUW3j7Cc3yE+0RIT6auLGfMMUoruiGaeEzwaar3JGlT2aHrHCrf8pZe07k4bXj
RzH0e4lowoD0mT7btXTiyfdAc1npdJ3JqQ+uCs70ha7u2njYj4W/bfbNkG8bTgsPCUb+1A5Hh9pe
RPw/gAI2y2tElmrf4qcmNxiLjfY5KWB9dlpCPSXfDhF372D5f9MUC+WE/rR8rF+Mrj2rdnvbWamL
n8Nd2Qbvesa4EQkZ1g1D+maiqYdPWvQupRlcHgTWnzPXBhUBsPE5YUOtDEQ048bSZBqMu51gnHGw
GS0X2RXr0Zo4IJLJVXG7dC9GS1J5Tq3RgcNzk8Zj41QmREBZ0HCkZcFjYaR/y3asnaxNB6+yOxwj
ER3WoXzoZfve1AgipxBydh70J60hyi47/71rue/mTt0awLzNpr9oZO8gpyQeiDtDSqmGVj4oUXqn
QO6+wCCk0SkghaaRO6x7jZNschqxPJl5oCuZ16mmjeDfspw+HjIve2gyGFF9IslbVYPZ0NTRPQbw
rQ/bnhcckeSd/SWPXXdWAJExGtP3lt8+SmICu2l376KFND5JEX0v3Xvd2NugBynaRHgU24ntpaQI
agocKY3xXi5L3DwEYZWI3SogI9DJckbGOtlnc28dMJl8MSPgPbzBu778Ulpi42ng9izg68TRWUgF
DnMDDMWYy6WK7hUePx7qJLqa8O+Zo+ocRMU3JqOhI5SOspL25DcWRiX5HwVynTXXqCQUHMH8yMKf
M790QXUyCBaDNr/2NkVD/EVAXV0QED0Taz9bFC1cPVi8ItTxc9IZASRWP14tm1eNMXmJ1S0Og7zN
DQyk4gaOavWSqBV3x+Aa9Szf6H02EoyniSMsYjAjpW8jiL578tntSS8WQpY+wnsbhye9GDaKqo8E
VphmRCZsB6O7lYaxPERScqsFBOR40uaqnu80MlNVNQ8EtGG/Q6StNUbmkRB6MsLgD3wr2KkJPXuh
UnEHcNFI3yT9PqIiOfiGNuIM3FKtvGYlGDMQ98JJ6bbdz3pQew1ETHuI3XjWL3Vn05va/dWlI1bL
5whj1pwkNMBHeu+ScoOU8TbuhdjKefUGZOHY5TPE52JBNL9XAuPq0VYQ6xfhUylMIiF6oCySBE4l
B8SdRQRmkhb03NrRtKRjDWkObmwg7jEmVCH6R9yBgOyHCc92Q90KbXpUZeNcxdyBIWc4EZhKUJX8
q5t+76UtxOFsEyrGLjLG93k80jnzlNKR6uALUm0yhfOElfgVJQZtIzPjdQOtUjstKXj9RYLMt/S2
udBDXtXmJClbA8Mjx9alB1GIbQ/gdnlIFQ4cVKRQEw3Uu4Uuh/tHwoNN0k6gA9/6UPujGtK09dUe
WDISUoiGDE/TFLwdEaFuc/UXEtoBAhNsE0P0K8T4bRTCSEq0b81oc8cYSffrUJN4bpJC1MELqvJd
ZMkqVDnTS3A5dSSbq8TU1Q8SLn/xUC5PfULVWqVwP2FVlKjKPcC+zKNVBgGlpnhyUujLBzYROWJP
VSnsW8lO6HBplXHcm0pvEQfEpQtqroGe0r7GSgWOuj1JEVdbUQunScunOM2RIxlHwJjeXBA/D62N
qy9JCsdIw92A4zjUzvlq0MJeiq9JsT/LbI49GtlKLtPuzsyHN7MZPiGJ7udpcg1VeS/GSIeWPIDo
RXzhj7UOn2TIXeogcike+sS86xoLWUacXXqro4BSyRSy7bdYb3G0z7RHv73vhAyqG4YoDmI47sim
741hfkl1cRaKwa0btPg5UceoZfOmZNTRF/nghZF8i+HIk9rjiml3+TYIp/vQ13t6Ac07CioYuMQ+
zOb51bLvLUOiSURdWHxZO7ptGxNgE2CCrwu8WC28CYotNudOX3fUG8KdVOaXPH0Cm2dT7PT3XJNu
XYbaZowVRmK9wq5qlG8k1dBc69gEADtJ+tG7gDe43dFzkpuboZJfpTSl1NKpO3+EuTf6mOGlYNAq
s3ODvv0MK1rvde1AfNHkKQHGYDo6USWjr+FGTg5E0jrU4RSXqsh2laI3+Br8EFJbcn16c/NKU1zL
ir8mM3wNqVNOU5e5Ug8bMLbV6WBOL4WI0o2v7lJBQTpHh4oGNdgY+MAUontN8mDJUDPy92P+a7ZR
u7wQqJXUCplW/OqkXYyIdDKSp3Hk7a3j6r0tB0KO3mgpEzaUh0NMom3ThqH8Vfp4ZCRheW2DcKth
JLK1p/FUJuqfVEKwG8aQ3xfeUNV+0pH0REG82Er0qDgVd/zGlkzGhja30jA013za2lCAp4l0O/1c
lecnAXS2AllghRIhpaoVN2j/Up9cSBR9FX56lk0JqHlc4izk65SeomYfAthwaFoynbpQvwYN7FT6
pBhmvgsK5d1UpL05j+RPbLp5tPKrKECdwuv+gjfzQUQ9bCs1vM4ghyH7JomLGywUgvmmDrFwvR15
m3IrIjjMP2iJofW7/8bf8urbWCxHPKMUjM6z3ny2lfE01cBI4MzhJa/VN30tPnL+WSBR7qLEVnfS
YrkcltM51WWo71HebaOIcZpM7F+WwzP3KG0gNNUvj0NjUwfTjs9RBe8CwLfhAVuhp0RRJQ8HrN0z
QlLfGSqf7qEve3ypLO2F3PajmXVEmzSm6jMdZ1hXI504pYnNMJVHlK8R8HJv0mRLrreqaa95kw31
vVLopcromSBhe19w8px80O6kNCFlKLTXnrqlEgy9h/vPwlOxg3Ooi8dgNvZKSoAuAkz5eDoRAUDa
YwxrqbBbq06j0RiSMAmrWzsM7sq/PHh9Kj8Dysox7O9SwUjNqNHTxAO2KEJ+DWuMGia1wA9qeARA
mm7p4bqNzf5MWQGhn5ReRRq0HoPA87CQWyftQfkIcuvD7JrnRubCTPRnvC8eVCP3RIBPIRbAUMAx
kp2OTc3dgqyLDvF9o8mvXav/kcyevDKdbo2Gd10sk4yJef+bc6ShmOgPVXdNKjjgPABog1vgzcqb
vwxeLSk4z5AKQWqfE9WYSdw1n2U1bitTek6xJHbMUBvcoSDwlnW6GXyuFqKYLi9spOJCdnSRHgu/
/ZMLJBRhNwOlpP2p7h7MVJy0zGhcVeqIqXLa72UA1WMsSZ5Y/Hk7W9kgBceKPi4+wyzcA6441lG4
lRP9K7Rq8lQ1VUCcVLFSjHbqVF4TA0PRukoPZY9laieXG7rCPxKloV1UxaFbjzZxQuE5bul/83PA
wfqGn3DqwhszymkSHs65pMB3MpTQQfToD9q93yKh8P3vOZceVayERqMIH6XkHWZirs+qKwUy3ViD
ep1gj3laq3yaXXtQ7eihGKisowD8av3lZIfp+6T0L0mOrhq3BehXBX9zNFynZLgUMe15fvBBCPGB
sWromEW/1cvpvSsXXZ7Mi1zKbDoC5wL2uEq3HbH5kqkcd1TxQk+bSM3KkYoBvEo2IXy3dRwpkiY/
Zyl2SoV+n1mDoIIuvc3BcJYrENJ2flF5hAvT2rVFYbnZAOQubzfREL1GaS3c70ovP3Ut/eOXJb2W
anGXQWtszYyHi1HjtqS34PFOcz5sfPzj6XJCq62UJ3RGD6rU05yO8heVxX4awBKGeIPGsUxSr8t7
rkZ6zmeheTI1VRhcAVqQfHBlt53HGKfEKNnOgXlCQflhiOo9neebHs4XZTXjwh3yYiTQ2qTOs/OC
Hkwr2Kl17JpDR8OxhFtUPF8RLx2h1s67Stc2OngD3j8KfpSpa6ncXf0s93s8HaDo0wY+Wh2Qdf6o
UrPvR5PkjUk+xdGI6LiK84uWPnci8TBQva3D9jXsKYEvl+A8YTFFY4m8DQwuFPQT1zn1d2TEX32z
vZK5vfEB5TNKQIeWVsoGF6JTKrKHNlTfstEQDPRCwlr0VJYN5Um0vBjz6GFtFQhkkjIkj8s9o7EH
TLVfyzb+ZPT7iAq0PYDNx1N59j10L696ea5L/43wgH6MkBDFJ1F/lijk1ApmK92kJxsrU/d0GZHW
iyeNkKEK8IeUzoVZSlfGmi9jRm537swtftm5V+jGwJh+tLfZDIpmFmmyz+tLXkgUCDjAxkqkT8a9
zoQWQkS+tR9nCd1kBrISk6xgtIJjHw0MGiEnUNuX3DLWsS2e9N3UZMpRSqlgVSgRqESYDNSsUEae
oeymya4OyOMip57wYBoVLbuXpgZovJk0u3XxZx0Y+pj7skl9z0TCAYi/VHlXtZiNm1mBl8Hi/jS+
WiICxo2BhWGOk1vZ06EwkaQjcno3yCMrgv5TU+ukPX/PdlYIVDvhk+kDYs/Q5nlO62bXE6HXA++w
viYBGbUP+At/dG26KLt4+8zScBBKb+9M/9vEs9OdUuWDPjLeNQ3tbrEsAnyO0zepA6haaIT2xqD8
9XOLm4YIO/P9P1osOpcUkeWBDRC2BsRZzvmbDB5LVnWMhiVkC6VTaNLD55ufoa1+9g3t2xMPYb/z
D5CYAaSTsWpt9cVOgH7r23KSLtXyddFSgdEM2qcGyPe29Qw/D+xhjrPEnLv9FJ9n2bjPypsyFr0T
p8NDHlB9Ti3rUJeClKZ5k6ioyU3rqx51IP5BdTvp6V28lA5sKSNtONYnIQeD29Qad4SNCzyqsiP+
GLlXBdVIDb/1CK4HbmvtkPcCQx2d0dteC0IBbILODtmASKCYJUzURDMhNAb1JtbLmzruX8dsMVoc
437na9n3EM3NpYW0EZDelnVGylpg84KdNOoDmraxQ/k1msyLHXyrjUZNtsYPzWLAWUZWzuMxfsiG
Z1+LoAtZjNHCQAscJNbO2MJyGIvRteyYsbOpDw411V0cycpLYvO0hh3L6PZ/GDuv5ciRLE2/Sltd
L2ygxdh0X4QOhqRO5g2MmWRCC4cGnn4/OLOSVdmzbXsDgwt4KITD/ZxfEGIZMvyhtOhgtkRf7M48
s8d+sNXsuc7cdK1UZgTQIviCxggUdlffwmZSlwA9mAZn0KGD7RCRQ4JU7XIOe647HbK6zm+sz9nW
ScEY0kqSLUamXKUfDHJhG9W1XyeY/FlPqNLvSK4goQLFnYx73wzs4RR8l9w8dZeJbWswmroHLUUQ
UDWQfOmKElgVASurfEtigfZL3u/SkTizllreXjf3Tda0izEgMVVPBJ8cJ3ltCfLxtCmURQ7ooU6L
cB/E3byA1l8sKC4LopUBcidDdVWzjMSKbn0r5tST/1UQYVlqicLatTnWxCyByVY3AdTAlsXIrW9z
V+YFwc5WhXfSnTv4dUswKuXayy1U0kfSHvbsWNMKIn7R1Pbky7hhUEZItlWISgXLu8VQJe2twDN9
VWNvNAvyH4jLnwJLLNOWuM2AoobWE9ZkLVXu406g+METIRSmvxRtpJ6aXt1krCkXowNzOppwLDfV
i1eaxtZUW7FBIXI/idhZ2Em+DnUMW6aAh0MQmPWhJ96euADc42R4snNApmrzSNaM3z+fgP4QkfWj
Or5JC8Lq7FvRqY1trFe6DVoMqEiIPDo2DvlTURG0L41BgRSLHmTqZeupMXgY9/UXJHrWuTWvPwuo
cVO3txJm0jQqnnJ7MnaOXoBmNovxxqznnFAFnAb7DTB8TlKxrk3xE4e7sTZDbgulNyFg1wQC+aOx
zbKtpyytsqWj5f4SyZUcLCes1zJeYtmWIwA1/yUv6cBLJCN/YSOtrKVpmrOfgjhaZvzc2Hy3vtbY
uzhKADDxt4fm81TZfGJh8ZLwiYjEBDbTGikZ2+2eLc8CWJxkR6Q+h0NQ3KqEULij8oXPr7IOkxq5
77piu8dra+W4wWikI+vMKssh17O23bJYxkG3M9m4Yy+cYbHamvmWZLGBRszG605FiHkLXNlX1Tab
u0z31108Phs9rMvO6R5rH64nMKBqm2NEwxTdXIZoopPyw8QliLBO8K007HbluO1NQA6VwKGnI4wS
jITN7fIN/Wa+ojG+dmqrYD7twoDpXGw3cogJogRPqxOh0zEbaXHYzLmTLR+5Nf5IsP7Lkzk2TDdD
ru8RKikmlhUW95xZam9DYL2q+o9umN6QnsHcAqFwS1yn2lZRxvGJQ/uviG9xtanbGzWFQUHKEPWa
GpIJcQ+l7849OWYbF5847NZ1qLx4lemuW63CcC1KihOZP2edTi7ueCY5HdJeS1VjpcM+B3IvK1b2
tVuEfcwlmhjJisf2Pjb88cb2VXIbbH3MHEiOExTDRkELHhzyfaOk6qZyr2hcsDBUx6du0HZTrRIV
HqrHpiMjYvfNUg/yejn0nsZCMZ1498EprJuX1CZFZvzQu+jqsttnE8xTsesGoEZsB9qBBHToKazZ
dxW88UuAH4lSYGaNudOqr5W3quhejABfr9Q/JS3YSrN9610C+mVMCB505UNDUAC/Nw/d39wm+GE8
dj7bwxj1hjUEnVdlZq+FzngYHKwLsji+VcwS9Xxr5JabymJRAEVZaR17PmfWxK/L/F01+m9Np7Ji
sfudxtyznUW3+yL9BnYD90rUT8n3sjPWneqOTxRzV4Ux4Rcr3YZI4AI2XCVKvMtUDJ0r37iK2otv
ipp72xCrgC95MZYe8ECS4JrwrHXY9P25dNcG6NmVO5i4bbSv41hceMLGrIKNhVlCn6uKHBxIuRnj
mbDbsO/AtA2A/FS+xZCs2CrE97rq+ctQEHoNCyvijMBJGhTtJbdh5irfibX3X5VgR/ZVRdrJPHc1
abZpyL87zqzNYrI1qmqAdR2/iqZO28Cb6ks0HyyibxlI2htZZacCKyMiD2Vi82nr2YLGH3YZ8Ecw
uTpzKcbqruKh4l9146oUzMN+qT3EbRRzH6jPNfISK03XnWVg7Fzbtlbm5D0HUWjCciOmXdRZv658
NjJZDw8iXlRDIfZiqB86p5y2emxE665KzwOQMXLHZOeMKhVb/jwYG7ttgo7wQK6WTBxLOOZYWPrI
VBAdXhtV3Z670r1Lc77QfEoXWalV58ZrSjy8Ny4PfbdEk6UhvYHq2KXyR4L8hBmbcPjWtxoq4g5p
+bjVngwbZGFZfy0FSi4wulgKZWuvci4ZGbFVOZn1kkXr2oc62JFiRTNnNtro3+NqXPl212BfeJNU
7bBB+Bvkon/2puAU2OxV2JZtEr0Ml72SEI/R+hsN/wEWOcM7Uy7iUY571YzqVrQJYRg7eEpH8p8m
z6UABelKGX8M+AfHvqGdI8voVk2eBRslxRlBaO4PxwKjmTVPQ9P5CxMZ5KUzqkunHpmfjenNHNxd
ZWCTHf9wbG7QKUu/iwFureo0rP0UTIzyMTj0RvlYJYApGm4uvX6Ax3HwKhA+gR+u/ahCxaPVF45n
fp8ZJyzEUSepPd1Y+rpz1EFep+Rf1l1g7z0gPzcQFR+12WY8KBWy7QVfgGO+1SlkS3hEBcHXzeC7
iNrE6YNnk6fWHTyK0AK5sYvx0hlkDyzTfwmvIFCYVZZ+P61bHeh+V53GNkm3wDL2Y+dfsAuB+kIs
ItEGoDoOYwbj+Jzl1ns1DSfTbC+sUpEtDg+JTw/uTgVAUL1JzJa7e16dkUe52HFospytMyInxk5Y
zV4b8EHPhntlnLRTCxZIBwe8KaJdVrHEbTzjXU+MdpHb9bNSNBNxroSHAd+bDjNTAHqq3PDQkEsj
5vaqm01z1DCLjUN33ChN463qqVh6ZsjdEt2mKDMsA+b6otoiq7QHM8mjPFF1+P3l19TGTswfDByn
lffAal8TM/nWVOHE3a9ve8HvYkaYF+K3vrGn+mtgEISM45lOH5NBM/B40gs3WJpIlBFhIGNr8TV3
VbcB+MQMexM38SO//53zrSorbxUQLyBMS9C/9tSF0rOtsoL3oR7uat15L9Pm2R3re7IQ/lKPFXTy
HYyzPBSlhM92wNRm9A55VAXXYNsEko3lgbtos0mw5VfJOju+cUAo7Zvm9+5S5ODE5mxW3kDPZ6eW
rrDd2XeDjfjDzWiMW4d/UB4U24yJ27eVL0Yb/UDcLCfyLIZtoQJrg/4eVu+5Uz/jM0U0Oi8uwtxo
Pk9O5nTUlb1dZnaoH+ff9MQFmz6sWzcCUqeaJb4M8E7L2X5GGQHY+dqbo7+T0HTX4eSdBiBpq1xD
GgHodSRUML1eeDNYk7aIo/BUFgqulUZ2tGGrJbnIts1oqWtgcxari37Z5vZW64cAtbFSYMEi7nQG
RmGNv39i3lRsSgMYnbg7hhCvPdEww2/HMn4PCzGLTjV7I1f43LhymjZRHJa3bMJmD7Sxf9Km0DsQ
2VgONd7jrhVp68HJH8KyuhotRhDIVPM2olWfgXV1iZbD97ZOdsJWSJAuX0ajinGVkRzR1LsF/o3o
31CSsRpIYgyYO4Gc2opGKdd9eWkmVTvkWbfpcyVYiYRFWVnvilxj3UpMOMojfr0hX7vhdIoyJiA/
FPlaLZubwMW4PVCxXQBxpHlKvfZSBbpy9yUdqnXV1SwBmuCqaCz6+7x4C0joiRgzSi9QopUy6q92
Iy6m2uwyLx3XjcZ6N20Sm3iQAVkoRZHF769NYHwrzUNgMGviE+iQDvvhgXEoTAuae+e945HySvDL
FO4TGZTtgA0cnJaDwaY0DFhGDIF+gbByCXv1EvUtaA9tXwZpttEID9iZfR10b4bysBwtBUaKI1jX
stKf6yF6AGHJchQdKqvpIGrk9jmfjHvfiO9M5pSN67TbpJq2Xqnd+DzJIYsu24IEGdaU6zgmGolj
ZxxVC10MxgoYJSU3YLFTgoupM6LmcLmjItyOnbZxmoZVCcFGD8+CRamkR3Oo3vy4e0tqchXxtNDE
XSralj8NlD+/+KKH9ls0WO9tV6DXr68MNS23iN+TLxsRVhDs2u3wGyFZEvZlXhE8Uy5GMT2ElvMU
O8NO1Y29CFmqKo1+RH4HuocJRqflgWjVbrs4/tBMZS3UkgcG0hCdZ24swRNW7b9VObKByTfTMPFh
S/YEdW9th0hc2hTPk++tqnEyt2GjPXr4sArhvYTtjIiPwqPSA6QAaIcLRDYcrQzf00InwJ25jyoq
bq1fXBA86kBedfeiIxbTBJBhC8c+QRzD0M4v7zKIDAtvGo95662iycJFiS5kTI4GOimkWd2N5VZ3
hpW9VjVeZYrqoLUPIE3tHjyT8LLhQSuw3Pu+0ViwWSumXDLQaCQAwzUfEww6oZsgL2YZ1WuutisF
lKrANXSI9IutOXiGohsYE3NvS383P/LICzxPeWItzDCHmw7VxxfWrTDqs1UN7pJcI9tuTOsWijCu
aWvX6xxMT++CfByag96SDQ5Ip1TKd5QcsHoktrroKxQkwaXqDj9tT748TTX2pc6eEDxzY6SVPNem
bau1T5lKCAxVpJmRvlUgdteezaKEhWIPW2VOA6InFSE7oQYjwQFWv379Vbjapq3MY+s46KGUOEMm
zNkIWjgFAc22OfWl2Zy0ImpPBCAm0nq9sgM+0i9qpRz2WW2Wd7GpJHdsq+dzWVHU8B/RKeKxafto
QfphoC0rS623P5vpqAzdGltDcZFVwAHIQ1jmy+cgcR/EzOPusLamurwjDiPugIvdlyriHbLKwN71
LDx199Fh7pViYLrh3Yarz4EIpMPS73VlL/sBth5uB4F9/TyqPMAt2YUQKklb885kXW3XzRKEnYWM
y591aeQuNUR9LrIH2l0jaJeYgLaV9Bdz6H4e2Nvdumbe3/xWb7I2QEqnJ6H1Z39N2KhYmEfypPr5
szrFWu0cgDCSg8r6tBixngqtK3uRTakL/xrj6fkgfIBTRdk3N7Joe0Uye8BN62iI2wevCtKDLogl
5kHf8uRo3Fs8EJYp9JtmmTvDqVeZfOWlY+XVywCw3l4W49SLtxAbzNXHwIHfH/EqJGg2v2yVojqX
aB9d5Uu5XvlM1sU8yVfqIywbJ98NCEjQvW9FtmM7rSxlMYJ5euo9/TETCu9DVS+G0Op7OY7GlYQy
KnGUA1k5oD6Re/5GtjaxtRzB9MKqSYtbebBSUW2Sir8WUllhuGztAq2LPquXshlEc3HLC0a7Cg9m
ZvG5TxZNIagrklqf4yT1OLAfyLcEKfRN0xjRhRB7uCn6Ib2Sgp+RA2V5i0SdsyqCqLtLkNRc1agq
3I+VsJc+7JsH1l7VMujt9Kkh+sb/zuqfwwk9Oye1nC/5YOWLVGmLr2ZVvmMqC12yyp/dLs6+D2UO
bTA23vIJIHvqFj+agRVFRk6FDEex7NSSiWNSr/7AimZRHYlWAcnNUKEx7Rj4AdbELHc6ek/FNiQX
8k4i4mA0k3hLK+fWAeH/LerjFzcPq1eVPQGrt9p70cndLpI4HTdRGWCN4mniFjN5dDVThyloNlyW
dUFSQqmcFBY/nRC3skELNIdJwi/XsigbqojgUBykCssdhvroVwbD2gZitpLFZh6gcHR33Q0uinq/
XgOv5wL4NHk0qxdFuJwqR90ohoYK8dxHju+RE9wOwuo+3qpsyGu/3eY1OS3ZRY4/KCo4/y4k318I
8Gww0ndTl2AXSQr0gltQtmuFFWMJWoYn/mbKulGG+B4Rg2hZaVbzNUuVs26VfUCO+HZy/fCHyKxX
AN7ec2/rLhbIDbTZ3kmJqnjioOSFcXD03t2wee34/2c6eXGj+9L73RerQMoltNawB/iBpmS6zZ3S
fhlsvVgGQT/deVpUbDw7Q24nq7sb0P3uFtdm/4Ktab0yRKI+gSiMEUwKr0JN7vJJ189GmSG0YNg9
qQlygW0SijM3DomioEjOCVunrYHWwilJzHTbClRS0pwEV5b04ymxjGZr5KAKcpPkf2tq2UlrR32L
sk1w0jzd3vJHcY5JAhGgYMLlX3aTAzrZllD7d4YVh7esRljSaY79PUhv0JWw3xr24Yu6CcY72TWy
JoWozJ9dh67+rasBzflOxeN72zUWs2+b3IOeio94n217H21T1JYJZ8g6Ap7bTpR9uO6xC12VlUrW
z+9vM73GWTn2p7UeTf2tPGAv6ywN5CQ2sqjN/bQOJm5glNa2ZGrDuDsmlo2qT7DXIzF8XBfGBJVd
3a9uSIK/Tbj5IVRFpB+s/7UpPWRv4CmxG3R3BS4qYCx7yMDwEm4NVIVXgHaGtazrC9e/ZXUPRh/F
TXJC9JN1Tm+s+hF5JlnqQz87I1G2kyU5EPw0bxfjngecmTHkwTItH+Nm/kOfdeA5K1K5tr5vf/Uj
/7HSkba7yKrSc3Mk3apdUWGhPqRps1L1HnQFAZRmo8Qmvx12kOEaNiJ8TGVKiGXp9cXhsQAQYK4k
NpksP8q1qBDgI4770VMWEc4n1DQfPoeQDYUVNBeblDqa0y4yMH190fxR3cnAfa6kvAluzP9HZWDZ
6k7RCPHLC2VHeZAN8FBJB88XT1MJfDzx7H0wb0BFWBnnjvjPJcgEsBZUA78SNaxJ8ljFVS8RqrAm
+DhFS8LRcPL3XC+82yiAeOMJ4umyPnO8e+Q+1HtvXu4KAS1GCVv658WhKFGFskbcpv0xF2tZ34bs
iPq2fCaL4yBONGCvGpO6zCwsZ7WwVw61w920kKfNiHNpPnRImVvKQVZVcUKrLH+cytrP9s6DuJZm
yo/f6mXxtzpLd7V9JpJ17xJDxfdqPIT6+POgqvVt1PJZJxO8eBY61hcthnyglkn5laTdm2WW9qvi
5E+NpjV70zbMravF4drLDFQ/0IB/MguN9BkMj1x3mU8DDV2mKo2ecbzE1JgJE1SGsq6N8eCisuWP
sbECFc78lw/nUYjsfSwR9Wxr/Utg1SoI0sJlx94rN/3zTtc6ZEVVUvcLtTeCnZ/lbK0bqF2unr2W
nvaCP7lyh2B2cch1ZAYjZwKQMLQbkZXpc6eSRBuVVNsoULi+2v6SAbJ1+9xVQXmjiSrdqBDE9kUb
ZE/uOO4JRuavWm8UsJ58/5CFXXznm8EP+XKT7vILiqG4OEXWnf2ALMMwXzC/DxCU5LRisIG5HZhb
5CS/xUiSnuTByIf2JMwWeK3lInGgsEsXACRPhh6Zw0L2gcs5nwLThgNnHn4Wfw0hu2dl+ZxlabH7
HDo1gAWbStesWwE1YBimPbot3lmW8gQCmtMhey+LcQWKBXjqvnfrs0NCsNnXREBAh6nRshBK9Tx2
5FXj3BQvzkTeOhrS+rVIs2dgHv13LJpPLevR97qzoWTlAQ72xbQoXGgCC4WN/ByO9gL4LdkAQsYN
zJlun8ETb+Apz+JyhSNQmNO1chFhLb2Vxc+GJFUyfJDBWXaEuy/Rk9JhI24gSH107VB4m7oE4tsP
dr0PjfZGluRBdrHmfrIoZnaR2QfEyxrnNhpUZZ+78LoyWOrs0jtEFHTIV6tobpZ9KsVXl2lKTLSy
LPrwWP3Oll65+bhE19JlpQfW5aMzv9NZw1nCqiznFsIQg/x6jY/rez+ruLN4jRpIwWEom36zbMBh
3wVJlt/585YjUiuwOr/q3LptVgkhMKA7SMLBXNGvleq6R6HH1REuyzN7YutBhVaF3ph9LWsHSdkY
PLnDjXiUjRaq9itwIOVOLcEJNp1RbnMHvGvaGMFj5BfOuuwQR9DjAR4V9E7MczqobkNmP0wpKBuv
CJT3Dfk1/z3vWJIaVWM9ZIy1BiCbHAfLCFdlnEIgAilwTzRzPTDW1bAM636qfAKnjs4OE5Ide3NE
3Q2ziRey1THIdI6N4x9JzyMwGkXpuazt6uyAWCOFXkXfhJPdVHlsPVVG6cCpCJADmbLouVQIIMwd
nL9fSS61Jqjuht/Ai3xcaTNjLcux1q/kloi4OyJ96FMYSgh4Rrex76MbpTUFKZLU2fajrR9inhHA
YbKWjHZcHJnfmu2Yqc7Z5PtZO0li3BYp9neRqjgPwyxZhB7vQgjT3datP42LbPZgaJ1RO5HqTAlc
oro1V+Ug+E/lfPjo11RmgbeF8vMK2dKMIw7JveljQQi5nRz3GkRie2cbbXhf2mhWRAi9rWVRHuhg
OnZ7x8p+ZgEhPPTZQdbRQTMJBxIB6fe+15o403bBwc7T6tSHfbZOsrR50qP4u/ypNeNHZPXhW8y9
SjB9xOhivsZFquhgztekDjGFKjbrp8mY0we9/27mH9fkXqotdDf7eY2wwaUkaX6AUuUdtGb0DqQ8
yW/1OgkJEefBJuHZUOGGTVMum34/ZRFsrJQ22qSDyFpMCkx4fLjqLmo+PSrP+KiPASIMC0t1OeZz
xeehSSMMgEG9PkwQadftgON6HQ3Gscj1ZB1ZsfIMSf7Scxe+WVF3NeveeIa3kJMWr/+tq5+1F7l0
NcPhWnrRz66/jWpOKh7rhUgII77qVW48qn5VPgTdXwpR96p1tv7Ronl/afn9mtIr+21d+YBQJtHh
LF6rA89YGP8kRFVzLU8TDUGAaD6UXozCpHtR0e06VMm8X5OnORq0Cp6qf6+VZZThq5vJIGTtjcpN
bgUHKCPmNiVVfENWXrmR9RDfCZ7KSi0bXHSR594k/bx8IXu1ttZaO9mhlrXyVB6Ea5Erc9p4UaKc
8bO/bBm14GvrVeFhZJ6/Bvw1dulAYE7LRH71cy2/yjNWoU8NydSbz/rBD7Sda5C4l5f+vS9o0599
G7R7F2gctMgOu8FJHiyEPrmPMnPtiAztkqaF+y1PP/vUI+mO3/vIZlu1EGvpMJaJgBkGDwri74c8
b1Ti0/OproD4kmfyUAc8u4AnhYvPuk53R3H6LCf2lGziDB0zeTEUR5SafhuHcCVJmrq2ma5ccmR/
GYOFk7PMx0EFX1PC1UKur/OiK0IG+TVQw/wq0tGBI+4bK2/Us7827JoOAb/P2tIwnBWZVmMlL5QH
pJXza72r5p6you7Bh9ksObbwNDKcZp4n0o0nzBDEQhahMhXb2kBpSRZ1E8qoAlfzKIuRHa14QOoP
pafr1yQzH2R1H6Hd2ph4yMVjPj7XGqlethDOXrYqlnrBSXO6xSjbvK/z6WNoLzXbQx+3JXpKXETG
Y1yjK8R+dH5bWoqaYGEpxrnHV+lZ93Em+fd3a87vlmVYuCGTNDx/vls5ZMK7zWoEmgUs/a1UQs94
XGyaIgAXPYulf6ijz3rqn0VRhzDRPCA0slU2TEPKzC7LqZq/pFqa72RpzMSBqRKKT6qtvZi1LrTA
KLqi7TasauLZ66F2RqBMYbb0ESo4FyyFsE7yLdIPFfJZsvfHhY4Rgp0W7uzrEV0tpY6u4M0Cthb9
bYL/xREB+UOrDO6zqvPyozfAOvK8q+iSx3quzj14NlVCOr1pE/d5aIx4SSA+OsrWxo7xxBiTp0AD
Pd2YWOwMveI+V5DGNnkVDxt5la73hCPbOD57Suo9TfFRvqSrdOoRpVcygPNL+XFMIrfKla0sjsn4
MuE7i4ZVXT7Ugb+WL+k15Ma0Cefrtkv1JxPWWBK5pyY1yHioKuRijKxOOGU7p15Y5F5izfbBhZr3
45iayA39ah4UMAyfl0zTNDKJIrFv8Wg1LFgnYXcfhG13j9ESocMUcKgfUETyBgOZfnz97KG1/mMf
G+lJ9sf1pN4aHURLWazmAecs7jyWvKavMmuJpoi39Qxr27RjdRly+PYsAIDaVwr/VhWRzNawg7fw
tg274g0PpwycYDB7DZiwbafGhejfx4+WXX/zDCV/S3wd+Istvhi6JdYNyoRHopH2qZw0gQeS53yN
FbGSXYVLnk/vVfduSvGGG9WIJ4lV9XdT6XUL+Xo2JMW0s8WrXwJVVMTAYkxJrEMNqXJdRLb7DHDg
JLs2sf7SuSocRN3WeFNEdORnKPxeLB32UX9+hoQ91MdnKDLWVPIzVLCGHqNcfAO+2218kZibVE2m
HeCAbKUj7PEoi12V5Cs9VPVHs6l/tk5eYPylqCa62JE0yjawncmTGEr8pOKTvlJHtToDhu/3Qkvq
HbLJ6IgqUbpy0M37Mo7dMxBo84dbH+pUmd4bwTSBCHkMoZyrJ8+vzjXxzKJFcKE38tc+E+EWvawM
+bu0L49E5rCMms9+K7aIPGMzbDZL9gH0FqIfYUdgA+03mX1ONWPtD0p0JG3kLlPirmtZL1wdLBBE
5/xoWMW6aHosI4KWKwwvwvjFG9yPAfq94Zi4ammzvZ7jqEfTBAs6l0QcgOIpqvGjsatCbV1VHYoE
c4PsIlu9Ti8OJBBQ0Y9JUKEEtkmrwDqZxDdP9nyQxTDt7cOEuaQsyXrZQ8vIH5H0cVCmzmOo7/O1
fYHHUWhlmxDXm6UUYIfp+lgi9H8fBQAmaw2chRRCd6b60fbc5J50evhRX6bOstX0+itqG7DNuzfU
xnmGAX+5DUrT3wVIB23dMM3vk54kR6Oo3ZvRq0sEoNtXFdWmFTKO2hnpVBzQ2jTaDEKpnypVewyq
pEdSB6OsMfeerRgPlVhzkmNbih4PEGNEtX8MruwxIGPnwS208v5o6I19a80HUwe3aBW3YxzZs6JY
ewKCeYD/B9ayMpNqr08sKz77t3UdbdSGLZusk5d1ISj8MWqzrSzKBjWq3pGtt24+uzkgqZy6yC6Q
N+3bVPj1xe2U5WcHlGVYmsXj989hasMR22aC1Ccvkg1tGw2rJA19KBcMJOu0Jh8wu46yvSx2hW9v
8qgEDaHijeMF1rPLlu7Qe4AAZLEex3CNUo26k0UnKR4b0l1XyFT+PQz1Td201nM5BhDYvDttiM0T
qQsk+AP1BzAsdRtXJVsaWScPUZTXRzhX0Jbpq06FsfGnqtw3Xf4CFhjquefrK01147t+zK2rqX9r
iS1AnMGuYo+MGZTXubGoiuRONSN1pZIdWsu6jwa/fDFGXTvIElKK1tXLv8nusiayNHXPovWv48Rp
oYKKaJR15XQdRNKmfgngUH2MweYCuLaYXiC/uMvKIzMdk/rX5gkoQu/1/rPk+x8lOVcNqFx8tnV/
K/26Tk5yv3rK68g59fd6T656ngB/9fx4vbltFtz5X67zhgD0Y9Dvg35MTjAbk5OV+HdtNnY75FiS
02e9PPuoEwMJsx5kA90/q/OKmX4hy/XUfU8DgPn4M5z8zCpO8kweajGiqaKnLQZifzb4mhoNfymb
TrQr1CC7iXt8KD+G+Ryhq5VxrcWzdt88vjzIsVgUdIs//vFf//qf78N/B+/FtUjHoMj/AVvxWqCn
Vf/zD1v74x/lR/X+7Z9/OKAbPdszXd1QVUiklmbT/v31LsoDemv/J1eb0I+H0vuuxrplfx38Ab7C
vPXqVpVo1EcLXPfjCAGNc7lZIy7mDRfdTmCKA7148eclczgvo7N5QQ3N7MEj9HeTyLV2rncdDxjg
tbKLPLiZcJd5Bd5XLJSo91ioYBKQboI4Mc/VZBkfh2zSziZT6w25Yb5r1JLMM6j8cqtoQbv47Ccb
yLlhoFlESCaXEUFRK9+J3O1PVp4NJ3lm/Dqbe6CckrOMA3casjU5+bq2b6K2uC0joLS+Of6l5OXq
3gq9cfOfv3nL+/2bd0zDtk3XswzX0Q3X/fs3H1kjOL4gct4qbFxPtp4V575V0zPuFvM57O2a/MZc
I9bWiDMZsI0B6ZD58LM6rjxkA0XtnxSSm6vMVC0Eb4b61oucCgkF6gbftoCTql0Iq+/PctlW30Va
tbjPhE8CuP4lIhv+pOpPadK0jwakqbsELLesddsmPmk+FENZTDWSKoOhIJ4/X2PBPVgHaV1B3m+t
J7AW6XJy8vQgW/Mi+cv4Q/mX8RVD3fdtBdHS13A99f0GsY66OxF9/s9ftGf82xdtayr3uWO6GpQv
0/z7F926ucuCNcjfiYj06MXw/clvOMg8vlQLKQuIfajlye/4s7kvkEWt8/zmo19YtzCF0RG9Cc2p
OhLWgQ+bcMNl9thimjlXdu6MH5anvm/Op47+s1dp2e+dYN0lgtLbo1llrDu3mV6bZjHWxMMnDGI2
aqa3+zYz3QfL166yPWOXQ8RcL2Fy+va5Qt54WXfu9OrXycNAjPmBOeC3AVPgB3eqZwA0XA4puqWT
NVw7xwmPbV+eZAmRwPH6s7674vOMAl9X5v6iM1B+BOZirHzzswuXNmb+camumNVqYn2yK2JQHiHS
IUjYR8Od6ouHcdA0DN46YkluM3+WQPniOOuxtdQXFfX/HWAh+6Noj9E5h8N6b7iYBEWFlWGYytX/
26jz5ZWBFoK8Nf7rb9NfLafD70U5VlEQNr8V/3W63zz8z3zFrx5/7/+v3fpu/R87bN+L82v2Xv/e
6W+D8rI/39bqtXn9W2GdN1Ez3rbv1Xj3Xrdp8+f8Pff8/238x7sc5WEs3//5xyvCWcRXcWWNvjd/
/Gya53v9/7J3HsuNc9mafZWOmqMC3gzu4IreUyaNcoJI1/De4+l74VCVULKy/uoadtwe6MTxpEjC
bbM+DSP7u8NneoW34elf+K+/nX92/+v0sw++Z39Y9vNrVf/X3yRF1v4uy7ppkLotcwaTuWZ0P9+G
nL+Tm8bBJts6/CKToRT4mf9ff9OsaZGsW6yyiGlSOd9V5OlMQ8rfNTS78IUojiWrim7/7R8fwdsl
7Pal/fmSZju/n1kNGXVYXTFsXLlczxwSTX4/4AvSz8fOS8Pj/2eJ2lYEEgDeav0/jCXKTT5PSa67
xLP9o0bfDf9htyQtmlRAJznVfkMOpuyth6rd2ClyIpZEuHDZBPUm7tsXiBgbxUWSWbGTl8YnmQih
unOnEMI2WAWxuqF3JZkPcWRSxSPSRKcaZzuQSoryFfDFytKkYFUSFQBuI8K+hwzCiuz5OCCVNIyr
jKzDf7BwCSn+EI/E/oynVNU/ChYssYvBOqp0qAxXPcMtDHIFLDHBhy6ic4O+ICb2Z52l1YpkXdSJ
5LIhn4ma86s292l5p4O4+TUi5szNeZ3oI5VGiwF/tKtyaPLtPO/fbHM/LLb1uElAXHR6Z7fx6FCO
YfnuvRIWxJu7ew+i+Z/3lbljLCLyx2/7iQ0Q1n77aOZNRR+JA+NGMpx1hgTgr4/u3Udw9zHdNfsU
s7jcVEAtpsV+p+SbsnL38YTeDSZmtSjIXX2rRZVPptXcFsN47yLMCNMkMXKbNK/Ug3GD98WHaliT
8/yHbe/65pfPhymz625YNOc587tJ66J+kJDXWoopYuBP8+b9sL056zJyjnPXvHTum/+3uS+q1AsJ
lQO/8OkzUU3rQ0b889rPUSKRMoq8ykqZHD9wyyU0DSTA7qqqDZBbGrwL+UjKWkV1UwbtSWisKXkg
96Y95t3ummKvyCJSD0oDEx0OtgnxQnVwQzDXbnx7vT+tE323xWIf8UZuO8xtURMz7/qypFd3USln
u27CoOfuF33VJYgw1Wab7wMIx+iETe0gNsGM31cNofaEOFn8cD+UN9tECzb1BDLH3MvJYkg7B7cx
qNhqApsDkgNxrkyXhHeTPDFVjMkThHqeKpqNiUWDWJFz2MTFPp4KIOT5raiUANqzIpUgYYfqUQyI
eaJmEC1KdP6vJWLx3Jy36QKe8kQTbJlDsD5M83H6dJK0aPeiJgojc8Dd2WT3vxuoKwCzEdkojRLV
e87Q74s/9dUR5134L830mfTTASVqyBC91SJC4XBOTiME5mxzvVU2vSDXB6be7Afbtkl0CM5i2bvJ
t6rolcTPmtg2ZAVjKC9kVO5F0bQu736i5de+VezNCZQtioCQhVtNDJBljqpYnn2SS5Q7ZMmv9qJQ
LblDbSwk3tNwvM8k3BoQHUb05SpN2nty0a16uwoI2dKIk+04ORkNp79O5/IwF6KPRMlvctorKz0A
499b7rhvpyI1+H/TtsJFQkZKVJn1hNEiJrrm6UAH/T40trHvpkJBK3JjNubelxNMjuTvl2tPH59K
NyPxNsxI6p6+ffH9YuXj9+OO/GBEZyN+O8Z0EYwPuGAC1mtqydnbzCFZdzDZxCchPhhXt7ewHy1g
07K+dxpHR66Hmm+Ub7XBbLJV1BDTj9IQ0GsswznaBDrUcq/guJaxHOxVP8NiDap5iYOx2qp9tTR6
feye+aCyvaFJ2Npyi9QUo9TAhZWhtyJ5FF+uD/ipJ9YYjEDg7GOIS0QRSPACbeiQaoqnq5fI2pwI
8WCfCamOJt0B0Qbq949O0RYjokgx3UXQz2J1oREMSqLE1J7H300Sm4g2ETfmWlXr0+11RijzS8cN
sdBK2rOtdMm6R1NsXMg8zu01bmxuBQIhCzfvtK2CWpvi4QKdxkWhtVDcRQ2sRAK8fWqLlfMcrMqM
3E2f55RmoT+o+PUXKD1me1GMDfEqD6LKr8znxzyh8/84Ppge+LmMdMS7OWL2/0WfmHJ7FbHEDbof
ngNqY345UZv/1bbvyCwZEodkZj4I8WnN/+5dU/yjhO4a4yOyNeAYfxXKdBGam950BXGnK4qC9oRW
9iY/2OnSkomr2TxR1EDycF2b18zDt23Rqkm3d53QONnu7mXFnH/ZZ6IHsNBibW3KHvraJb90UdRe
yVb3VdEGGPU26X64IuWb88+/HH+36f3Ud+1b9d3ePXqkC0OCqCS2/qdxMXUMsmxXKT/evcafq39+
pflNR4PyMgAiWL97B6I6T3m3hRi5b4vOd8tv4+/ejhZv9IrnrlCK1HdF/KuZZOFKL6RhK2bM/fMC
S5ehYY4xbsp/7OHqtboHm5yQSzxVxUgT28qtlg2oTSTBhuAM8kGnAuEpglemIgLGgy7JVBWdYjiu
cyRH5pmi5pOPshxi0iTDedhsCOMFxsee77ZT06Taq12ey0CxqIrx2yuJdliOL7hQQbA3E/psXi5q
7/ac35LYXQzzdT9JCs5BAmqAvZTqR3GszEeEaMIyVdLt7bgw2zCX0dHkABSz5CSHnRdwF8LlNN13
bcm9jy/ugLrpXmcu7BTwpZM2JIP3hc6lCAzlHiXEt0JqJyiQaCdjZIC9mYYcgG5GQLTRpI3xLzU1
k5445r3xP03H5T+31P0/ZGdTsHT9lZntv+OvVfT1vYnttuIfFjbV+btDzg6uXguDtTn5Bm4WNsVS
/67rsiI7qqE6Kr6bXwY2CyuaPtm3sXMTPKoY2N7eDGwGQ5jFGCU+SScHVf9PDGyaNRnQZqfR9H4U
xFWx1CoApmRb45XeO41s/LGEf8r6Tzgz/7vsB7CSoxGc2yaOl06pjF+D0HyIkK/6UaRk3Ju+oj2W
YRXuFMtqiRTIkOnq+kfPx3fQAA5YOYaRPeOPrx6bYMKexkRIToUH6XHRxImx8T0iLQHR6KfGsK+W
pUDWrVuHiINIRk1KTJaQIGx0Yk1HgEYLO8djTkyGdxrzBxQy8dT9KqzJsWZDDgEPHUjOouqKZDkP
i5qYI2pta0lHF871tF50p6iallbSrNFI6nCwF8pnwj7PRlE2P0FvHAalaV6Hsk+XqB8Q2OBF8T4i
9X3jGXXwrMvtCNBcbVdE3nPJk7PyBNGnOOm1m2/dzP0wd4l+Ucx9BTiuqjCcveiXArM6ds2jpGUE
68dF3h/SqUApuj+IJr+0eOuUyT/12yp0+S7LkfoWs0Vxa2c9KaIgstgosLtdGXfN1hLzjduqNO13
qQHVwSrB4paTCrbX8eStDxI5geAAD9BuDbj3UZscosGDSHdfdYMkOeikZe+chWZFq3Ly2JmTn07U
4MlHA+KdVQgrLFqJgboAzoWsNsjoEKo7HrziFc6RCjus9dDn8uzPOZlJCToijpt7mx6RB8tp+rPf
TwCpwUJfRIHYm5bAruyw0T8qpI1ZXQ5wG/LolpR1ZMqmaRBT0fbWtScrJClsXl54rb6ASuZvcqsx
rCX3DMHetovrrSm8kaYLUzIBdIJQvSyBnLAvpqm6HCB5yy+ikNCUceyLpWTOxZgKEvEOfkMKw9xP
Ooy7t1TvUXSJAjyscwFZ2C6DpHvbw3eIs8s8kmUq7FFH1Lq6Y4ua9HFMWqBdPb+vuwExZe6rApJY
QG1nq9wKrUOloRSFHsQn0WrGCUkvqvdtX4oZwpsB0DKeAM4NPqN5Jt5yldTDVrUOcydukJULrfeh
xSPyJAo5rknOk6xzkjb1U5MrNXSp4BH+WfijVarzIPvJVy0nzCcm3OIDlEVtGZDveIERM27MXkkO
btjlByvwesIPneYAVUvqPvh145bglRPp7JPMSJb4oGzR0wmutyJOo2MaK/t3XdOgZBcGNDyPKP1f
c4MpWvSH2vf+29ppJAkrd4WiuL4gIBECe13YRM84Ly3/0JMocG9Ly8aElTL3Be54dEJJOyVNXxOS
HjdH2ZZui9wg9HYW6HHkPlX96DQjee8ExkyNIES54tZ/q/pDpR+5h7VXXqm9jaDZoR9D4mLhRflu
vxo08urLSvbP9uAlMtFMpxCuwYlHcv9cT/2w+Ol3bUhC6RCRpSTmNbgib+NJJf/QwFoOrV9vpFqX
n4CYDU8WdAPqt6JT841XDdaiKCLl1jdanB1JxjoS5K089V6SwoSLPs+Lap8ksbtNgddNszOvvRQe
IokilNaO69Uoq81JBNneuiL038POIl9tCjoQUbwiQPfX3LnfGNJqnUhSu9A4pvfJiGTWqBOL24Uw
3f3eSL4jOyZJaLzLNcQZqUmiE3p8TDDergr/foIRLrMcHvK7+4E/BGYo8v1FFr0jTcUpxp+ha+r9
RTarTCUjtM/4aTpWs635xI+9VuKsNhxyiciBNjdFUn+QVEVuHhI9j1Y10vQAN/gUG1taDr1qXLyG
L4qEsGwnD9gBy2lQ9AERAP3Vpz72tcAAJhruEr2M7F0aht/i0SBcQCZ8diQjSOUXGrekdeZDuhYt
UXTtLjab5OXWyCF1+mNwrUnUezFqbP646RoAyyzOicBZpGlZ7kRTJgGnMjPnwQptRKFjAzmEEZG0
PJbDT2NcXD0/CX8QMvM5ihrlQ2YGGhFZkbVGlepIepm5yLtQvqIgam3KWAv2btUqJ3LxSJ125fSD
grDag1/10WaIg2YZkrTDMwpiE37b6k9SQ2HZSotIg+XiiQ+nZhufk9E7ipaYZldxsYQEB0mosvSn
27QdRiseIFSNeBu70hF8AcPu1IH1wbDki1l67TfXi6DdqM54HUkqPzSO5y7tpM++uefOUpqVklTW
coxzbn/gspz/+kejqr+7PnV+CpajGJaO99PUbHyqv9+ZWaHaJ+j3eD9QE1eWMVGiTy2CG48AWKJQ
JY6raJ2efJLiatpo7gxuVa+0sE9e5BzlGSttvAdIEf1BK2J+Ab/i9bkXdYhfkhRS8Fr3Fr4/B+CL
vrkpls1989q7gTnAf54893GHqSKcTLZGoKarHIzKKdcjaYfj191Erd5eATfbC1+X9M+D1Tw7GiGr
JRnmWEK9742fKCXSnahBdj6alYZVafuO5DDEo6a2zy0C4kJT760qes3aqDaqHxxv06eJot9Rux5E
WkPOWGiG20KVq13ugpZ1CHEmxB/gv53Vl0HJ3J+BlG4Ucqt3CSnoC8Xp5HOsNuOqC0naqtqEZp2M
kLKnah8DjMjNaC/mia7BNbOVkZDxyU8+4dJgfOsLnCy1xrE2Eie8qrKWONlQjuAQUcANkunjroBo
6ehRa6WIjHk/gelroYQ99Yl5ulRI28QmKkU0RQFUkCSVcPg8d5G+n5ysKdGaj3yplp265VVwdeXo
v0RlDkPRNA+i0DXMzW5MglI63TrMA6Im+qqggUH7p+GmjFRk8HzYBr82FLVa9UhUMivtK8Gb5dF0
vJ963CtncNbGRyt2yDv3ghcFrM+zP2SrJDSkp1xGcC53NG+h1L7yzbT0revZ6idrJJffb714h26y
/MzF5buYoEboBxlG9Qw+vdjhTpXXOfHRn8rG3uh5p3xzXC8kvtTpLmZk52jZpeNSDMQbD7lCb1QT
ZKE0c5G5kOuiIfVPpMYhxkgK966rVMRvpoS0wq2vwIhkElnJPlMyiXx0i1AsMSiKViqvQ6nIJ9Ga
ZyCKxvJp1a89xAw1Td3bHnXoAaNRE3VVEIkJrS1y7f2tGpLit5c0PCXYLH5V++vYDeS2Npq/IhNA
+gjRYVzyGGdsNd+WPsqalnKrytVAjJplv4QRJz37USo9dYhbGtOsFkmRzb87bf3+PGnJXOgMFLJs
2VAck+fa389arh/1aPLE6c9IddprpqIg0YVu9S2PUBWJSiiGSMIESYl6jdcew9pSP9hNpu/rUDoC
gR2TRaCR3uOi17YWVzc7irV9hULhPmjB9q/DuhvWo4WZBihYt/rrty8i9d49DvP2NWg6BFIaxJfZ
/Be/v/0hTgpnNHv3h9SFpwJ6+8cexCVmOe1zpeXNLu08e2lqmv45lHlibduCBwoemF+KLNmNLjBq
zdaCbZBp9ko03Sb7EQOMvWpIOz4SJfh8W52n1lqvfaRcp70LJ3us5JOO8zntvgT9WBGqllcHuUQ3
ABQU1Vu7tt5qkVHkyYTgrw410furbEjbZZZlYXvxSW+oDFQIwwbuoas3u8g20Hzs28g+wAGCbD8V
gDNIXRHVLoQ3grao8tAmEroz09VPd/GY1LX9WVf8at2rWQ/iMC+fOYZ+iAklR/dE7CfRYiQn1s3K
aF31TvUaG/ZCD5zoK2It0ZqsVfj2Y61+GB1ZXsPt1VbyFJU6N3W8Bg+hJj0nlu6dQgXAnKiJYnLl
PuCna8hd/W0gGIm6/euv35ziB+++fp55NZkrjwYWUoy/C6FVNG+QnT40f7SVXZpnI4DD1ZrlqU/k
C+b64QnlFAp4kKjjqD5p4DTFQCzVqxAG0W2aV3XuzveIHDbx8TnEZOOerlX7ESuv+xiVAOzkJvnY
TowKnFaTGmgebQwP+mwbZ1a4IHNfW0QAbDZihZg4et4nzq/GQawQ/eaDM+0qOlJPt8WuoiVWiF0R
yVUX8y7+UIIKNIpgI+YB3d0XXrXWtAInYEQGEoCQqToVoiaKjqyHfWdy//8gqk04LuVSM7ZNFKXr
v/4WyOz/p68Bw5euENaIPUPDfPb7UagGaRzlgaH+iHPIagGZM5ekjJ8cO4j3Vu5FF1G0gxJdACeh
GpXDlBV9Yq6olbWlrToFN/PdQA/va9f6w+e7fsQao3PePd91R9Orq154rLPBP8z7i2mw2jXQapp0
e3XRdyu0NlqR0y7dXn0eqIBvb9U64dD59Y+IWlqheOzxfDP3zy8mEZBip4p0EIOiP9DrZI/OSLx5
70GfRNlvbeHlflcVbnfXVJhwXx3nuT7ZvEiyTh77d72iDRFRWpq55CybsrdOphzbJ1GzwAjrTX8y
wgZWlfeseSV5+1kFm7EDXGT4NVRDNfPtoxghCtE+iuaAfWpdd8EEWiLGwZH87kOlKp9Gp/KesED1
ZyuzpszsUX5Fhg0QLRqQx9Gz05c8Vg+in4fpcN3Vdr5N/EB5Vc2nQW3LzyZWqh25tNJSzPrDrkpa
jLcY1N9CUN9H4KvmFOj9+/nDISoT0r2hTsH44kHw3fkjzDI4c62a/MDowTdsuj2ot0a1T1FXrmsX
8KJoZSGpEEtfRVIdi2u9EJ3vRrpw27txcRJdNSls8lJXbcSpkONazpP70XNuc6ocYjmwH/zsIJ9k
vPQPatSg+dzXZzQt0SpEz/Ri4g9H3M95FF1pnVZ73YjCBz217Ud1KvLRLNdJSHqa6BPzotpuFgSP
IvQ4TelIsUy4Hu/sMjUOqdIZB1GbC9Fn+n665hQ9UbqYZ6kEqd+qf1r3bhgG3LCVgI2Ogavf7/8v
X25+9aLikjiYwEv/+Z05dW3tYz6jwyj3k7JIKqEsQS0Iqo9tZKDt/Hs/OOS3GWKuVnIH7GSgDLwG
O/K8/m5ep3s5ghwAoe8GUHt0Ia1Pu4JebJZkyw6kd/3qFDuamMi26HSd/cbQDy75ewdMVOFhdA5e
BdoakC79YtCGvwFDWwuM27x5Bda3R9eVh83cNS8Te/r6JnCfse7KR5v3spKluvtYq8arNpm+o95c
InGtf8URhxyO4RcbF8vltffiVWnaxRekvNEFG0qeMJrCQoHYMiBBuuarg6FGPPabMcp9ki/Hz73a
RVurCOstcjvLjqyvi+qO29y28o9SVXmXPK5fEzcrPobw1I4NcvXYXGk2gT9lRZfq4jYXouumbMZw
FU2jXbmTrGMSZMXCT5vuqvVhuRtkcwTGJQXPRP2DrLRi64eMHJ7dV1jUFVwSUjA+2cVo79oQjGcZ
adMVvRmfct1CSCEE4yX6jLAar0Ng3xaILoz9zTr1i2bpeeH4JHZyPQ0SfuafxIy2z/gHMXHBoChQ
unRCrMRDiXrk7YzXG30LsgQr0KAUPMpzphSFGJ3PjPNAxLXFULFLz12d2GQ+oc6vNPeJ2UjsvG3v
bhWoN1zCiUXlOl47BMiK6/qtPY0MioFPQ3FPc9d8+f/T3YCYN98c3G03r+UjQGJOtHWl8//NzYL2
e9aTbhGjTm6iQqQ6mSHcu9/dsZNBJCElZ2nfPU06mMjN2w95ELXbKLFzwO1T2wl8H51oHV2UsM62
t067sPNTP5YreOCRje6J5l9HeTRJJ8Y2IpbUkYKuDhIIC56dw0uhJ+CNuCMn0doML6JPFGbsmJuK
bEn0ZhkwpsKCmLMhucMl0eyvb4+mKP/fLzIGD1ewF0wZ4hKexeki9O4iAyO+Kp0wqr7rJZA2omGO
ce6q66YIf/bk78lgaKv8eKt6zqc6l6w91wb5O2rjLxnXrY+Kr8mk5xrOoXKs6sQtvQ7MLVOXZVT4
B6tRzAe1MtvT2GvOi5moa5iq9mcYFem2tdDF6y3f+UxK/NfcrcxrnHnxIzE6r5j1H//6f518oPf/
q4Lwp2VzOygr5r3lFK1cW+1VOf1uhogKkHVvPrmI7o2Rb15FS5aRr0mxXADsGAoC8szs0VP4asVo
0pnlPgb+9uCSU7SGIucvInd0D/1QuJDRqaGteWnlEUPU1MLjCZBCVEVhDBWR5oO87zzDxSlhuvtC
assD6j7ypiVy4OIHPTcZWCFebL+YdJRz/YFMf6J8K1vidY3AO3omBZZU6SBqom/U1XDXWO5m7pqn
ibmoRXgIq05rpXLaKwjaszcExQduO5GysIN0PYaF9BHpLfhNulvtRVPXlE+S5BgX0ZLVZdGP9Uen
l7VrU4yP3IGG27/+mpR7NzJHIXpIJjdEMnfzqnJvrHTJNOnz0pBQ2DXyTZNKX7S4TR9F4Rp9jIMm
vPI2Hcw6QQLwTE63zWCmj4BpELojef4SkTXkSAXSkzUChVeYsm3QBrD6m69GJ7kXsZcy7WrrDa4E
vTzPr2EEfKc2t5hiP9EvBSVyN+myjtTxEZ26hq/fdQ6NayiHLKxHmLOm+hSHib8Iurb72tXKFtIH
yfLg+tPYtL+qHamoHsGZz0M41usWiYaDHEE8bcvSXuomGXyzi2gseKuaEr13EZXmk0PO4FG4iAZi
Uk6xUvxxUdDU8qSDaz5Z0wKxr2T3zWl6ldqHoLHIh+j9KxhScYVe1C3yIkNFJimaUxmU5yCS6yfR
xUExrApfi1aiqbROhpJjTM7cshgsE2ot7Pgoz66dFjiPvQbwmaPqc2lW47rpud6nbmN+Lvzm1LZO
+NwnfnwpO3A44EjNz23SByt9sONd6sLbhn0ULLHcZQcdDQCz7qTTXPiy+dYs6/6DG7XY2J99tdUO
2LHfCtXVtUPcGA4it16l72IjXoo+MWWoE+3gV76yiWRsBWWYNZ/U76XVap8A9Q6npEA0UjQl6Mvr
UhvMtVlCLSq5JXjo2tQ7v63JvEJ/Ujzf3PgdXFBbK3RU7e34e2WeRjmXvwRJ9tCZEhSMssmezQHz
hhymX4rBGJZGIOl7q6uHDwQ/bBN8Ll80vC8rSYsSKHpB8DkkDEHMB7xjcXTmOreULHeMh2nxa0oA
4hZDbrP4N0egosr3V0KOOssQ10CHlKybF+rddcHwurxMmjL7Zlc8w2m5bSJQRFGMPnq8iRyuRR9c
RtjZpYzYns11Yp7n23l3AIx6LDqtPtgYf+C+98rGGxrnE/LiqxAZsK+hk1RL8BreUc8Q3tGGdOdJ
anlNDZMLUmruLD+orqKr1kO0s4wK3YxffWIA4iQHcNye0B0sr0WJTHKZZMrakGGOcjtL2AXugg4Y
pK3jeCaORDQ9L4fkYJZDd7hVRa9pVuBu3k0Q1TzH5xOGPZIKbFRPxW32tNopS+ApboTYgk5MsC65
+bPe+8G2QsR8iwlYfvLIYyaM14JvEVrDOqwy/ygKl4nHIU8LhEz0dDn3iZo9jf7LPi3qooNrvsyz
xFR8ZAPyoq2z9HMQkFneoB0pFTIqTjGifrDC1Z0xPXu508ObmQMbdRVCVKauwYqzi4TYkDa1RFfV
pvEex0RMlq8bXlWEIl4yHkQnquwr0Edvq3tasW5yc3j1A/+gcgP54saRjttPKwhgZhpfjPGQ2lFw
7lJXe2pL/Un0Ew1DcPRgeTvRVHmmC8fk1QgB+WQN6rNZdAiNqnpoB99/qaeiRZ6B6J7nW4+faMi7
9PneN0uIgmmSH3wDyHvflHwFFKSkjg+x34X7UTHL58r35H0ZIj0nRoFGE90gD/lOshVjOSAZfyZM
pdxXJNBu6jRqntRRdh54RHe/dYiOBrXu/jTN4hMu6fJTVyFIJU+LCl+qFiaq3mvi1dHrVcuIR0NR
tVKeEm+FhB8e0ittTXZh/IbIfWDDLjTwLbqNF8rZehD+5U2OetSDLSVb4dtJYWbhPgAgLBw/cpJ2
OwJg9jZROZ+4iYhRp3fik+vb4zMm3HM6mS48NzVWUS31qAjZRBn2o3VFcNM5KgaE9qlV5Jl1FTVb
RkVFzsyzHQd4Jex+HaGojrLWdOK1A5AItRq8ivOukbrO24BoJ2O/HIdcPdydnwNDe+oaELdJGORc
oxLEzpysA5AdZkuvVIMPsYOjt44S/xVGxg8rkvPvPZo3rZ243oPTPZIX1y6aiIYJJOssCrswk2Po
mivZag3tNiBJhnvOUuVzMGo4s8WA1AB6zwtUylNHPrrDSGEnylE07ToeYTBM7RL+/BZ5Z6gX07yp
6zYq2hweYGunQszjJ3YVW/VVfAnKOFsqfog+bSi3z6JQuNEn7OvJzPBAuWERLzsTiQ8x5mV+dsqV
9oNoNW7aPhdl+M2IfYQDNYyeuW2gwzMVThFWS5swlNXc18D1vnSuA6q8Mo9zvxVZ01Nr+5NXki6q
XPDMybl8Spg2lLXoFJPltA13ZZieIwjlOwJB4s+D5mxrI8H3hVGZRO/wm+gOAz3aRKgjrkUTiPiE
G/WDi5m69otTS7B6WV3bFilRCJEuVcWOP0doIS2GKOjWtuLxoGsi1J1JuYMtlRNBShDvNU8TQsoU
pyQJcoLPkXj/SOwTYQsaVPkBrv9aH9oALoFUH0QRqSYyg3O7l0jw8brCW7bTnEQMe2HeHCJTrQ8K
8jO7JlZR0QglMO8odS4qCFE/oPFYfd1/x8fbL3RS8i5ZWJl4VhuuYVFsIZTdP4qZgQoBHMXQD4Yy
oDAUu/HeQZn09708G15zZOZXdG+VQxcrVrEWVb2PtILcGnp7PdjkeePtZNADB7P9DnQI3JhjtjvL
I6mzAIW2NOMumHj9JTTDADgjV5A1t63lh2yw+SD9CknoadRJOq77riEvxahll9GuMpGPEE0oUvJe
V3rpQTR9ML3HBtbrrQmnBb1Y3XzyxgJZxbT1fzoO0Vluh9oHoMojvhBwV27qLQLFTp9HklRWMAZc
fvMtGXe27207ZaE2KGdG1hmECRAAJ1NfdChcD7WVD6SGy4em1KQvEbqauMS8F7Py7euoDfA15RCs
qBS9umaVnFQp9F8yOWhRKEYkNkv1dIcLdjhkBleYIQHLTqHg77vVRLNRrOQI//xtVPRJKGquFCPF
+AUGnZyrcCUT3nkQBZbv+qAj2ot6im3i0EpsaSOVerPVMBhcRJE5SbBr0/rr3CVqo1Qqaz2ApigB
rQJqqw1fEtW5EIgTvdRWAIF+6vem/lCWLlI0PPdtqUEB0nje9SK05pBZPGNQzs6iJltldo7b4W10
mJqiT4w6MaEwnVuOn/UJ56AOsnHWzL46oanqLKS8Kr61pbQYczN5HbymXFdqgipmXqjPuQYkc+QO
mHDRre/U5TkbwvIsair2viUP2eYCWxnfk2QzLEZsgOyLyjNKTsf0zQNi8VAZxYMGMm8jBkTfbQdD
DZ4tbtE2OlItDpcxInSDC/F1+KwLe1KbpjlUXndrupjqH0wpP3Zl7+6zsRwOdd4VWISs6EridYcF
Wuat87j8YDZ9c61qK0R9DJFLAVpJbaPAJpmQdjVxV+amVJrd2h2i/Jh8de2MH3GRaC+ymgWvrab3
5P8RUazXsQnNqtYPGXS4g9MMwSaGNf9IuIa2GAvU4vTAzzYcufEFpZ2PaQDKBSxUfBFdMHDiSwx2
c2E2YYnyOa5wPhaGEz8qVrYyfbBlcbJz039SOjRWaxMNBUKam1cfbm0yms2LErTWMZdjdMOSon2t
rVh66KFhnALVHJ9rVT85id28qmlGZha5bGBpWE78DuJpafhYwE8WjnsMFDYJBzjrRWH5qXOriYFM
ePjnOXrs+ssUqp0iNfqzqofgn9v6U8zxeUgItyI7xK8/hVqXrzsfhpkY5btDh67orKMYlZGuTLXE
ftHJPL+mBXF96M+eMtkNCcXK3Ctu2fCUmfivp5boEkWavg69qV3QCXavo+Tkuyh2rog+BssCcs3O
Larqo5oY+kOdlNZBNGO1/1oPnXEWrdRVt7JcwAmfptrSyrP65lmG8LkIi2Kp5SZY6qEzYTjbeftQ
TFXRFkXQkSwHQj9ezRPFwF2zsTKN2DAko37tN29y1/enPesCH6jcNT73IbFxaVQv2Gol+nIBhpVo
BeLYXgQ62nFy9GkgC/JH3XJY6VrgPWBMuxRBLL1WDhomo6Z5Twgcm+u2k8HJxzmW96xT1sogR1u3
x87dK2lyMHLc8SVnkS+egfyiJ+Uvoj/wg7f+VIkvQLbdJ7X9WicB+hU9Zrc878tvtVGc0eTyPhpu
xc06iZ2barCHjyX2BzFBMuPp7K/3l2AIlaM5NjnHh1d9S43goSc27QtsYKTVQ5v0NQB3T2YfQqSd
9rbD8Iengi3uvUrb6Y01JfQE/euYtQsxQYMGvujrMccZqVvnXCOoOp1WdrG+9bMAGaUWn5EUEgsu
osBFIeK/Rai4qM0Dd/PummJyEaBAYZu9t5y3ErW7/ebXAFZCRhMSLcvARP3PyIZ+C6yrfrXLddY2
0RegZoTAxnxNoWJHXzDyLFrXGrCFaiMxHEWxEtOSrD46GFFeXDMO9qkGBDGoh/LQd1Z5CGS0IOdm
O/X9H8bObMltXNnaT8QIEpxvNc8q1eQq3zDabZvzPPPp/4+Q2+rts8+J/8IIIpEgpTJFApkr14od
pWWBMx/K/t3x95SHrciHfpHHlQfx3v90DmB72VVmCKgsz5Er1bkLYFV5bevo76Aws7Mx96rRgQGh
N6ddo3j6P/xaeYPgmgwo8ecxV6aF8O4jDOUM4bEMreAeZHJcIm9RHX65R5AeE+59VAyP9eyM/irK
A70ZHKAtXZLhQyOSSuJfR7NNMaLyp4FoHCAI96RbNtuSuZHdR5P7AN8b7cfD8ofXZAwUhDdJD8yt
XUDpWj/HMzZuBEsEnK9pD7KrNYrB4jJ2V26fZa9W5WTgrpTPqCecX+oTtfB5op0VLVZXSu5CMYsM
i+SrHgcbSVO/f8982LKMCnXyKLXhKA9LdYXQN6DIIlUokk1BaHtauEAoRrlaRverGWAgXfTsWraW
lvhPcqBR+uaqthvZGSPDs1HarfoNQbsDurgQ6vkIaaH194NKsyJwk59dGPwIVYfslgJ/CPD26RyQ
jDtUU4/QoNMXz0ATEfLhBf0tGRI8mMQaaVZTsT7U2pg1c83x2loAyfXBWGthtQk8t14FsAt/K7uN
RDyHJSqzQwprkzWj+jTKckZEy2+GkvQLWMDFt2ZSrgFl8m9aExpbE0rBHTn06s1wvOea8uyvg22+
TWqaP9txlz2rNjrbbG+TrezKAaWqdyk1GRdpUuyU7D2JwEZH6bYF96AV36Ee/VKlHsUudt1sdNcf
DipqPle2hgPSVkjzGvnRmeLye9qVJKldLb4lnlLu+ej1FqLO9DVoEGuSLvVobVHM6j8p5bBWfglp
/uQK59Tzulu13dR8ml26k9clIM6Nyhr1uTAra11nXn8ZrOlXkwPvOqY+VNK/7a4zRASTIhD+SHjF
y4fzw2fsSRfko+Yt2thEIkuNttGA0AdLPfRwhyDd3btOPROb8iVkd9KibBl5yXSQXTPW1UVXq+6R
YFrwbs4cDjC0Vmc5GjbeBwFp+8KjNHxnG3wpBrt9up+IRLuf+vGznKjp1sLrm/TWjsPy/t5OSWH1
saIt5Etb2to+ImtaWXCb8h5/vN4ByfUl0eTG8vds+KLmGfKAYAtc8y+t6YCPItha7vNk+hvg8LRr
1Tq95iU/FHjkSb6O2izHWrvfR5LMYswBrcyifS2R5K9hZmZLKGjbZ8+bN4IKUFvL67OjS/BiW1Dr
eSOqrqJeEkcrBL09qFVGsDwlWGuYXaJn2bhtsldBQl3uvbAmTmspe2tK4ruDo5jTVo+6dmk3OTJP
4qCY8XCWjYfQ+biQh6P70U3RZoJK+T337ODY1xSVGfHkvodidDcis4ONmLsuCn5Lbi93L0crPfle
ZIZzkVPNBIZglXAZgY/iGc2GuxNayuJU6NDByjm5byW7LM38tdr4a89gaTJByHDq89GFYKOAVAi2
DG2hRzUigg6hz5OKHGK6kkO5m2sL6a/L/4J0LLQVgptiWc9aQlrrdIdIT2+yJxWD/tOuilmsSNpE
ksBFga9UHJImKTv0+xwPJaIhHPsToaq3XEVVfN4MkcUS664lh24LZCaGKbnbU3WADRai/L072//T
X9q7Ks9fK58th6V7x7ZrQZHPRyKFDl4k1OpApgzj7KhMu7yceDD9XnTC86Wfpr48SpNjO+6TvGUr
D9IUgrVlgQwL6ZX+y/+6vJMDSAH9KGoUzx5u8uixFGzjXiP2TJ10bX0QNOk/iYB3Ow9u3LU9d4MQ
WlD0Ml+GJBJnvybVI+167HJjVxPvNtXKXjvW+RX7DV/ob0qQhhS5GVSXpKryGQvla4XO4A2atPgS
uhUbgdluOSzk2JoXBLTcbi3yzjr0MDEduPUIdP+u26g1O1km8djsJNCV9Yby5EGkKXuy9qOI1Goz
9WKAIpnij9Q2xXqK2nqNeukaMAoaKUNlviBJUqxMt0I6fJYiIWiuwrKux7MKtfEiXX5PGIBzslWO
gGi6avo6iHo9CTu8ibkXQ/a7zNPoNVJ6BMtq+9BZkHgiUjx4l9ROPcqM0qfBFPkBnAMsR0lzRPt6
wfqhOY8zHE82Yt54xab94fVwj0hTNG/QgrlBMThbgvhEtLkihadMngLhhT+6qyxvtYPuDed7V8YP
jbg4h4UlDrJXTYIHquNANlp6WxZB3otsgHR+0QerpKzA9V6mWEMj2tDtdTV3W48Vi1EoX424sVEh
RJWc1dX4JH3z0HXha26V+9l0lAAPkx0h1hKWyosuOvEy/T30qoWY+gjjiGWE3WFoenPjVkhsGdE7
IkPGT2SU3jTXbD78oPBXdmZ9t8Ia1bEoZXsdxlC3dIZ1UbWovlWZUd20oL2bsqxjPz57NENjX+Sg
dJtNjodgtTMWO3aAQOgoB3ZOtpUH1SrUUDKq1HzHgmYCXDcDPeTw3bPUpmk16Hq9/NdM6WT6/ve4
b5XlQFjtuar1W2oY48ekstUnfNRtZJd6ga8JD6+nOpzuXlArP9lOA+w8ZKM4N6xpuBmnDuDwb1vm
Z8GeDGlJGWNjIFqVTItOBds7RCxL+zo8emjugjymK5sp9zPSSkm+KPOCpbA0IjEfIP0wO8VgcKyl
PJQzmw35zWKHblC5S4KufvbLgPpbw+6++zVvWEN039QEeWe2z/UVEuse3h9eT15vAS3slK+kJrrv
IhIHL9ZuaaKqh9RPW3/bdjABJCHZfgf9ECpXDRZUXTs9wb/dryVbbkcFQ5qY6pPk0R3oxXNPjvVU
3MgxdRZBmceKKtbuY/9znhyTzLy/5xkupKwo8QXLGoHCpT5kZNRGr92DMu+3vAaKl1x360U+w5mg
xVpACLqILGSv0tD41oOLWoxtKp6UqcqPfVzmaw08zNeStVkx6d9af/4vh7mYXG4YX4CZiqUc0HSo
79Cf+Fr1/GiqOtAPodlwg5Y2r8L53EnUXwfUH98DjbCJ6LV8pzWxcgLEhFSwb5iHCAHIQ510v44G
K995Sh/s9DydgT+zy2NUHj2mBQZ8E9RBRBeW64uh1K0P3xbjtojjYTu4ifcxpNoiyIz0L15TzVpo
aXyweDy/8md6snjwLeDqhuIummD6Q/llDc22ukGwpXtVohgttgDJdDnaqTX1iIQj9Mz20LB16mXf
6jGytmn3Sp08gWDVmI6PM9U2ePV8PjH+C8rTqmPlxe0pdV19icCtsixkt7b5z5+bzkE/aSEP746z
MYaqX+NO2kr7oykn/wbajlL7onrnsV//hMMe6UQ7/s6St1t0EIi9Fhbk/GbQQr8/hOrRCKNoWSjD
Ja7s4dbZ6XgbkoolEUABaZKNOZRLAcftVfaIYA+3+6icECD9AeClWT7OUbk8vpNyODzOERrOeHSD
6l2aUh4lF63oAQnNpcAA1O1jN5cLN3Pz6KaK/yVUm3Dry4piOQCuX202xlw9LPuyqWMvplipXMoT
/HnWf/Wj0H8uheFQkG6mOw0Q8UqzFfXdELPwbKN1yFY02nunlUhKuIN5KCct2Y9zcN0XIJUQHkA6
NQvSt8B2py3i0toqQA/qLcpKsbeCql6OvZq8dWYcnKxMrxb3bkCVknDzN9krFdC7blk1y8mNy2MV
6eVRHj0aJXRIkch+RC7LuXuiiFMeowYVsLBotbWltK+ea6aL1G/6t7CO6gP61/FSdiPLTGYRP3NR
qunwlgdQMXiGQT3o7Gyj6HHqUKtcJJbZv/WhY56hlPg7m3sZ4Y5LFI3vcqwpE/3qhsWTnBj7nv40
+sFRjiVGiPC2rSCFyknzorCfPR+mgfksbsYbr8l+yKHBCOI3jaeRH4XjMop3mZ0ar9IvG9tFVBER
lde2e5SQo8FZBW0NR0NrZW9eP+5RJLSfqBbI36ag+aLmbn2RY04EDFhEQ3ySg/zMUwRrq+ggRxU7
zFcGK+qd7OYdcYJsGNSNEWnk/QvnmHlFeC7+sxnHVaf22kmap7YqiFAb0y+3SCMOC4XDqvVDUa+k
D3wD+Exwa+0SUd1+deVEOS5nR22kbrzASCEThJ+hsHr1wHKAmBOvbCA9ZgKnNGTLcHHr5arxdJf/
qtnYlwiLLu5OTgiSWp0ILvZigrT+n2YafPUsILeFK0/stbknB6U9Hol/UyHuVtt+Qu9TGjONKvbF
w4n4ebiuq3Ze0Cg/uwJ0GylfkLrQ5q3ywUpOsglQ3Dt1d+yjbKEAT+9DaZk9h6M983H89pGHihKl
J5s/dm6PwzW2x24pQgQjSyOq38OSt/vgmj7xGLqVKJ+nWI2eZA9aotWkd+MLqxe2Gvkp9kuoGqoy
X3mCBHk4Kfr8xDJuQRmPmzFM/VXkRkG0ZKmTrfQuzzexwT23TG0y7b5K3uze1yr3GqTOdEoNYdzk
eZyCF3imP03z+fIobC4wKgI55xLSRMHVdBjj5qc03e1TAmdJYNRL+SGkrUOKceV0frsOOi3faG5v
sGriGRlPfn31J6pFDU8/N/PmrJobaVegoAhgVz5LV6Ps4SDjL3W3PdzkrN++0p7CV3fSBPe9lA/x
PAgNtFz9GCB63A2t22wiavu+znYkHacPp5qanamW7cY10KRkoRKcjDLql01ZGts27brn0U7750Db
BU5j3KQlU3WxI86pLGw0XpJllKkqOSWz3iu+3T0bgPieNPb/91EAQRQfhYG7lJODNP6Bdkqwslrk
j9qh3A9ZKm56m8QUFloUrvCg0NLQeQv+ksY6dNqXCmUuOSEbCFfkaC/JMYv1/tVVxi9yzCdcexai
zhZtE4pnpzPf/an6Lry8e41K33oprE2tNG6z5HRvioseujGPWUltL504b3bStXP0aQtZSc3DgtF0
8tzT7/OIsZbniWLWq0jcU6GuiauUYZS6jUWmv2hRr59lz1cbYkHN0K+lbqMbzoo4+MvBfN5dqbX5
pz/xW4SC5kFPn6qLPRpXOw0ALSVetJicwTlYhQkfYF8Yz7ykjGfoCsxFNLr5vqkC8znThH8di3An
B6VboA3GqvYJxz9mmf1LTrHaTc4Rhd5up3g0l49Jg1Y9O56IznKOp+TOwZkvbMzX/OPCsutH0Smu
wjfL6rRrZVb1So0D7x26lJ8uPIk/Av01V3TEntFDummOmD6b0G9Bq+iAj3jNbJAEno5x7hFYU9gE
wWaMWLA9Nsvedsx3D/VwP4PYsxzSl3puKr+n5kQBIZMhpPriOiwkRGieZE962GWNOoZrNHs5y+3S
6FSN7jfbsM2c00IDCSq5Ball93uqgYuFiIP40jmD2Kd2dwURMaiLSrah5yLSrX5Kj7uJ0sv4Ivsl
WSaQcepRm03Sbk1sTrKoHFZq3nbXXK/ZgiRx+TnVerUqVW081LXufemrVycVxefUq96u75p2bYZx
SQwyoSgmnmoeoYq6LN2ieM7nxkCvEBHDoNhLm65pBHzZBiFa/0wBYP7sEYQF3ZF3CzkmvQqIHijM
KM9m3+lXfW5MCDyXPZKsG2mrtVi/QiahX+3AvrFxEYeHqdRb4xJqN1GzLljI6QVQcX7w6ZJfNCU1
3yeUPk6yURyXUJc8zDvooRc5auerlN3R8uFUD+0vd/K9JivQf7qB3+4HMrN7pDv/5rnxY4Csh7jn
NJ00Lwj5BefdCwW/Nul81fsrs+ytJnTlp9m5GwVi02+jZemLtEnNlzGI3fWk2NYp0mvtEMKnNMOq
/RuUC4fI9MFpmSsdUbjPIEnhao3MYavNXYXkHSxJs6SPZ++jTvPXeUySPQ+gpEgmT9+ZiaJ/cf3s
jRJD80kMWfQ6kV2V5joOoqMSZMNSdn3dc1dplxr/5yS9iDO06yvQWwSnCy34ZgWmWBVNo/NrgL7Y
z/wFneKDfeWnoYKq6eC1fy5L7yTNlUZdwohGyLoNk/IjQ6FvUQy9RYJ5CN/JxNxnD0IQRrTT9ilx
EJkmGfNJKAYGD3BCmwQ1IhSAgievB5On8Bi9EsYvodTBDtuNtuKHMQc3/eCznDZ9ZBYfQaZZLDSQ
MAwgJ2XrYqCYleYn1SOA0rFjPHeaCJfKnN2G5jyGz0WPziBn41deL0eZ5q7CoNtMTmNuZXKc+rZl
T5bnvQH1jpZG5a+km071D3VvVXY1YPK4jaP5IU9b5nG6hgIJKNN8lXbttF75WSfwUdlWE6GnjbWb
PP6FPbHPuuaJOiHbNafYp0IJVybogH09fjM7NRoXcOK+RHGg7wpyk/k2EE6wy6h5Ok0meYS4bdwt
cjgGZQ1N11yajhKGIeqPBFc1jTtP2vLw3PgQes490+i6DevheK9Yo3KsihwerT51X8NyVK6mm5xk
L9aN6XXmPJmHnK5vj3mO+BkBCqqJKNE75RV5etS8/WdPg3vQTPLgI3Xcv4vOVL57Xr0kWREGi4aF
jtNX499UWsNoGPbmO9wx4QwwKoHmDt26D4fqZVKGESqtEsqJudtRmfzkqsFqRIyc8LYOWjOjYGEd
6J53KYSDfh/QKh7kz+HQ0+nTchXrkBzIMSUohnNglBRpMhjUMR6x9h110/gUU1Kw4boktWK9WRYd
+4upTI1r0araHQQmhvJnpo4p/AEk1WwWuCsJDtO6YZOx6f+iVXWx0w0TzNugW59VTsi1rv/iVzys
4fBH3iaJfwovGKmLgREZLodKX9WQG8ObjqadNtgH2VC+ASBTHuLIYT5a9qGcmz/H/+X6mK83bfdr
vjTK6ffhqiFeUGbi5rTEjYYi7v6yVWAhtprPxAROCbcEQO3gGrpK8JfwM7EoO8N9rUoqvkHCqFfC
49rWpTYWBraqPipRHSyQ1kgOyB56Nyinum3gBqyYh8a7SVvfZsqSe1nfdJlKYDjpuA8T+HeyYiq3
LZDnj7Gy/nJgWHqqKGF4yVJ9G/CAYLcKqWw8WSCRee5ZaPoSJALF0J48UffOeSyAMbhBvzJHEpCw
vnvPDSCJnRqIfAfuRnkOen5DBeumNz1Gak7T65Tcmld9mYphgKvdRERr7iqusiidPHyD8geIaWc/
SzN6au4+LtJghQAnEtw2aRzh6d1OjiKH9JOyXPciB6VJdpu8PxpU/L8NQz/t3D521kbfagigaWdI
s80XlOr9sx3Ur/Hg2Itc7aIZ5MDFhRZt2nxw12LugrGrdpWXxRSj0qUwQTkoHplwCK7CNz0s/IsW
ENdXzM8sD76o5mi+1nUmNmDF8nXNH+BV92YkrV0Fy65WzFeH5MTFKKK3pK8RGWv6YaNU+qk1IZ2B
zbt7ySCoAeAbxcdxBonCJuXvJ0QaQQ8wKv2iJlxWLABvstePAj6IFMilU7o3QMLFAZyd9RQABeC+
rYe/tbZke5GlXz0jCtas7VneCEe9tIUpltKjgFVOyaO/G6JWyxqt94s3geqwK1ug0AhtU93ai16Z
LlYZnryqzj7sSAtAi8UtRNde+tEbzrLnNfTW2lZ36YuAHAJ/iI8uMb01K1Gx1asR2S6f+AikX/5i
0oC45F2wTkpu81BQ5oZMkHKJQHYehoLXDL9/81X4mr/Qy6K4GUkQ7VJdUc5ur/1q1KR8Rkg6Q/D7
H3sD8jIxhmY/Zj1M2Nxjn8qUX1swzj+9NF5Vlpr8nYVE9KwKsBNVl/Gma9knqoPaH62JC6sitZ4b
NNcXAuKWb3Yh4F03x5+I3B9GojFfa5FXSxWhpJNpRj5iHGhfqZRXv4d6Fh2g5hmXslsFlrUFs0KW
bh4VMYwcQeqZG/Bp1TuJ23xla7azG+dRSxAwsoyS4M48ymKIuuWG/wmF4MT7JDT4z4r4Js9UtNQg
5HX/CkxnfB31fEa8cQFdZDuvyK1rOwx/Aehqf3rO3lCb+gfJ4HQxxFrxZlFOs65H9JdSjeC+GaTZ
FjVf76YCl1yOgZn/FTvVjhq95mdamvueQMvXKPCrZRZW0y0WIUXdStocsiIYz4aKdi3KjOJNn1O1
DsWqP6x2yfqv+ckj4Htqxep7kyQoImduzh1HTXxC8e12gLnhyUQyaykie2PW/B2B8XcHJXsFNKqF
+9JGAwW2mpqY1mhHpEgMlFFkI4ceXUuEgKoceMv+NSdLqKrQSlfZ8frIL9Xc1GBOVlrVdyuYKvML
8SUgbHJYq534XyMhezpW7PjIUapa3lx2Es2wzx3exffGzH1WR32zKfsEvOo80JcewIysFp8QZnn7
VnarKHJgIQSwOruo5oSAQux1JF+08EhGvMoX8nD0tflwyupt7nWX+0jZeeGx67wy2MjDf/kHznUk
wHJzjXoTEh35Mql6dianOEur0Q0bv97pOg8Hzev8L2orUKQ2/WknR3lTl4spb3vE2BglqQ5zl6K+
mGNZvsynHBpNeZenDNupWciuPCVyqc5Kdn2WN/dTyi7sEFvTKO0dv0H1UDdEq3zKsSApU8PFwyaP
+lkbwOyrIb2PSOMfPv/NxoJlV7vNmQyPAZnAW1OkFITrnfPU+rbz5FDLlVj5dHrYjWEQizQBMyE9
2N86T8mMSmyIxJKh+meqqPjTCKvrF9JvOBg6SVmez/G2R0D2XM1HmhP9OpI2tkq/Rv/w+2+jgBIQ
Up7PgqL02YPNNY6FfWgG6glhIqJC1nENw1jKQ8OYWHXIw7uD9CWZJxaB09X3qdJWyfny8F+TSJfY
h0Izm9UY2CmFAkq1CzuAuikisk9T6vvUbGgsKytgOmXmknz8PTDGtn+hfH4p3R52N4ZjlucFcHtC
1Uhiz2dpDHEGVdwfH35KJMJDHY4fg2na+8Zz1Y1dq8NBIK176Ewjgypt7k9OMh5CNfeQhv89bhQZ
49JVGu/+974wfAEuEBAorE+LSL1mTjb95edWtVaTrDkEYdi/CK35kHavKhbmOA61oDSfZV4ifP+W
1prylDkwqHGzN6uqthSWHYFe70g9oubgD5DOTmVjHUFZ3r3lFBaX7jUuXmWH3B+zIHXcuKS4ztIm
Gz0BWwyEl6eKGqBv4dRz8HSukl30dWYQ5IldflmZcuj6mNJUf3zz9LS5Faoob0kRvxtFMX7AmQA7
4aYMCvWteas8u3urvU7nWMRd9yaxzr+OLR3iydSfrpRpO8vIysWm1wvB/gqiKCBLPyq9tU8iTIbX
sAKhifKEuQ0jb3hlqevvWlbgKzmq1Hlyrif3mxxMSl1jiXQEl5C0y3CqNpruX/WxA9FolO5ZNmlL
khtRrLHZdoobLe79x7g8sst2pxqJOLRtrLbbRgm9VZERXXWjojuaHbGKhecp7VH27dkoj/6wOYmg
lJ7IJAsxHQoRYYD3cfTw1HS2f22d/ldj2tAFD9FUbv4YoGAAnqvSURePAeJ7/jU1sujM/bL8wy7P
6QX5ywhXx172Bkv0J8RIVrKgR9b4TFqf700jp1brn7IfaTfZpFGKJguEZCERPnsdv4fpfuRQPfQ4
nbTJc/72laY/zi4C/6hZSI4YwxQrVDND1mF67c6N06igEqEdSdP1yBt0Tjwf0pdHsNIDEkzCkwgK
nj62p1+g8DIuhpiQRIVUQOuU4mKNHkTEWphpq0iJMkD386jB+qHvXCRLuFHAKvPtqjH8Mgpuo8zo
UvRN6Gaema8gbyn34IajL2gs/hAztEkOxuYzvxL7DR/viQTjU6kp4RewjO7B6qAzlE7+UFY8rkoB
uoET8rNOluAh66N0HgLvXJGOvjmWRT6Ne0Ka69SsoKW1wvuHEgZ7OeXrHfpQZJ9lbMVPEtLAGqVG
XfqTCp7k6YF0AIP+hyXXPqO4i58AC9d3vMT/fp77dWrz43GOHt1bj3LlQ5uNYAoINAfHSvVGawmA
HmjY3FDZ2KyyKeE5kRUt5YpKG51SClZP8qiRxmmy2JyLJmDnNjvJ8bAWzS//u5ecEKdk1KE6A5r7
x0nk8H1SZAfxqT3k7IiOsdvW2651XwnwKsfAGMzqLA/DPvOpsMI48oPkoUFRA2g/uwNjR6Ej90Ho
EQ2JPOUYEh1Z5NllcL83jhet5jBisZBJR5mJ/O9JSTkEIKA8Sk9FDzZI9GQHwx0gSKFAtRQzmrRi
f36nYbv3fw/Xaq/0l9/dIZzF0yQ3mwb/Ub1K4mHZl2Z8HLSo8bcPJrdGH+8XiEyyLJff3fsZYDAa
oMtJe4o6p/6mfVqmqd9kU1miPUdGANw+4OnVBbWyD+0q5f+u1W9ZnRi3uPSpGFE8dfmwuTyDV3Vs
k3idTyUHcrvyFqMgw/iwqar14cZTc5Rnknaeq6sa/DhlRMzUtTx6Uuzqfj1pqhwjIz3bPss5kU3B
bdeIfcgei+L9YjjpDc+rznM7VqhltMgg7Gi5cB/RqpVJsmt2GD1/pRTRcPDniYV0koeeT+JRi5x6
/ViIVfPK7tH9/1iw/d8udVw3CwBd7Wbo2PhM4Bv81q+uHnBm2Ibnxuqf/NEcDi2veRNgGrYyt9+J
wBp72bPjqrpmulZebbf8PpglqOrfJukxChQIWxh9d6MJFXHcFcoZltVw4QXd+CWZKKccWq95HvrU
WieF4p3dptN2hlYnBwGB86l2Jn+r5031pBhmv4rSMH2bppJNc2c670k7dEelVcFHkSBxgGnS+OmQ
noryiLSXexKezyBUwb8GpYcQY3QyRLBQ2RiriRk95XNiMQoj++JY3Vr2ZKPwFDgkevO9G/04AoYa
9tvCLWsqFjxrVVuJMWtqlSs/DJStMU7Oa6dUbFozcWxQQLNJaT+54cU2zRj6R5qYt/Gtgbo3dezm
Knt3u+8e2AsqJxIQ01xrV3/1rNA8SA81SZKbA/nygtS1uTNsX/WXFGgASairYPs4u5pCBNpnJM4f
trxOlPWkJ+lKnkaesC3bcUtanW80fyhzboYsbvZFEOSL+0dwVZ21ASrgRj2N/hJ9Vv0cNN328Zlb
S8+ecsKn//nt+mGEQCYFND9/bOkOD/v92z1Mv7/h4xNEBrLoeuRbu/slM7YbAFVYPjyuGdk2DDwZ
GbjHVbtQ8daUwv36hvKEVZj9+ob3v1YYOFD9zt/ufm5h+qx3+HbSW55ffsMa4rTHh+znb5g29/+/
+5+lLygCj4df307OVm3zoPgOqKj5DyFn52n2NRKVeXic3ibtuBgqJVoBwytfwB3N9a5qcS6s1nkm
VfZSC9v9pPgGjr3MA2CpeeWXXMuWhaWkl1y4xtqdkBJo7PzKg8l8yQQRuWDyeMqEMVnPxBAnRdP/
koOyKQFj6KY73v2rjqL5hgDoRuZD+yhoT04Rf3/4uxrxQ975LDgdddXqCmu9cqZpT4dhVUeO9hz4
uXiGQ+vkDI1yjubeWNr9IYj408pB6WZ5UNaz2g7gwcTFawLoKBwoj+dzyEY0xbBOO7v4l82L641r
2fX1fpUxqon5e8iszueQsxojRBXEKpA3nM80aGN9Adx878lZQwOdUWmV0JH+/ryB6EEfaM6TNEUQ
Puwgk8iXj88LZ/jPXE3qo/RImig426K+X1Oa4HYnDjrEAdm+fz6M/hn7XXv/kwD2L7ZqlALj178O
7ln3suxSKxoFrKMfXuWRmaSUTvVVsZNd20xgci8FCITQaKLVH95urA77imrHxwmkh2y4gpeNv67w
MFtxEVGM/88VHgNJ2f66Sk4RCvzxrIfUDo5kNUjXQJkJbbPo2AhT0Smp9+M9y3nIrCd3OJJ1dki3
V+XFdZFKGNSguemgC1bkc6xXJXD8Zadnw4dZ98FCG/TxG5pK58rpvJ/uRK4mCwbWhB1ZZZZm/iJx
BPApNfjbNrQfje0rH0HqOjCEtdmboK5nlcKveqN0ia2prqsXPq62tYLOPtpK5+zdzKn2g8Kdq+e2
lGFh5aV5f/PjGk9AtYoWjcy51VjyN3qX7uXIoLtzxVFGLnkhunQ83a1oXC8GXgRrEBUZ/wUN/8vZ
Ej1u4v2KlmzQ/AwBEGZzOlu7ZXFtPJfwD23DutiHlRYSM3X9q+qCBwFfrEBA2SXLWKTNeaot9TlS
6zdpd/xYX0VThQwjEDVqKvVVVtjKJ3hWbeMKzyKRzPShP+eihXS3N4I9Pw0kHWczO8RjXw7qa3Qz
p8DRg4WVNJC/utRZblgmEoQk45sc+8FIjnVdNNQoz4eTgLXCMbVDr/k58cVgFTpdsZ7GLH1zLdJn
7YA4gmNbyVuhIKtg5eA7ZLdrKbmKcvWn7E1K48CQ7p7lTDhfzGdY0pdwI/Munhsn24EsaV5lp4+L
LcztzU3OTaPpzfBD9SJ7fBOYiNFkPknXpAcE2BKq3xM+UF5T9p97fgqFujCKOiRWT6MPWogIYqav
pzD8ZZtS6rlguK4BCpuE/aRjNIh/hmdHq52KgzfmQI1/2wtzDjR0asyDdHqPUVsBVl0mXzpl/H+s
ndeS2zrXpq+IVczhVDmHjm6fsNp2mzlnXv3/EPK2/Pfs/YWZOWERwALEVksisdYbVOT/ufOLppaT
89RC3dt5gLReeQZ4kY0ivEBXH18aYyGClNSJz1re8jlmBVsN4TOZCk8C05TYNijnSy4ogWl0UPhx
7KzRPorRkfo3OCTveQBddTW0+lTWcfKq4/y3H+ugJB3PpKwds5UJxmIlJhm5LIHyDdg84LCyR73f
XXkRNExxCIUvjxPgwxNPlj2iUwNLSHYUKZjRK8vHkLTWEDXqtYm0ErXlIFpmvMMrMdgNtnumznhr
ia6y6bx5Gg98habpDiXtvVIbVLz6nAIkQqjPUuOFbBNYiUSwsw0hF4Bg/qkY1TeUHYD9BBNNXLfy
S6QXxtp0x4kz16NLKHHLdhqzmpjVzgxp7/y9sqBPKVMZXWkwiwK69N10i3wWJZn8nPsmpRZdVUlk
686mQyFq60jjhCfJgyVastlzFbM140PZfSe/tritVKTRNu9a/T3CXg7quqw/NjVZrzoOkqMmZ1Tu
ot7bBLLlnn1Lyxa2EiWvgSn9SCzL+Ij7620dTK+uElYrb43R1YCvWunqoPqwwBUSl6Y+fh6xtXoK
8IN4aiucoCIrfRBdYaWPM1gbIKunwaJJilVGOn0pRvltjA6t3gERnUZz9JSf6v19LepxU1Yrqg9i
3HKSZNlYfMikt9Rp2qehTRYFAs6vjWErwC8CbSaaWm5ghe03BdLddfXKTgwrp6iHPjEFa4mLE3DX
PipuUj5Arbp192bi79NsQkdPUXHGdw76SL8e5MbYd1Idz3RD6o6TPsVCrvxurptjfxR94gAUoT/G
02EMa3OBpRMh04wO6d4B7Cojoq3KSLTeh0WfGEUODvRUau7lKg7nTTe6p8r0rGOdWf180Eb7nRTc
zuvd8SUfMXDI3KpYw8kMvuBWi7dEbL9LEJoXKYaxh6BVwktK+QZar2q9p+HwqmA+4VHZmPlu2oFr
7ILL/WDV7rHiQWcPmbGw8W91ou0omf5MhMSB9SvYC1Bd1uX0GJlQm2YmqbpZYdQV33/RZnexKhLe
nsBIh0uFoNlu7IDyCHZAO8TfyxFlJcEcqGkB6fFRc5K158EJvstmE5wEO2Aaq6fI/4t5YhXd6Le2
UgZneYQqIFUU4l0jch58o3Me7Ar4iG1eRc8gk/RBJqdeiDHRZ9r1qnfq8SxasRFFm6pDuczHBC6d
m251Qaa3P4bTYpmr2qsRF6lANcwHH48VJDQTNiZabT6o2WhfYwuYC2OipzINaenCZ1/E6ERDnIzC
pQYB5KiAyrbLMpyHYVS+KFn660z0QbNqHoc+n4OhCL463U/NzMovVm6mWwuC21J0u16wd6xGp9jL
rxXWMUgZJF3wNRzl71D226uPtfBp0AZrJuKrVEMqIrO6k6PJydVV9Q/Rbzi5y3NAYSJbw/fMsYuD
6Oe3tUY7M2m2oZF4X0Kd4vx0OVInxesYCba1aHJ1xu+r6zq7X2bTVaAwsy8a69fVtTxKzTvVXVWo
qIRFl30UlnImI5t9GcPMWJhRLx/d2in2RYbYY9cF0fPYAlEgT5N9OHA3orrXz42mJotG1zCsVz1M
QKaz+yFpJJyd2+jgmM2f/SJWl/UXT7f957bV90psql/cvkCHLI38Y6E00ONlN1uqiWu99mp8dgNb
+RFq2QOouORV8/izujKT9qE2dkfUKWCO6n71BlZ+6/Hs/UNx869Yc+nPcimlKzsn+a4FtXzqvDGY
RDPdr5HkLUUockg4Ojl59ZTB/l61euPtZKjsZ9Sj+rmqDHyJB71FfHxwQbWNurXVQmfDBiOaT2JB
r2Na1rNuHOKvRh58y5PK/UYm4ZQh0PFRqONS5mffnzntEdGTLJw1JvI3MEZmUD9WepaUH44vXzBT
a75pbfAxtr6xkUynW8k4jzy6gPey/BG5iOyxLQs2oIOrrERfO+rlGeLYJs267BaBXKE3d2KdNAYO
c0MWPPhp6JzzwADFPJ3BxK8WTZwFy9pGTmTpozDGf8DZlypFaW6v7BuNInq4jdYuvKTQroNlZCFe
RLm7YZ2/ptz6eFdvU8T6vpIpy7AP6lVst9IslGLp7Nqduo8HgHKRl5XvbfiSA//+FpeNO0dsXDny
DzOPOkLL83IaaIbvCTzk99DswqVXsg8wByAqudwhrxaF1rdRz2FkNP6XvIvaVWCH8lbKDfnBDvEV
FhF9az5pcDCfMa73NuiD2oD3zPK5SZRHEYAkUTJD1A/IWVWVa1UKVN4C6kVAMYHXVV8sMNkbKU7y
VYkRjNVE/guK/+o21p1uafey8dUcmkVgpcOrW/b6xlbxDRH9pfyt7oP4rcHObd0AP1orTmB+jZPE
+KrZZBT6WLbWRdPFb0P8TYxFcJxXbKu1DZYt4+ugVQvRrxhsVMMqUcl59f4LCeWNeAnyO9YikIK1
ZsbSvDR8rM7YS+zFWT41731iQPfL/yOk0x0dPkWjLz7N7UHa79Cxx9ESiT9xKENwykWQa3/0pUmX
nbmIcE2lAC+i38HxNIA/gY3OtvHjU79aQ7n1vfr4qd/1svTYgPhvI3OYV7CW513XvaZGVV6Liblo
o+Gz/90F6726Yk5z66LKVpJEghUrsa319UFZ5DjqXb3M0Ja13iN40jrOKtf0/Oiw09vAiu33cs3/
k7K4u/VMJ98nmd9uKlQ+j4aLok4d5VQwJFz8IrSQL35YoQnglt5jorQoxIY8jIaqfAIGkJ1LU5NX
ptLiv54aLhvr23shDxs0EtiZmmZ6Fn3izI0dYwcz6CRamhN6SBklfnGsKEgFcZeeb31hmWAhmMjx
wh8G+REyuLerxxIAq6sPBXs9fw4AuruKUSOui4UVYA8qmlpkd4d8yL5lZSI/VnrZnBBbPMSei2qv
GgZUdI1oI5q6rnSzNA/d22jQjWvdidwHqqfeU602CxFljzy/lDrP8TJsRYBfaM0MxkidsHPDg1/q
9Uugl/No0JBjtsgUjnrbLEWzqaMfcOOHi5200TVl72nUMSBRR9eWuVnU6F4yKcGtKqNispEz/F0t
06geSpsssB4Hx2ZSu41qIzi23PzFmDh4XV0uG9Uvl6apjDFA6OaiG6a89kCQbNPATc7ioOhFtJAL
E0M7LUtvfUE9JrCVPB8XUBM44xQs+sQZDM5yIzcUOO99ruS7C9RelBnIw3xctnFPbWTS4EmcBpdu
SE3rmPaFecjZtU3DD5Tz7Kia+zOId9ww7I+wcH+qTS+/JKU0Akuq/HOdVfYGRfgArUVTP3UK/N1c
y4sXJcwD6htF+wGW19A056dWhk/hU1rKOneowbwd6sRCoa5NrkWUYWn6v/vbafBTH7kNbFaaWWz4
PwvDq9STA54ZSoY8LnWABcds1BSwkeEHAucDqi7DsBdn94NlKMlaiRpY1LqL8gIHn+cQWI/TaaiV
T61KhVh4sokucVAlePqi7xb8O06M3oP7UimWsay7Gwk22hqz1QG0kRm8qookoR0oG9uw8oJXP0re
A9Opzty4g1d9qoLH1YvnWj2p4eRRTBmLSt1RMuzmIihmBwvyC7YHWVjuKQO3jbGDWWT0lvZshrqy
SKKhOseKGm8UuUjAL2jmoQjjeOWXvfJgQRKbd9BJ3rrReiDJPgH5efyiaDVzYbIHLo8hvq6Vc+iO
9YNecQdJCkU+KGjV7lJb8jZjIY/n3E+HxYCR6UvXsUvOv/Cbkxx0I6cEEFbdjASXHC2At8YHb6JJ
OQ1UyJloiwOQvBCEQzPi0Rj9NSLWEOEi5jZHtFUJxdaufRsqPbn6k/S10nfZoU8LpNjoCqcuEAjG
MezqtegSh05XmzO5gpmYc+8XZ+qkiX3rI+IW+nt9pMHWtwXlhDxdElVn20+zg4iXx0BaucZYAcTS
nLVBYms/FmGxq7POIQXf+Ee70rQV+Lbogi6+vWDjMjxmg1FTMNaK6Z6bY86keQu7gXemR7qyR7EF
EYNkUgtRyjpaic5QSe3idmp7KDS7ZNOGvTyoQNAU9tOZ11SPbReDBNddktWJnKzlpkMYsc/17ZCU
xTadMpMhioyr0SnjSy6JVLbqPelylsxNuSq+4CPsoxNKarFFmBQ2Z8qj8rB2p03UDGDhsu0KpMbc
zFpb9jAzJsBHW0jBjg04fm9T0/IbdwZfQjqEcdK+/A5rLNCFdg9jJvO1X2FuZbqYlhHmsJroF6uZ
Uxi4lj/DeAoxwQmM8SGq63ItxTbF/WhQHwPTLK8+v+Bm7RvF3FUhBbQoEuxKJ1YfLTNVN5lnwOSf
gm3MbR5TqD1TqJ4n2VwB67YRoYpcx7tGAq4tmrpVY3jpFOqmsygJIRskPyY+ypqGY0QvuceupxlV
80sd8jDMv195j0akJPxa+SGlLc9cMULb5CpmNmmucOaVa7YZmK6Cp1lWUVJcJanS51UD1bwMWzSa
moTUIUWAd0jkx8xvyFuE9sYrM/sn9blntw+Ltzwx8rklFfqDBkpuVaOjejTDSNs2Q6JtsGBoT2JF
pH5SRLlcVLPb3n8vM55OuXdNuePbikUCemdaUW+dfD5MIoU6sKit2OP83S7oUx8VsWLnJ6S2R2Pj
Q1IMM71PcdgZkmWC/hAq3ZKWJ9egzrPnoimes05TT4Pbps9cZQa40SAjMw2OUobUna2VOzFqNVWI
fqfRbsQoVY8CdSfXxJ+TuaRhjVVFrruvmhMYmgL8uxa/2YF8MCbXFdNie+K5zpdUNye50aA5OWEF
MLNVXLbnNYSwqGhnlWbVH+PK9aT8o4zjHoAIklhy3r1B7XAOrlT+OtRNNSzjLNZmnwY+Nc2yYrcF
OVL0j0GGdoiDhWAy6s7Br0lDI77OpjU02OEXQf+DJzIEmfvuJ8qHLxiK+1+cBJ1geEXdOYx7Y1PB
y4HrYufnhILwApltc23qgzPn9sbbPh0aCAZ7U7HRkes17MVFZ4YrKsbSQ0Rl2nC5f43BLNA9/dBV
lfvket30RVFrjBlpJq1TLsvGwPJiCsYlwFyPmo7cxtT0GwcdZ8yQb0tZudOcfKl5FlNHdsUPCB7N
rSnUrJtuzqNPsIrZT8CL9MZokcdsPDNN6rXXJuHnp1qwb+j9GZDkHueHANEBY5FHQ/ch58pjSpXx
3W3NaqZapvOCg9kwx3M3eZQbOVgiPL13EgudQH9AszUcs20PEgflE0XK5nXZ7njUsMGzM6pYeryW
DDteZJGbPibTYaCyQKXhKnpk1zs41riVGTr6vukcVSUzRny7oU/LppssgAh18kKMlwMZ4axFr7hq
3GNIXn5e6L09S335KbJgX5lIMqwHyk8r003LuZAREsJB4USArbN8so4H1iqPFf4qsfpi6fx5dqSe
RUsmhQ7y+glP1eqioDm8K7O0XHipZbwNbfbDSozkmjuVdEIemqK30fE9wudhykZeqSZX3xK/+WHw
nr1xc2nwvgQWEGpNMEex+YLbfHfKIDEtA9sGSexYWGYqXbUtPejWLnqTA25BGAzJ44Fvy1dl5AcS
HxAc7+rWW5kOCEv03oIfDv8YrZSUTaSE0oYE4LehRNg80REgL9BD/8VlQSEyVXPrVR90d43VSbo2
i7y5+mZ+jN1BxYZMY+tfJt/lGmUXks7+xQqLayf54bbvA3OPiDeKkNPBiM9e/p4Vfu3NvA6+aBa0
Pzt1JWvyug8K54ufud2y1uRyb7OBOHtc4jxseMjSUHBY4bqtn8ux8eYduUjYQkWIUrTjR7O6iSxo
n/JZU5rxXZksVhFPSWeuled8ooZVJtuvPlq732w7QFmlg3DGDSVcmyXKKK5sdK+OCVyr1P32u2cM
69IrKNw12lOb6g4sPenqmemm1hFbGCxER4ZIndc1JtNd4tvrCE3yfdZX/ca0pZ07ZulSGZz9GFft
TCbpQSKm6VdtoJmrzG2++FZa4/BuB7MqHYJv6DJdbKOwPnK+PEg54wGLDPrKkep6h/TrzoHffCJg
MjOHoXBKB3DpETCQ3vPDqzggUKbspQhV+qkrkiRkxRLbWFLbUY6dNShHucu/9HZ+KcyUbHxWPkEf
j88IO8vPmaS8oFJondQwr46DUV66EChPnoThPnA+QrlJDzKiE07YD1vPQgEFeH+mH6ST28BU9M3k
rQOVsQabjjTT1JQG8zxlth5Mte1OjVlDXJcAtelSGCxKufH3qtMclbqx0ayfEIcTMNF3OOMR4UeU
+2CkBuQLRL84QMYCTy9CRNvxq6889KeoaA/PPW5K5yIOn2slq04kWvkmjR0Vvq5qX2Q7DWeQLJJ1
GbQ/bCohV2yCtWPfW1AbdT+Y87SRHTi7ikFE47srvgjAlcfoG2l9IjrFGLZOEOWzWztQrX42VGoM
qC5tl3lvFy+FFjZLbDDztWiamsntx1HQl/VG+G9OPsy7GhooWTYt3d9OLXate1eH6TefQBX7yNMf
KAVLc7/DdtF3dmk1XIohNM52Aqq1q5e6o/1gX1fM5LD+1ulGexnrhLJThsxnGbyNJd/DUFLnQxNW
Pzv9sbMtVH4i3zkUlJlmqFC1iz6CPNOEWJEHUuNusMYj4cTX+ZKg5HlJpzPK0JdEjQtInHSJwTaD
KNV1/FaKpqzqyUlSym8RqJ4Mp7OnMpJb7kHIQommFXjjcbBJlnGfewLz2T0kTTaHBmE+5ZmczAJg
AhTO+z/d5MapGUcad13ffP87MzkRIQYcbg9bbeDVf3vWWShlD0H8s3Bze9cXaD/aDf42sG6STaDD
sIKfCTO5RJuMLfew0nKtOI92aUG2lBtyON7FqYtsk/Govk9t6nI+X/8N9xCKcxlSCggejmdEmbOl
GwTyQzNGFi5DnfyUx9ey5AF0suu9tm0YblodR/jQc+rzEEzFFycu31Q3PcoF3/Qo7nFbB85Elkub
mxaW61pj6JvGHeUNWGmczDM1XiqGVWwVk9UAd0+3jK6gMs1zKazlpSqX5oedJ4/KgE1QlckytjXS
sjPC/Ce7vJPPb+Gb13KFnR9lSDQFzaYc6pPNV2kdqXa37g17uKBv6S3QgFZfZQqUqpmEP1PzSCUL
6Dhf5ovZ19ab5aNzWrRK9UCBqVkVcZ2BdSnBRpPG4pmrumSV3szTyoq+FVk/97My/pD9EhOENIif
TaCBqxbpk/04aqi0GGB5fadTqOkPR7XW7SfbcRR+sldkuYr3wDegd9pysXP1zgJP2H0oXsQPpW0B
xTcqEyB8E+6RIg6XZG6GU+KY+aw1jG+hkntPUBGHjYJw6hrRU+eZPTpSkan3HRkLAIRpMjwMid5B
+ynlVZm2zSu6qDsREZj1CGuN/JzaVdm66auNbHnxFk0Ic6tQfzjwv4wo/dXmGekJZxEg5L9sepLu
gxoMh5S076wPHPfJ0HXSQWW/m7AnnYZCcNGDFuzr+BgA1INRU9bL0sCm2uO9XJg4fm65uUgvTTj6
M7u1KX9Po1Vj4zhj6E+yPGmRuhkPRTU30hJIhaa33bZpyF6PtpK+ObH10YE0vRROqF8yzf+BWXsK
AdqZ5eCo5/D4UFhwZHOLidSw7tsoffDUKXOdNdV3E/GsJGiUD3Y5H4UcWM8F0k9LRYne7KHMF9Q9
nUsyHcAso6RK7WjjmpIqoe9RKYuxBLPku6VzEYGOYwLNDyli3/tyqTfJ/vLDMq0iwmLyShf7tvZt
sdjEXKc5921Hslny/KWd5elR8ioMCMYY4adWiw+gLr5aACaPgWYsM796RII6mKujehgrZ68n5HEt
x1aOOabu83HwlYVR1/3GiSt1iw/JcM6nQ7BJB1IuoAyCTe45wUI3G/XVHNDTL/v+J2S40e/YsSNr
9VySb59VtZMtOwSS+LmMvXFHBWHu65KBUVSubeQBEFtcmAq5Gs/auJGUzvnI831V4i++oyIDY2MC
o8n5cBghq84TjXJ0aGr9ojMiMvTyYEGpa5p2FtXNI2JByUb03Q+wwv4KqWy1W3ZWp814GjnqlApe
7aojDWPpwcukRrloE0O7RI7vrHzI2W5irKlIjQcIRunGM3C86dQCxZ+gPnalljyiqMBzNS57YK/0
fiv6lAToC+qywEEl+8JWwPpQVNJQ42RHZj94Gk/JuE28y5I07Hw9G3fgsXl3XCoYAaT+QwP2iAfB
6ItUUXboIOEuWwSYN0nR21cZQ1PZUls2PTjNw3slVxqwx/GDZh57SXAAM5xug5GEhQ3MY1FYo7rQ
fMdF3KV78MiGO4ZJCX8MJfNYg1B04atdpczLrjxLT2xnbCNGk6cmD/Tus4kRAOaGPg95cV0+4/JF
Ej3Sn/j8mGB05ii8pxe7mZyUm2cLMvKFzGdyOxTUpRcFCmHLYYoSA2FRuac6/y4aWLvKSwqm0cKy
yvGCwpQz05S6p8qijZdbn2yYazW2dfCvhIgBdgv62QAiOfXkXRjNZQMD91pqykPvWMWhaeJfZzFS
Cyh0I8MoBR0gZRFzO+WXiM9VLLermDvhsTTwM5ZkI18niuPCquTAx8DZNrVF/j4dj0ZpcgNIwmtd
SBFff34WeYK18MBFoRtjEygkpWFdRV9tZyQaK2RLQ1tlm1S5FOnI6oL6W49ymi6yYjg1yAFdZJQN
5prre1efq16TmoupFnao5nvjxQZMdOBLV3XKAl1Bndu0q++dXE3Wdai/tX4bHf32B0nw8hQ3Q75y
bBe1mAAHospFdFOcoamMTI44vR9q69QX/UDqFPuR3pRNjCYs9Kql+M1FFeWrgb3FzNCl+oXfe2Ve
h673WNglTm1h6Z5NmQ9FECHaE0R7s8GNWG0Mbi1TUxw6RD1gQTpZn83EkNqTt067hdTF6kWrHgIh
ziSbMd47vME37SaZdNwWVhjlixFSCbtedUr1YeAmBJbEofAVHgt8s1kpnqzdBJzKusF+tVfRF5ok
nERch68VetHmIcrQEchDL140lqLv6gC+vgOY60nxzeqB7fRM7pPsCeXHJTBJ6To9qLtNpbxqsVMc
yiRwb00jT5J5OHThCgEXPFbStpeW2LVK6xiY7kOlZ9+hToARS7tux3ctmHVUqq5GFoGXc+JxbTgu
gKtSevHxtnrohmSuN2X15A1D+ZQl9iVHTPiUe1L55GidMW+HoeEXlqZtK+6aEkW4cGv3ZGR5d2zz
wT2l2Mujzxm+eklYbgPZzyFueNGrGZGbJA8ZbMRoBI8ajDylMjHqShhXpZH0KNu6/MD9YyO6e6tN
D7GfgWxiowlAcvQRb6CCaWhVvIAPYT4bcYSAt4p2OIwq8zmpyH0DNJMX9tQ0BllZ5xm3dymyjOcE
lhKQUCVeirmq03prFL6b5W1uA3KYu72Gwi/BPOFVq2x0PXTSWCpq+wDRdvhfoqliUrlEmV9eieC0
A5OuIzt6G5W9KCV14+fr29y+dxcI/shrEaxBpliUvu3eRmOzahYWNPuNCJaDDtBTO5VhxeuOvjTX
6zpagxvdGJbTnltvsFZJMOYHO9pnZOiecPtqFbl7mpg0T0nZv1Cfc44ZygIbFB5Q19f67tzU8RZK
u7O3NAk1FtFXK+/FCDPr1tVqXXTSQSq4cq4GSJem+p7qyM7u8NcW8WkZxAv2zwGG7bibWGnHI15A
nVgOY2zrqF0kSv89zY32Pc99FWN0zTjDSw83AbpRNeWwS2NEz42MVZjppOqOnHo7D53eey1JHa80
dA5WYlSpsP2oixh3kWk004H0VVl78QJbe2neqyLxNqqfIVrekbYLE7NcVFJRrkEzc9+yvXHYOdhU
GMvQsP46jadTXUkKdf5HwB+neqLkq2hie3nGA+a23ovJnwdpeVhIyAC9aHzarm6MEdHUkoxOP4fe
8CBa4ZhmpwJ0nmiBsTIOGg49s2CSVx9LRJ7svkfvfFoVg05tNalrLUJT0s6DK/866NLWkqAc3rt5
4M93sQuYcgq698c6mov+EJjzTwOZF8qzwk2G9T1YhJCPYK9jojX/++Xclg2jUSrKM8YEK/jdw5s9
mu5irJ3uMCipfJRV0l2NCnAwZI/sD4hNBJOjkDgUk62QOIs1Y9LBwBh2tHAUEn3K77M4m4rMLfa0
nwZEsBhFtRfTj2llMQ3PXw8dBYQsliMg6tuqFbllYE8UpZoZSOZFNIzpLquCXwe4gemOzHe6E2f3
gXvcfeBT3H8Qcl8euBmC92L9+zzRvMfcX+k/CPm01H3uP17lP77a/QruIZ+Wrzzpr8v/x1e6L3MP
+bTMPeS/ez/+cZl//Upimng/lHbA39EPHkTX/TLuzX98iX8MuQ98esv/+6Xuf8anpf7uSj+F/N2r
fer7/3il/7jUv75S2/NLng61DNPegUe7YPoaisO/aP8xFFU+s1JqhLdZt3ajR9mf7duEP6b97SuI
TrHUbZV/F39/1ftVyx0uNMv7yJ8r/bv1/t3rs5lh693pIU/n91e8rfr5ffiz9//1dW+v+OdfIl69
HsaLUXTt6v7X3q/qU9+9+flC/3GKGPjj0u9LiJF4+pd/6hMD/0HffxDy3y9lOyXSuaX2PkhGsG+k
dlJIBGy2j38fxEg0DMVO1S6iW/SIs0pMuMeabhnuxXBJAWnrxNiyaZ33kGmNPvcqA25VbUjXLIgR
UKv7J3bBCNlOrTiHSdiCb5nGxZwx0M0d1fefYlz0u+hErcYSRSzRJw5Vj1qGqQMCqxHbPyAXfUbU
Iz4XthRvO9vB8LmD52ub0e2AQmV8zFMUSKcoLYpwkhOjgSUBZ/Pkw61PDKuR/tECoCJz1iAtI5bK
/R6ec67Ky1ugi6rkojICG51kA35JNmKxw84eHCZmqis/wsvVRu/GgD/fFWedpAF1+xB2z9QcAqs4
F0pcnBWl0daeXgBdF7NbrRo2bgGy4Y/ZVu8ATE6bN8QFWVFMrMwcWyKjvt7XEkv7nVaR1PT2t/WC
pGgOYRojy/vXS4qwtO/6o8qDxS1MH9miWerGkcseEjN+Qd7kUH8zq0ceGYr6H8b1jQz/ahy6tcH/
bQ8o1zv41eRl7xpMEp1i+n24ACfiSI6+S7oGVIWdF5BOU5Q+MmubF5Z/azhK4ICGmfpz4LgIXJG8
us0QnfdpkjVGc4oe9fKPObfIaiiXXZyk+88TR2Xwt00oXT+tJZpGZh7JdBtbpTLwqo8xWhvlzjsF
TeKdxBlgLw/f1tJbu0BmqWszeh8QcZ0zRscRZukUep95W0hrH2w7ismbBvpOHEZSZzuckfWdOMMw
bdgmUjITg8nvMNF0dd1LIZwwI4McjdmsNGsdGXgZbmM+wmNNoZ5aSVJOorfFTG4Jplabi4Hb6BQu
zrpRJuWtegcRe4+g4mSupBxJD/Aav2Lvo5HiP2IypJKw/V+D2pjpG1213+/9JnhCFT2tNKPK48pr
MXJ/MQcPQ1B1HRIm01X/vq5bM4WqB9XQXoqLMCxP5R0pExS2bHcnDkaW4Vh/O957u8ikN4MTQrZw
ik1AtmB8PeB8N8ad9McCepGTMIi7WLoteJv0x4Jlj9arhELDQkUZfa9PhzDMm71oirP74VMfPD1k
Y9mIze8D/9UC92m311B7Z5UhbZey8Sn7Q8IWEQdkNbn4sp9eQiNldxViKCEGyLdFeFBjUjt5VaJL
a++gAozpTLTBnv7qtAz/CaMFeSX6QY85u/uMe2wpjC3FMmLuPeZTM/d62BhOvR3l6E1qUioZuYGS
mx5GjwEAta1tkTSQ+YS9Fq22EREQuBz23I5/sSYYe5rBrsvNuARSZSHhP8FJ2glO0gyAevIxNyk9
Tqeis55GxNk9Rkyp+pXVY990DxXdf9cMBETlvlIsjye3rYfr6BgXvU66p4IN9y7X1XI5lHH67ukG
JSUAVqTOBkTephKUHLlfCgPgalQgvxbWtTuT6mErwMYChSwOdWW7c8NwkuW9T8CWU1h1ywT81lwM
3ODJruOGa83mo/8H6Nmr22iL8uK3W2ADi7sKUMzF4MrdOYXj7Ni56ulMnIoDWuwGEIIKT/tbbzmR
qwvVWGn3SMROXWw4pxjqRtjETgcx3S7qAIAlaYHcrHoUQ1ME1eXRq7HNCapTmaP7LM7EIR8S2Lap
DqrDrX4NRL/PYg+QA0rO+loEy5qGHXTko4laW9W5T+OX0HUsxIdjIKdSPOAb8ldfSCnrLAb86eyf
+pM+fYl/rxG1T6Qt80Pt5NER7f/o2JTWonJIfSLq9atLDI5FN4InqZR8iwjtQR7toZuJmKoDQU3d
E2f41IngB05rJW1dBWtxGjfGhx2o2fqPPvFS4c8cXfCDOJdImfa9liB0pzu7ZDr0poIi5b0tzvAJ
xpfErDaf+6XW2f1dX2/47k7C9AlP9ynmtqroFW0xRxzaAerJXIwUxSBvqCq3hqlcdN3PX2ryzb4M
kN2Mff2ZrMf/kHZezW7rShb+RaxiDq/Keedgv7BsH5s5Z/76+QDZ1rbvuTMP4wcU0d2AZG2JBNCr
12rtrnwNglxFQX0A168WrxoS8nfWYD/JEXHppue6ZNFYmpzW2h03GpOS62OYh/5RXmVD+XkKXHsj
e8NU+cegAZLMw/1XSPz76mYbgJmihuOjPiG8N8d1sJxHzvjXy7VU66zyNhOc+H+MuwX/HBupqFA4
0UYNo2JbzWbwoKg1LPSVl75zevfJGk3tB+LanmWS+nWD+Cl1kvaT1yekdOI+fAxjl3umFStHu7XT
41/zdJB+HcOhhu+GL/FJUxtnPygl50/QDixaxHNOEfIS07mDFXDTx0AvwSLY9VucKN46ha1r4XBQ
TsI0S9bwjnWnTjQk6z42N5sM0VRtndSusr/Z5YBbV4ZJW14a9m5OPLTa/pjSKuePr3Abb8SkI9os
u/cti0KoFHEHB1byreymapldvCy9ALBNymWXo2YRhKhthUYLz9eIApdmROMCUq2BxPkfTYFeL3qv
FtzeC+mKBw0ea3lZBhkqsBXHah+MflXYa2OIQbl5TbeJtEQTJQfhk2w6EwIJtO4fZC+oIMC5RQwi
bCAicuZfEayawD9qyHtrVd6sSDsG51qSJFVtyrLdL8a1NEKdGZ4nSYiUiiBp/O8xtzG3mEbQLklH
HBvBTgWrB4NQabzAFZL4WvnSNyjR/er88lRKpWxyqqMohhH3PSMo1jFUDkt5G7zdFYsJZtxQOG62
631UOMzJ5yBd3FZlc5vq5rgNu011Cy4QbOK8Nsu5r7fzE7X+48Il436YE/Ri9MwJyLVSUpQ6flct
G7hKwk5/HIUTYgx32Wkgs2XsqNjWMWogOigKo69Iq0RHt9ajO+mNSv4ieQaNuew6ZOYvZjAeEQ5S
n+pp3VMf04CkA7Ig5M7dwlj5nR3uc4QuTpkDCxd7ojJZyUuIxadm4RYgOylDrTftlI/NojLUn6FX
/22ovBoiwcEwsVeRXU7ZqWYaAeElSvHoUm188VtDe55Iei6NxDH3oKa057B2XNjuAx/F6RKqMNUc
lrbIvlpIvu4to/pWzarLdlXYwDQGgMC6ej+LPKxszEAz91HbfpO9TuRsZWxE6c6/xoo5b8PllZxX
K5R6D0tXehyToaJ+nfWUxudwZ9YAZqSt16jWbD3f285VoVxK6nTXU9ujNjcG5XJsMu0wyyZtADgV
Qk5wIQ0fXMJfwPVxCLL+55UM+RBtJNF7Xqj1DvROfdBViCV/qw1KyUHZLaLiSFokPEpTK1UJm4zU
ma3mgoL/lz6hDK5tKueUUQd6jGThhxGjVh4t2wmO1wmk5zbLnEN3vfr9Nqa+IVE+B+nSisrvpFLL
JzJQ1ZOipJ/J9fcnU/Q01Rp3QCaRshIRZaVXT0XUraA+n+9lvFbNCBGPlEhJp2LZzYPecnQvhstB
vp9qAI7Q+r6+gJtm5yy3qO03ynI5cFSysBOvOMpgUATzXp+oFJKvj0KEup9c0pIQVzu98dY1tXF2
FOCxsusEkCrPLVU5slt5TrNQzcQ554Givv0c0/eacVYyeMb9yjPebmNYxMb3uo7aXwinZeSkXzMw
OHeFaEhhanehnlnrUaiX3mzSkZkFOgkJKj+yKxsZEprR0wg68XAzyStqRkebw5nbPOQO3YOfQ/n7
++WukTq15v7ogXUVb0E2o2PCoJ6H28FX2qPF3rOEbUBvj/pY7+whmHau1rbQ02JKddugakX25aW0
XsfI4XZDEhEobtWswxn8c9cW/zKgUKn5TCJlp3VsIWST9oEP6kr0G1XRr0bKXX66b4F/2WYxorM7
7+dg6TaNVN9q4PL/ntpKPTdD2/OPaUtKX3bGBH8jvCDpKkFx5l3rvIEnrYlIpx0U75r7Aimy8wrR
WX1uYiQDnTHN33N/KtduQHk5W2yInmt14RSqtvIEMh8p6PxoCeSmvJK2GSA6sGLhkU3x+0p2oUnD
7VkptDyDePAWw15lzXyCl7q718Ksv9c1y18NA4o3N5utVsG5Kf2tNA0UXcIyKyhdjckd99Iomxhi
iK0NoEPwXHf3t8Z+ilu/uAed6bBVtCjiLJraA3DPC1axrZ4zCzQbJaarGHrNXUm2+rVr+ISa2EJy
WCgxU/9LdbXftUdTdIcWBCsVwv5Jem03/DJM3nSRQ0HA3mW1Xt1Ln2uW286000fpi5R2AQInfdY8
zXsZkB+G4cWzlecIprx7AJvNsfBBpIpeBrXB9arzUkQItL7ZS8doBfW9V7vdDiYt1iMi+OboQmWv
amaH4AVhMhYcW7DpAoApt1g5OyJyVRKG19FXX1gDx1AMba0Egb/xhhAegjQo7mSjWkhDzS0CurKL
oPFPR1M2UNOoarC5BefCi+TEsAqTEuq537Mko1bcBaHurYeuRCDot0OOsAZO7WLFgYzJVDY2TNt7
Xsfe5xqqMYKcUhVSe8hyoRUsaS1v/Zsb4UIIL2V/attq15gUL4fJvC3I/8PyFPT3vqHzfRNXRnKO
0QC8I6f80xL7xSBOffgDyQDh6Mu2poIBMCmnxWtfSanTjz14AiGg3Q9e69xPoqEqFxXgmtOxVIuc
+zCznHtL851tOybO4mYzNUU7UeF0lCY5VMZCY7Nocz0Eo8hs0qkFQXR9mZvt9jJeT8VxDzfN0Qud
fk9hNsXpaTm/2Sy5V5nZcR4pui5sVJTtmw9jrzRPielsA1WfwZr0wTEFYbqMZNd0knXaBc1OeqNq
/BL7IlUPOuel4tsro+BWgfieDSGiFUxdNVq+gZYj2sruHFegKLXQO8uuVoP4VPK33Ai7C0+q9DoI
fRaYh2FqWMuo0rCURV2D55fd3IGwU0dw26z42tplgdICdED7pnTyLTdd44lkA3dyiAT+iWzotyHE
/wpH4Lh0kPq++yvWhCcALRZi8xSVd5aPK4p3vVWrzsaxF428kk2EFNXRqUK/ggMdjwLcatEbSQvh
Jt2kbh4Nr43fhqT14ucy79q3Uu2+a120cZ2qeigHVX+mLB14ZN2wUoxC43kE7bEKrMHfSm9kst9H
tcQAgEHwhPL3MfGBSSUiuOYM8Z4S8IN0yvFx9S112Q1JS1jGn4JageFaRCslxP4zxPKqZamrlJ/a
o2wovlKt8HGw+vKRYs6ZsyQVssvZT9Klm7JdzU0TYtTf8W1fbI3Qsi66o3/3MwTJxkFL74aCOyXL
SdjxQSPedaKRjjHP7X0wZi+tXf0yiQF57pbn2o6X1/jODg5xOJ87SVEqyOfl1a1p/8U2Zdb/FXcb
Fsd8/wulHVdmGiRgpX0YdyaTimFRc6o3oQ5jEI286kvyJAvZ/8sNFjTahZF/kvbrDHLIX3E324eY
Eq6ODb+H75pa6SwyeOEPr3QbIq/+fje5ydnQyLJu8V8D5Yy3uWWcESrWuuKuAlM3GgHLwYVVmm9t
Um4swS0t+1CbRICHATTebMNooGH0oS8GdtIox9ya2nXiQ1kOygPAQeupb/JvSmENJ9njyFXfsDez
Vj3fmyeEQ3ZRUoynvHM1VHKo1JjsWEffNNfvpE02fW5BcunqxVp2S2UGu1v1854zW77/XR2+goaO
qFDTOrQCi3xjelN3TpLGo04lCg6KYH5lUg6uAQiFcx2AQQ/CO3ll6TxtCq2DHflPBypjnB771pu0
23MWQ0MhQrT0RzOQSJJzZIUbQg4x6tzmFBsFWWpDrxPL2HoiYeB/SxEmOWZtWhydMX6ITCvbxr9N
0l7ZdVgu/r4cqWjHygd9HS39H4J+zyZt/33K0vd+zd6WwRaQk7vWBi8/N2nUQ7RApUFJjckisvvw
ew7MkyKiH/xl3g24sd5mrWhXvuamd0UBkyDkfvpusivtzmaNtrL7rlxSuu+RfGjnU2gCz97UIaVE
TuOMqw9GeSkbIwCg3reGD1wLzDbYbn0+3dwTFPfdovP5mNBN/nJzRNDDosSG5qWaFY88bbkdQ0cq
e1RKmMemmD/JnmyG0hRfmqFe681UPEqbGkEEU88uP25MPqLZpGqjtfSZwgT9ib6dFaNb3mxZ1rqL
qQesfptoTL76Gtrl11kpBztQJhcv5BzSlntwy/rpGG+kjcVRtKz0qN3BM3JXlBMSH8gsPfaePZ7h
zTzHokeZfPU4wcK/gTRtXsmubDjD/w5QPuZ0krC0sbw7n4y3HCRNLdXWW5gN+mUNMTR1wuMEksxH
mnEs9bsUdLxZztGlFT1p10PbPLJ2OMieq84mKEV9qrYOklsLabw2jarf+TpSYUYH05y0hYNqXMwp
XjRZHa9tT6kuUWmRnYWad5c6mnHh/+0CeHa0l94mgaL2ZvjPVGrLDDIUirl785CbUfElrChcdWGl
guxIUdbJXDknE4aSg9eo5tbhUOS+px5yBQWL+mYV0VcyXPUPJ96iqBFsuM/UW4fqufvO0+1lUQXY
7K7zFgVr81PXegfptZUExvt04iuO1qi9U8FC7lMkblaGXtsnyua/Q6kQUkChIektTLfmZrPhaN8V
ake9ORHSroxT2cNl/WsYtZv/n+n+7VWlTbxD9l36OgApX4v0ZSuaTmReZUOx0SoG8Hu6mWREoE/a
ptNV/qAiVtrkeNmlEPQRvLu1l73bvFTJ5HCBbAvKpQ4dsHIhs5w9V31KsajzGSp7764hwzY1ebUr
dDW65ENL9a9l2A+cBqE85fmQK6FDukAWw/o8Wt3TkPANVsZmaQ3kONnlH6/8qh+oVuXl5GX6uq5M
SmUEs6puWDTySjQyZBbsrJ04tY7m7Mesl9MddzRorsew/0qxyqGirPItgNxoS315v6siP0bGRv1q
8R3b5a4D/U7hFK8jBUhbz52ntew2Y9uvEWrKt7Lrz0O8Ui0j3suupwvyK4QujhO3ytcAJivKjaDe
qlRVOaP/DK45h36tUl39ZdTyn91anLfKrpd4PlRk/U+v7Gb3pbmeAvV7P88ezK+2iupQaoL1bfME
dPTADsbWUCzhP7PKlF49y55ssjATRBb693gw8mw9Onvd5qCfYwODchjVuF6JxTqFMdVAEohCM+kw
kXK4evmpmZQoiei0tvR1qQ9wz/52e5VllCs543VaKmsXU+4r6xapmGWf9sXBSjJ0ApGLXc3gz7+q
FiQMuvdZmQdrPWthdOhqN38yEuMrIp7ZtgwCcDpdUJxl4/pjexrcO9mZmqrqVjenoQTa0qqRWBq7
athBaPjq5xXFhF6tLzzdUS6tEAwhGxDc5SlsS5ZmfLCXVR6Yi8GFfDJqO84NCJOjYKDt93OP0iXp
i/hTp8NRaVvul3YIeNAlJTzxPXUZ3dD2cEYU3hdogr5oZV8/mcaUHFgqaWsonocvCcvj1PC+mJzU
kaktVbCwuvZozu53OY59AI9vyk4eRioeyUd0Js/dyLpSkqnjk6nZ2mcqStHuBCKyl1tH2WRshUKn
5DEldpOyiSrKPtW2QiA8d1yYhsvZOZeevZKbUDcWcm15sNT8Vr1rkli9Kxr/Ux0F2l72ZCOdceIv
Bmrjzje7oevmqSuNuUKqUm28V3s25rPtR9OiVxEVnCGZW3v66G5lN1OsF1Sdl6ixookhaGtMLQ75
1PTwJK+SOcyahbwMAjdpFjeX6rZsWmoNZDhDPgT+vET2b2G2tgeb4zyeYtEEnMLkq9oY3p3C7rbS
gfqWj/RJVLzZZk7FYVmHDX/rAfSQvAwF7U4sRC3EA+d0bQSTz7V/DepIuWlofUGIJTDTEhXdwOem
sf0MHTRG4aVWOCpGz3XWd63Q7mmAy/NUj41dm+n6i9r7P71Q38WHaUAZjnWCu6CWLvg6O8m2jk3z
Bwz7+ybuOOSDpIHto7+3G6e4lwf5qV7NCzXIw6PsBloYrisVajI3cV6acUYfKZk/275bbtJ25PDR
c+p3YS8qffpMySy0rHyFSe8sKxBSh0Ido3fTTSAz9prnboIFMov679LsZkO4LY1xYWU7mz3aAeZu
mJrFlflnd1LGQcgX4r5eXsND4FZIh0Oe+3vMX/NcozXkBfLFbc7Acx4c6iC2de4MJyUoBgTvkbKy
Bu2uQ8vcRMwXm/Qm6jicZFPU+bMyBs42aWLbP0sb1CBgaPSyXsgRgEwijqfFrFU+JzuN/E+J+Cta
39QklemwSX4Xc/EHdOaF9FpR/Klo1G43t5pOVYMYEYUtmaDSjqjS+x0oq8Cg9LEBmH1hG5skUFv2
LGhKFiF1SxJjq9SJvSnhM4PtWtfUVRC0P8qSo3wlrdAJpO6FyopfYu/8X5F974afDikAf7UJhoy/
HG7uUPx6m0ZGS5X4q3D8n/P/2zQ321U+/veI3IJZhd8u7yYS7yYS8tAy+vZerVB/DMzcWGhKU604
YyjuURjL7x1xBb6AAib7TlpkM4eoyNWD7XwI9dJ2Yj+0uw75PcNYTRm3Mb9by5FyatNV+8vEWZY0
mVkfonhhmRwjR2G8mWMr8BYaz9Vz6Q5rTXbluKxMC9KZqrlRA8rGKfPru1MEIvT2zuSrU+/rcMOf
++3N4bVdf2w4dLy+DVMVImDKCiFn5yHj2KnzOCjVrcp9SBvPPIN7OUifKkzF4EDUYUysjkRXOtqy
G9a15nkrPWYdvmQH5y8a/EIN2rnG8Ee9syHvOclZuCt0D6jZ3Pxg/9o9rC5nx012btRZl9YqUp6v
GSlQrVGB6MBscIln07rIKzeojX3Qtk/XODkkGNJ/cj+fdxn/DA6+GeHwk9i1jREtbDGrjLtNJXCh
k1MWh+tLanBlRFRlrQaRbRz6LqAEryx3sovWOULAFqVIsutmUH3U3ROCAe4RfQnn2vzVlQ5p6704
2pRTGMM8CPbPiId0gb5N/YDGXP0QxeS8zFKn4muYaj5mGupMPtpkME/BdpUOsHXIroyTY9uYtYfJ
AfN17F/zNU3YbsuGWmwN1fOjWfQ/G69zjgOLBkrgYVqimOqXQ0iWVwghQMdpxU1Rb+Auh3MCmsFK
q4KVnOHDpZxWRkuPD4MIPzSkkWYV8SjEN5HELDM04dvYO1EyzSHbYKGWXg6Zurr2qUJ1T9eoyQtg
sLDDrx88lhxUiPGwnrP9pk6QZXjKesWsfeU4U1XI+orGSkoFGWayfhD66NohGcvoFFHnCvu8cYiz
dBNwxrmLHcqq5rKyDuRs7V1gDo+KMVBlDSvywpj7dsMGavqccIpA/en0rgdwIvANaTd12l/tuV3P
V/uQ6R/sMn4GTnKNN9NOOaOqCCXLCH3SUFWXWqjrpgnb47acosMstHcHB2kBDQG9TSPEdg02Ljt+
UeFKegOoWU++nfCAEmOrfLLvVSXadSIWjQP34Ab+KxSm80Nj98aiqWHtgQsOGQfL+GJoHfIYQR9B
Z25S4qo3+iKNveTSR2X6hOLSXQWb+CdgVvnGDhoFgjWv/ORRycz5UUmxHxrtJPxRTczOlGjWZ6ir
ERCqEAEa3PpqCuwQgiIy+fVZqxXO0jLg2TJYxkiH7MqmdKhj9wMUeYJQcL7cAuWVIiidi+HbbXpp
lpPcbEMYfe6cT+lYzJvaaAJtU802RYsK27UVQqTVkvtowzJKuKw4qU5jZ3AXz7w43XCAlC3+YxRY
qvhgeMbqOomc7xpkJv2bphj1Ljbi6HJr7AIU9TAtbxbokaILPJZoJcyR9cyRZLCXtluIvGpKd176
mqasbg5tchnGqWmwtfqMukPxYlejvCxqkB2wN62M1Pz4LgyHo7iu7L64dTIcAn/qD57q/GykTXal
49b9EBJXSrr40P89jTL75tJHVmspvbfB/3UuR7yw0pbhDs3mPdQe8zYanXBRCwqtFmZ/qADcclUq
nnHMQw/qLUm1lUAadU7I7ywnK+Kw168nFZVLxqgFf5Rp1o8yBPqBCGYlBJiCoLR2Y+o4rB5r5dMw
aHsq52DjVsOR5JfgLhf2aq6+GwlMHVEc6peyNQ9N2G0GpT/EjVV8DTO34SlpKC9RbFarsVGGe1u1
oq0Dt8bRRXpi2aVTibSdDvl9237JGid+MUrFuS8oJM6he3vxycc8F8FBumQD9QOQZrVBN5Bo1hUP
TWMu0Nz9VqEV/JwYOs9PQ1nKnoWY0bMz8iNzk241sdZeOcbCVqLkKQi7/ikZs3jlZn67TTO7f1KL
Ij5zB3yVTtmMgf/ZZbV4kj3oOJxtY1K7GascCy2ZzBWTeU74c7K5SbstB8HnqWtJ+M0FaxhB4tPD
kA3mRHRhPlk7rb6tUtiAokgZeAj/UuKRwjha2kDsbIEvvTmqpvyCzIsDxTKnAEoWkmUak3uJtAJl
eFe1WXIvQVjC14ie9AVxfNeoqbqYWlYdjtWWpAsTdQFWv3x0CrN4ZC1NsUQ+51vZlQ6joE44jp2L
NDVWX5/01nm+xotBgSLkUgM2PenUx+lyMNuvsRd0RxlCJsO9a2d7eRugqe1S5SZ5ajRzkTgsgpMy
6i2oglN/72XKXVwHCpslgJ8XJMv6SzY05P/VlKIVHyrPreFQs4BGUb31fc3gQ/SbZWWFpMjEwzTV
E7iNY2R/RE820lmIiFvY/26belT4xobi3kRZF7YLOyF7ahe6kfUUZ+5xHMPqDo2SaolKa/bt/47I
mGP8c45Oq9AkMYpgVyVp+9RMyrvPezwVolfnXbibh1FbKorZPBnF2D4l6btupsmjtFhojKBkaA0b
6Ysmz7mYIzxJQdM+pLEOrLkyL+xNUebO+v7rwCM7tJT4vXU8Y9N4RrQvEtW+dNwM7MH1jzWPuZpy
XS7H2VPWbgkAEtV3FzrMGbGludVfJqiXrl29t/WXrvedD92bVwb/29ics78dnLfZrLcn2XgqzAc8
dAuoHH/Z5JXawXjBUbBPFiQXAM8pQ1ZXhVlydTV2Ak0ad84us435MJewY0tS9g4FJJ5JznOvzcpu
6jug+rkefVIrYwnpZ/gV4CRwsMh90Z0YicQSDE7SQ+xqRBdrUPRLAoMMxU38TE5ZUK6vTjtunb0d
qG8hJQ2kevzXouEW4dlzt+0RsFkV3mw8V6HZHEl/9AvZ1SEHv4+aBJGeWumWhvGm6WX3JH01BAuJ
UoUX2dPKqVy6lzniVn4PB457nBIlWQIAQF5ksqdzX83GErml8KtjOBtWStZb35awiugwZNmTEr6W
QhBMBMiRiRAmqUcYneRIltbR17myNvnkWG/DMJTbPlmHAdTfM4jh+p+oQudwajXl1e6Hr7VVJ3ey
p+qvTdeqL0DqugeSa+c0LVD+7nwymXoaLGVXz4dsCxTYXoPTe8+oj99XtZ3PoOyVeVeCutZTjoZU
0VjhCOfU76sxgymDzcCwkQ7ZaGVqX+McCD+OkIYtb+PThiQK8kddAwOEH26cHBWt0e3YGddTcvE6
VeeOmWqPMDUPy6RsXD70OVg0Tm1Cx2WMy9INiqPdVZV7vcz8sjhqrsURtFPCyKh86wzYuTlwK5Aa
GoGBTzylCmNAFqdrhyfdF5rhmRl/S31/ydFj9yOL+3sTMqpP88QPxjSq8r71knLXDzZnhFqmX4y4
UlehRsIezu4vctDk7ktYiL471pAtQjWvX/IeofXa8ftFHaAATn6wh1GU31wzmfWuTezumTMJoTUG
tl166yIMSPKY36TTKQLviQ9GumSD3Pkr+t3eWfYMu3GXhjuAOBNTQ138r3NJZ6XM7p9zRQiemIbm
nU0xWM4V689BmpkreezWW12KulHU/jyv+9DvR8VdZh2MQ41YW7c63B8zfDA7uCKs51SLnU3V58m6
FWvtPq6hvlW4A/eiq47GfOHUmrwvPUUr9acxeZAD5WSOVe5R8Bh45uFHIKiiWivzjnIu1Rj//ZWC
lzKIePQYgX9tAr21gI6GSbTp+qZbSI/XVz/dsnuNUbNG24Pz2N8GxyU7iwD+oIU2GdxGazBuR91G
2wwYK7nAlPurMPmC9lwNtSlClonLa3QWAa5VtPgwQ5GnutonSw2BGbedvxmCYvpszHBP/TJ3FUy7
0qw6/2r+I1pOkoszvT+ipTmM43+8Am7jUXX7HTsna5vARv9sTsG33q6nb5CEPCoQEL2aemxRXGWp
VG7WbH+6eV7ICGgWN0PvUc3phyWA9u7NiLVxaZCBP7OahHlVVdriLPsduPFB8EJ5wzeW1sh2FeaP
PCgv6Mq4nwa9Ru2o4lTb4Tx1W8Ozc3CaTjn1vaev52JoniE2H+CVa8ZvRW2IG4/5g4OhLazDiy73
5uceYAv8JCoYL/GpWTVwj3+xo6F2bs1SfQ5cuGAHy/oZHyEUdYu/2UV8L+J9h3g5v/xA/4y/vW7A
PH/Fy/fzZ/y/zC/ffy3evzMV65EEyrPhWd9Doxu+dbBAz0mKPoy7oJIugvDfynccGejf0E//Z4xN
5wDJbc+C07J2sAfFG9/1p8/wtUHFVitvjg7ncSXsiBdPn2HkWZq/7TmFdle7iJ9ds99xetIuMgRX
jo2Z1PUizRT7WA2Gg4BHr6+kRzbScevKq7oxGPKXu4i7QxeO4+5mn7TB4qQsVJ+QdYaXKUv0T2Xf
vLhkVX/At5spDnxj3TzsRjRqliM0LJu09Gqo/WjQ06pPsiuvZKMMpMsDs21gQuGRpFCiVc7tWTZJ
6bXnSDSy61ujtYTipV3dbLXZcY4t+4EyxxvDDOaFHCeHSMdUwipLTWcNvb+jfupnA6m3OngpXCs6
9YOjXe1TDMXJmNrIaaookrA3MC/9AP1LkmaHyulQUU9Bc229HOFuuNuVEwe91M05lCLPhuC/y+en
MWJ74xVst5zpCXWQ+clFu4CS0h7xRWGj7GZC2JUFR2RT5mfr9xS3TU/t6EGBCywD5mOvrpbB6FJR
kOoX6bUjUWcFSmytGeH81EHEJXbDLCbbpaEa3nscTm8avIQ/0uTegckwWNg2+IhZ1AlCq7/uUtYt
egHsoFe7zzoVbsMW5bnwAgWU2GIaA1K+MHGNO9UJQQZoELupVXmQvZGjkTt5Vd01fTVerxWesStL
T/nMRoBA1PBTNZQFlJ5XVCae67wci23dTyyZIdRbkpwczxZlWzlcUDD9GP1XvymWYzmZ8N2WyjpQ
s+iQaMP82FgxlLMQy+1G1fLWbhs2G3dEMVZTgvG1TQThY5uHez3uxtfJjbUFG8AcHQa8c5XwREEA
z8yiEZWSiifG7wYRyJ9d9kfxQfEq+OjhArpQBtW/NE63ZC1C1iTWuG0kAZo4okudPaR3fb6KR4P/
kuEIds0CLDFH8Gu7bPT3UhEa4k3i3ZFwq48m6BK0oZSeeskw3DB5u6haqiNy19UfZMPi/s5QNagM
A7jLrnZoB0ylvG9Abj8UKYUpkT5Du/1riBlVA+eG4fvNNEPSuVMNDrRv05AnRdiGJ+N1aAMx5TKd
u3yl+Qgh14BxzsmsG29Q8VeB2r4Vlh5cXMg8F9KsJjoKGqb9rsFqSb7f3SDBDm4q4UBxpegCrqzm
+zqpPWXVxTV7pCI3N3OvZXduEuTXJkPqBGFoKLBtoCiXAmTlVjXQYbOabrrLgt6m+kZzPkPRvCnN
oPheDO17UWvjq+mow1rR4+aEwttwKtqiWg161z73VeavSJFHu0aL5lfOF4DRBDXFF4M2vYZu91kB
a0KZID01sFjfZMOTmbfmswp2ij/v/JqjzHMfzt6jDKrEV4aaB23hRDAt63m3VdQx2VQm/H3Uvowv
Ru+dFJ67X2wXHkxjBJwTRahOUpIJL904tF+qiRK6wkndhxFmseOggQOYQGp/qTh8MzynfIN5P90F
ThBtm9ZqP4mUkQxApRcO3CnvD3Wv6096VL12nLtuA84CdrUgfm09TXsWiKNNUjvRAdFfiiAhs1oi
9qV/HZUfla5M/wAo5e5Hvfhj6DnRzigjY+c2vvrQBnB7Qzw2/wN+CAIt5VsduCm4m0a/Dxxkq5ve
QXIWqENeNPHREwzSsvGnWT2B/ck2k4BW3GzXKxeSabflC3X1WCIw1PiIHcPE6Pyeh8/GRggVebWq
zMdDMDscLf59Kfuy0U1zPKiUkfxnkNoqKmnnYBgPVlwxCwDGEIwQVAkqIDMj0vpLUEfWQ1mP/X3s
fYlNA1n1NAvzUzD5j9LneK31EJa9uqtzMKkDJQXxMrFCc90XtkYOS/QDWGaX3JoLaN8I90w4Hkt3
m1Ww/E2lru3mmpQ0xewO62CNjE8zg/9GwLLv7psmAvavDhfZg/C2uy9tlxPmPNHX0iYbwaeAVoF2
QciEqaSt9fX3TFPawzXCetez4MAJxQyXaE/tVgHWAu0YgX+sdOeB7H18l6oeIjOh+5AZlfOQZ1Z7
QFM7Wshu4Iz6HWqKHOH17vyl0YbDqIN0Ubxk3rWKaW5YdKifACBCf6rsm1F54OSpfxidKjm4lu4t
Aj/4YZaJWPIJDWvrya5Ym7TkzRYjDMovehKnq8avGl4/RQgAlODZaViwOA4l62pWu8cuVBsytkV/
5wu5Aihip6euAyU4mUr2HgTINjsORHW2DbsAdd4Ppd8kX1HxCxZ9ZiLsMUCplriNjhhEDDTD6bNn
6GLRwupi56Hj4G89jcAPKRvXNm3VUI0B8GBn57px7Fn07oOej9FVxT1CtdudOQ/JmfJvbkX2mNwh
tchjkV3AwyTETKqgnJ+QN1M5HkGQbXRcC+6VUXtHPyGh4pAftQORbRs61T+mOu3LXJDw+xYVw92M
xEEWTgu715yX2UYeN+pqNtVBTYW0nqy85n8IO68muXGsTf+VL+Z6GUuCfmNnL9K7yszyVbphSK1q
eu/56/chskclaSZ6+oJNHABMVRoSOOc1fvUGAglnCD1HfFi3q7ciWbAX8t9G1cpPSIkkSzkqseF8
64mD7cg8CcmXlZNkyKKKujubtVfxm7YqrFBL5cUJXEiRLtmJXHSPpq8s1fEUmOcuKUI8a4bsILBQ
+kMvsu+makbvqgZ8MYwcfGU1i7prkkwAZS2kLlK/Oku7HoFov205ZaEv1L7uLs5MI5NMWsm4BYvZ
IYffPTgzHVeG+thHnSXpxMF1kuJxgrt4wGS6W5RV3O0GMHEb7JHUS9yEIfoV2lm2QMoCTJkPKBc2
2xh9Yp6QvhGtS70XC6VIrQfkWMRiHCzvS9eWF1wgHH/Bo9aaBW151bswi2GOlFm4yfScJ2Wvxwrg
qARPVxHZEDMa+440lT6tfAhXrBPb061Zdp7YNCaCTA5laT6GKNo4saaqBzWu8dlCZnSRCK+8k4d0
Lt5UvPPDLRhnO9RrjJPsVFMD9RFyZOvSxMwjcUCFNIYfnRM93VgK0vcjODB+xrlxjTpXvwZ5V54h
GKLq+q9QPZ81KEx6w2gfP+NDrBhLq+6KjRbGPjrRGHbubpfjjgh2ZzRvl5IXxnK0PdVV/6dWT2jr
D0H+kZ7r3mk+lNhsF4ZTjo9ONbn8pUZ/YGfrrvom/8YKwMJFgxJyp2YBlTAodrL52XFrUryK3Tq7
+y0+GK26itDVXslhn4c8J4VhZFcZMZy0cFbDqLVLYbjZevAOqvC7B3kIHN5aT3TqXjZRKtdQ/EWJ
Z6i7B4Vv4QMyl9nWdxzc5edZMoaaJux1LXIPclzfQHyJJ29zmzAPy0WQberJG1dyVl8Z3UNVqS9Y
kuYnGRocvGa7OjrLSWD3ctxGgl1BheKs9STiRg3nSr3qScYiy8/dU7wrfupvDEv3D6SVtQdtQt5V
jhjs+hvZLfWxVp1qX5l1v/EavILVPNrXeWHqmLwI71w28P1b1zyhSoKEK14CK9OYRaqwJlwhA1vt
yVs6bxYPl7CwjZcg1KJTDwZtWXiW86YHNbdCtYrYZefmi+lhf5I6wbLJQcxrmhPv61TXTuDTwm0U
Rf0lb5pijdqo+kC23loadR29lGWooS+ToktvjV8UDCH+qLtoX8S6zrPNGbehN3nwSji0ATdnNxsF
uxuy8ZaHsH4yvntm4iybyZ2OZdzZz2FirYNiIo7+ylab0E01M314zwRZ6Q5ZV49MBC7kOiWQefqY
AwsLiqG4tMVU3XtB/1VOLxxhrVITWXZB9ToO0zuSzfredYGat8XQnXXbztYBbrtPZqmZUFiz8Gtt
4R4ttzxVvw+73voTkYNn04rz9zDPy6Vaa+IhG0Z/I6/Ys/W4XdFGt/WspD3mU4OVP5XDYALt18Kv
ZtDdiViwieKKGaiK7xoVr/GP2XtGF4HzboU6n0dv6Sc9DYzHoAeG0Sf2e68DZVFQH9gbqEg/qn7C
LhKBgqlQMwy9shuKzs+M9sido11KFB2o1nY5Zt88pwwxoPKcZaVVYue7NPsuQSyp73FNJl8Dhrox
tqGCRbjsHWJ2aAGQ7KXs1UtI7TbUQrz9zKPiCmeFZrH/LQnWPPy1b2WrNZh2perJDOvkMipGNlPV
hqcZYVbkYl/V1vjMXr84+CIK1hJY9ms8nOMSiPZrvGC98J/icrwyFBUVydTcqUnkb1JXC7Cg16Pn
oNOVbRujf2B7UfzcC6U4WALzS9mba4nCvmPkiTT3uq7ATX1I7iZtLuI09TcJ9zCULjn0PTIFn+gP
GaPeSTn+B/pDGYzkIGMSICI7apO6QA041NYROnZxaLtzJp0yshKJ99Lhzl4LC8uT4r3B8fqlmgX0
SQKicDYPTT7MeNPmoBplpsAYW+Msz8R8hqD/ZVCm5CBDn/E8s5pt/2OW7KAg/tdUrzF/miWC6Xs1
1cZOaFp0adPYXuXQfVZmgcq6jMmDD7VhJwoXVytIPJe66loWuHD/4HkZy26KO/7CH1NwB9u6Zesc
b+PktTwP0mQzE1d+CiqqZ63sCbxDa9ahsuqMvNpVCN0uErcOMNycXyHmFeS15XVus+dXMIrOXqWe
Rt5Jb917a9Jg2mlD9d3VP4o8Gr6ZRaYveRvSC6Vl8xBgELYR2O1eAi028Uir7bWSuuwstS57sdQO
dk4p2t0wNzOzQno5dqqD7EXMoQPKFPSnUQ2zF7NNv7hRb53hdGcvRsRWnl/VoQn42qgJr1pPavEO
hg95o8CIzpHipo8why4ybjp5DkID0vCEo9K73Rer0bWyF2zfjWPRh39N91IkxkJU1M+6lfzH6T6g
lndrym/TEWE3jr7tiqWd6qAx9NBbxi7Znlgf2Qs4bfRat28uokbPTVUrVz+hkJ460WurB86BFE+D
p00Rvw7sWjeqXYOW4jNZuIpVb8Xo4TCnV8F5aHBnH9CH3tUjFkmKP3arJijMlym0/iwS3CnK5B5q
MkvsmYQBX2MRWfnZ0Y3hJJ12pR/vHOL7jh2H+S+L3h+hqsSzsE8jDwhr1e6rpHyIUKdWt3ACmp+a
eMe0e6yiHspWzc9BXMEw9Nx0pRsGCojzIU3bLwlyKfuxKzEOHJsovWgoji8j2243sinHqXNHOgqK
iJWe3S5QDdXK1RNQeJ0+Pg0eWYRIr99wICypkI/mCjTSnFBAcBtN7uRu4KH2YjbJIjbj5s3QLfXg
DY6ylLN8X7TL1MQmWvaqbyPyfm8kWsJTmuCkBse7YfUepaux9opDHarWirRmsOkSnuBoDHQWPEZ2
YLZxO80R6q4B5J7AD5El6aj+x0Gd7vVZJmfF2ttZNH3F8x2NsiXZx+jZaWKQWXilfqQ1SD3P+h4B
QyBtbE+PeoYN7TAY/tEw4bMhFRGuFRvOvVnl+BVNpJuppqOPaH7ruQtTGvSRtsQ2YTt4hb2Hu22d
69AtV+6YiLdKmBf5QkYY7GK4kFjD8SAt1AmoQe5FF3lm1eV3RQlsCoG/xMuqcTGwx108JfW5GxQ2
nJ1qdqfOqvuTPGuz6K8zuzeVoxoCFWfAZ/i3obij97fetpt1VayCxGRM2Sxug3TnYmV1K5v1fEB3
pYjeZGcxw0XycDEmTvIki1+2YnxlqZTdyS78A7KVwN9iKztZgiS3a5WhqxzSgXJyEAv/iomducKo
CWhTCJtdxrz5jLz7WlEF5WJcCm/x0hP1rqN6u5AjPickIdJSrj2UoDT/dZEw5Z/ihIj8zC8j43JW
3DnGyo2xI5cdP12dFzQuYaQW92wl2uc6c+7CsQMJMrccLX1W1NA9y5Zd59+9dNbkGNPu2cbRHa/J
YjqZc7MAz7woDacHOsFMFdGapfDd7tDWU/ccd8G4TPHJ28u5ZLyxloyMaSfnDio37LEPjO3t36Ch
MOJ1uCbIuQ5Frk2rq8lG9vaxZwJ9nP31Siw4q9TCQrHrixfPinaTKuwvlqFYqwTwA+ShoHiCP3i9
xVHlWMXs50/qkDUPjiG+yri8TjjWqHO6zXS1MrjXXTM5X4bW0LjbNtUlCGP3bAnTIg2hoSHYpMOq
HrCVLJ2gv8LC7K/KTM+veExOqgvk7EfcFGawonBpskJjhOzwTQ2zigwFljnkF6riIuw6XjLMSo4y
lhpxtOCOaa7KfRMB/tZYxa9LV4z7mMLmU59P903V4xPUkAsc7bp7smzIiDgEnPq5dQsFqJlUaM7K
VgRfDS/zpD/K5uhF2dpPgnHjxWAQnba1Nplk7qiB1y6K+RTz+I1RdcG8hCHWzuweDVxvsWqiABDO
jMPVpnibutMhK2zlveGWaqasyNla7xAZ5dsFIvK9Sd0dJmr5Mw+J+ohC7OywSxyNoD9GXG9U7dHs
szxYjdegLLVjyDL7qMOTcVoy5IKb9sLsh+ohUzJ3F4zRsB2iZHxKxfAHqX/rj8jiPoJewmteGMnG
AXlxIJkeXpHARU7Giq0/nOzBUof2WyOw+LU9Kzm7GqCAugb1qtipcUQboV54rHu4zdGUBy/ujeOc
mAHuPwd/OnVlVG/LdEN9GM3Hub8xtXjpzltNlvdLDAm8E/lrw1n1thquQkWxV23a2GccvFv2PBG/
lqAod52u2+Br6PDNGsBoZw6QFLlZ72SQipZz6zaDALKJa3WLAaWuVauhd6Lq1vSAd665nY2lsPAa
m5S78fCBuUuFTUM0PfguG05EVs6yJSdQPVRXw7xVVZWiTVnYtssyqaurHOLxDNtPuWYtdNSAH8z5
4AvEN/wsdveyqXd+cg7UHYznK5R70vrVi4n6gr+AOP+g8k9+D/w4xi4pzB9VuCtrNcVioECVZW97
U7Bnt+SfEzfED4ncy2Pgl8qCH37zpSuTv64oqIH864o1ullbd8rUNVahYmdoMZoWVeW9IcT8UVl6
dQ1gEmD36L7I8KirpFfSyd0686jC1remCLUndtsTpu/C5LMm3qGPuxrAch9wpqrfsnQl/x8mp36w
dLa80OnsvICLnQw/N3G3VBYUoaxlOk4YLfVGdYoUCKebcT7tZisgeai10sY7hDEFAijNQgY/x+go
927NIlWXYUbaUToDa2LcZQ2Fqojf5MIEo/k82omgDjTBA/Zzf91XjfPSWPM3KH/FWMw9+334560F
aHNXs9pbBUabv45l2nBr9bK97ynhyvG8bqOU4K6Fi1NX2vGk8vpuy1c2f8sQPWnnxK0BBWYVFzH2
nwjR3pu+HS+wNpu+tiBJeYKlyb2I44TyqQ9b8YdUozyTgos3VcZbDxttVrne5nNcF/XpMrRSfZnh
zde3WX8d50NSOuTR/eKjTdEAkS0Z1/0QFmk5shZFf/k2zE2q8lKYb3LUZ7gZWeCYIk93nx1lQQIr
sgEwyqvJ16vVTgPvqmfx16L31wa3hnNSD/hctWP4kIHlWQoLFOpYAWDog7z8omnNC6aX4UemUw0V
LXddV9tmrVawBTT8g3BqTKUU80MfA/3NLceADE46PIk+HlZZURrXDgmYjaij+q4VMEpEb8yEzr5b
feLlu2Bol07hQtGjYEaFpQ/qO9ldwwfFGab/qNkgbkvSwUjx5DE2cfn91Fr46GjAuDKlIPceC8zf
MJrk0w6bQwse7w1mnhwekWfZx10dLKu6z3fcpZBdrCNjFcw3XHlomqgIbu3YrLJqodcwyf/xP//7
//3fP4b/43/kV1Ipfp79T9am1zzMmvqf/7Ccf/xPcQvvv//zH4atsdqkPuzqqitsUzNU+v/4+hAC
OvznP7T/5bAy7j0cbb8lGqubIeP+JA+mg7SiUOq9n1fDnWLqRr/Scm240/LoXLtZs/8cK+NqIZ75
opK7dzw+F7NUIZ4N9hOeKMmOAnKyks1WM8WxwnyHt5xekAneRfeik2z1tWc/QXsHb3Tr1VlZInl5
kR25GKBWlTm6Zg5CXUaXrNtGL958J3T2zpQ0K9lEazBbVk4anQajKN7aFYjq9C3WKQYlk5Ys5SA1
7rqVSyp0b2Thc+Zk56kZqqtmeMXO9fNuoek59HEZzEoHulrgnWSLlGp1rTRlXGe1G6+cMq2uud19
/fvPRb7vv38uDjKfjmNowrFt8evnMhaooZCabb41KOeAqcvvi7Hq7nslf5am8HoGpiibTGsjLeaj
Tn2Ro9hNJGym2RH4WvZRzJwZeTA7rcXTJ/4Amlfd85ETj+L28GOUOWdKfoRU3zJQ5VXbZeFHw0uC
bsXkUS6QLbDBkFHCl6BJ2odsciDzMsZXvPocmQZZkevfvxmW/W9fUltzhHB1RxOao6vzl/inL6kA
9Dh1bBW/TVXdbDSjTTcGa8M9aczkOerzi2NE6tfMSSmwtGZIPjuILoGbKAvZUTjGM9q63iN04+jQ
pe64jocSm72qecR8FMvKKQkeuiZK9rdmMJcOZP1AJSG7bZUI45kgaeFg/uiRNYYRPfe4x6rss+Ig
z4Si23efc+Wsz4v+NJj58nXliM+4NwBnRTqQ7ztQjmORjf7Rhmme39qBjo0l79ZW9lrzkM9xCOQF
txmunPHZnURpZi0xnff/y11EiPk28evX1dVtTTeFPW+eHd369ROqVa1Gzxxyd6eE5aZPVRf3IPR/
HBdCJWkG9qVYo50jr+pOReNC0u/y5s2uRXjUky67D80ou9cS3D+T3jX2MnY7dDA//KDAkHQeJ2OI
26bkLrp2K5vtaGX3fSEckqhJsxnli3teQVE3L7s1lBAPGQxoyrGhZ81iqBR0mfWY0xJEPSlSp17G
tlac3KSAB/PTaYPg8C6avKun1qDdo4x3vE/MHb9N6zQNZbwdej285FEi1sBG+/uIX8QKI8b4ye9I
UbFL916UoodiNkzKexIE3xQV8LkinBN609MTXKyHytCa3QQwijRnG18Fuc6rPIMr850LoMz4I5Q3
iBxGTfpiuNPg3CYUpQ8zMwUX+jm/6aAVeqThQoVfYz4Lvk1WXsZfSatATLYRWfLV0l4aZo/PrzCh
/c5nsT0h1S5P6yl0b0HZBGhuHJo/zZjar78Eqx3P6cBk7TYBEGZ58OOd4YzKnuJmjIK1UutLzQmw
AIBEf0IC3zslStMdyTdDgKcl45ZfsYb+6RRQ8xo19unwOSZ3WbStZNsS1rfI8Outlzf7UC2C50Bt
i5VJ7v2UT4ZzdqkPL/U52d2ms6FkYr7xiMk3VA+NPYbc1Ee9lnplZY03mL5E5g+ej0WfA5VzBvKP
nUuetQZuJDsB30aXvoLvb3pTsTSqdFyMaoT91TxYb1zKrFn4BYx3c5rcXj2DlvzrkGUY0LDXtbfs
UyexqLtUPUcasDxk2zdynKV9qGMTXOwmdu7GDGv2wbOCL24P6yMeTbYbXW1e7QEdNzfXwy9Vl0M8
8pwEfIyhPFJmOhud5z2Tk+kWbnSgRjSeFa9S/XWHdyRlTWBkbllcdAXeAJK0WGenU3mUsQwsJ1qX
WnEhU/HcF2hHVOxA/TVbPBI7YDt3IyLF/rowWbQpGbgIOU9OkWduEEGkSfhrPq81OQjCJ/xY1kmQ
8MZGYMvWxuQFK5vl8lprBE9uVOPPsBzyo+lV1qW2hXUZI9B0f//kMPTf70u6LlTNcDVVNzQY3Mav
96Wh8tLG723z6+B5a332UdDmA5m3lm0/Zybidh7YtH8FS2cIVhXl8Z9icnQLOuwY54qB2sg8W7bl
WTAgK69OKcWnSUdasGk3ZL8TtpBWfK4Cbnvy0A1ZhF+GPEdWQVUR4mGUbPuVC6vI745yjozfhgAh
ekbPykdRp9bURW5m8Nl0jK7//n2Sy4lf7t+6ZeuuY1qOqwnDkcvEn56wZhnhbqxYxVfFiLKlTVZo
m5cF3qIAmd47EwU7dO1ecsdpj+ST0S+Y406EUqJamNMlmRTv6pvG976wRnxq2b+wnKgPphjU16gs
FjIeeHq4IxtabGRTy7AIBcHxRNZOPxnBUN0uW2oFC/JGTc+TGaSbRGg9xgtJuBGO73Dvje3XHnmj
eAbF/hZP/aVRtPkXf4yddY8x0D5Bd/E1VPMbwDhCq/QWx828fU3IJ0ug72/jM+ISMOyGSoSOwzGs
nPxxrkuuiiw0NrKpjE1+gZW6i8l3FQgvCxjeQZfvozYvHjHIpsLS1B/jqGjrv/+0nH9bD/GstSmE
mXxepqCM8eu3uipr3aGKGXztghYnaC1/nazau4/S0j73edUvGrPt34c2AD/guxZsZUd7RiNngyV2
/252Q7J1WhFuTSNt1nUA0kUHX3LU5oNDZe0om/JMxgJTUKux7UMk4uzKegdJF5WfTYkX8hWxQOxi
B24ufakWJ08b+1OBWcZzM5qXoIqmC6JE+bMrzA/qHc2dbAVzkrIpgvoom2kb9svKtft9Nc8sfbZq
/qTbW9kbghtf62lVb3xXpIdghpyBgWxP3cwnsmbt+HbZ1H19ArUH1FJGZN/nqLIXyIg77BayGqWp
Nuq/c9O35vpeKizqY+Q2H3iOFbs4qkmmJCopjFhlqB5389C68Xe2Bzmzdkf7zkbKbVqYRm7f5ZVx
rnJz3Jdzh+yVca2x7P/ywcsP9uefqSBHaWqqrasGmzXt94VwjxR117u+/mUUfrXKrQJEran0t0PM
Fx41EvclryJrw5YiurNKx7pPJ4R3bQQWZYs6eHIxOwM4KFvg2VSqW+eeES6yGlzN2CNlJg9oRWVn
x+be7zeGwmIUz3EH1SlSLcO5Y0m8//sv9b/dqoWpq3yddRUmrK7r2m9LyNgwS0fXIu2LrXmvNaTm
u4a7zE+HoUedD76jxkJushcp4tJ3oEb6lZF57rVMRb6J2d5jpIQGqZnl3qF0QuugAqHZdck03Xnd
UG0KrJmv0M/6Ra+PzbEINXLxRlHvAF2DEkqmteOl3t4Av3eQZ4Uadbez7MfZf+r9jH2Oo7AW/5dH
2r/9+IXpWsLRDEc33Xnz/tsjjQXcxJ59rL5EafqRZRfS897dEEXWOZyxPBKfY4o0XqF4ZK4+Y/Is
bh1x0jDYuk0o0ahZyNNomkHEejlu5AXkYNmBks2c/fCOI0Xr8S+od4fCQBmMAVorTn93g3/LU3Wo
Z6mmMVn35EDBHUAYFQB64IaJ+mJLHZM5ZoetdncbAurr1tTnIT6aKwu0ZkdkYOvsWtXpk3BM4yDN
hnAizq6+ajY7ExFdCFg05UGOzdP4NjYF7+8szDJod74ybPpI1NB9nVZbtEN5B1Le+RKoCfb0DmA8
MiQ2m1jzzWh894vV280S5gLqIlrvXKsEMVYxdyA2RDo4D7ILyBr/UkweoptzRzayxmu8ETNwM8jv
2kGd00N0RFPxagCI/PufiS1/B7/cAyzWNC7AVtt2ACHqv2cGkKxMNLRsv1gDyPGyDkl+4S6wjpTe
fikNr1+ZdW3tgrmp9GC4Vb3J7mQvj27ce8kKj4VpPmUsMWV4tMBO8XD7hhqo/dJq4D+c3FCXstMV
2LB4/FQ4zL1Ofh/0/RPuROXZLE37zvRDsWxRVv4GzB1GlT6+TXUB6g/XlH0W+sVTpVSvckCnZPXC
asfmHrnH+Bj4U7JOvEH52oQLOSAXmbsq3GA8ekXm4hPv8eifL42f3hP7AOuJVYy+G3QFNzJJvHRS
i7Sf3/P5InO0VbWovh/nA/Sfv2JVZlT38oBUys8xOfhzrhJ19W3cZ0xEKCWxpvjlWr9fv7RBBbGd
FFTPH21bPQdwQt4THXuhuByyfV4r9lsfoRtf2+9dA4cu6dQKtSbPerdL7MChLLKA78CVYDCCyBlx
6JVQE+rMunbZgOZ1AjXUdct9V1D4Qygk4Wei+9hFQ/ePoM9VY39k4dEHL27ePDoC7IvI6xcXgsDd
ZDTOI3A2fd27iLuFuBE/jn7VYXOH71GEdMWShQsI86G9yLHDhINXUikerFXG+hrFsCqfkoXsvR3y
Zmm40XSfsHE8mYOmb8UPoRSpd/Kb/MmnyApG2tMWK+brZ0hO+G3+b83fLtfC6FuVprAWcq6UWfm8
Xorl2EEtsDTK7Wbd9bl+NQutocDBy+rz2TDHZK9auOJ29vfjcjTDN65Kjc2bMe6WhLvLUz/3nvXW
Mm4d5Ka1kysR8rLXmUfLs2LwAacwLqZGNOmQICbWYqCo1eheHnKvQczAC9PljKa5xRrTmPZ2NsOF
53HtfFCbFn5LLC6fUyO7Vc5iapd9NIo16kbPhuOO97Y61Uut7+qtbMrDkGntou+cdN81xXQvY1oK
PFiB9CRbMl6M7j53ivHuM9SaEfr5bXTNdLO5mtmHp1EqrhMcjUi1jm/Yen1Qb/SvrqIZD4MWnJvR
Ht7M0tJB06DehEPKz6P6mDsN1MrzmBbg8mEMLqNRT8tl4p89pM0eXFUZHms/IttAyXDrd9PwKMpR
P838Q8ftspL8JB5Q4FxACjK2yxUHMgoPJy1+FDwj0OUf79kuF4/qkLZrS+vFWjZHNw7vs7FcytZt
xFhqS8MXyhbGMilGn1wCwl52tdE9Qz+GomP112c7bCLtnWlYfb2XHfKQ9MA+N66pz1pWfbWQo2VP
Y6t3QVKUD5qLeHbZmP1dbDva2WsBJAEiLb8lCJClyDq+5mmabTP0FHemmhfPWH/dywFfQuHbh8Cu
lRA1OngdbmPcDY4zkHsahwsU2PQMGWBxG6GxkjkqsXH6HCGH+UWGi5rVgEw2VIfFcuWQRQiwJh/M
YX7Pkuqo+YjIBynNxGq8fZb1+hq1hhJlTRI69uCl33QEdMrYGr5jVASwGEvNh27ykcdJG2vnRerI
vdexb0MSfnOuZf9hUVSW7IprlqXjnudximLFawvTC5O+AQHAOv/r4M7Nz1iRGnyMM9FyA8LNXQTU
ct+w6ltK5YC0stHdUwFiRmVuXwKVx7JUDJjG5MFOS3Eqet7lqehRfEa18cvkzJQlTRnOqUpKz8BM
RBhsUkF+L4tGK7/AGwJ9FLg5XJq2fYeaayVZ+WUC5L/16qnYymYiDsXgAQ8bxnI3jUa9kZORhFzm
8Nxee0VB3smLx7WMB3W4ayLNfC4mtTskvWGu5GW0yj6rCelCL+uRDmjRnUxMy4At6A3vBjbGi9KW
BkXTeI+R+xcZ13yw2+C7pbHB8BYPx2AeLhpF3bkY9q3lqEI1L0ZtUfIFAX2nW4WCYmc/vI9mgwRA
uYjxW1v2sWM+W2prL4amnt4av45xewrHr2bkw1uvxHc9ynaUSXxAmMqfOdzIiITOpWTHHiwoc2/6
PK0+Yj+9V4ZOv5/8MIMxbQ7XDNj8EsKEt4ljMWv7Kq23G0WTs9YbgnrtRcmiQj/x4ppK5i10DYZg
xVu6iTMflfzoXQSqyw6rrJQ7r9eUu8FGBywW5VGGPuPyTO29nj+KBedvHUagK+uJF9tWg4VD1xRf
nCREtsdQvOcx0xMQza5ydfPCv2eH4yx0KBxUYolZfp+dTRHcU6I8RareH/VBMy5q45sX/ELiWZZt
LUPykAK0waZlaA+UIslgtywZXFULnvsYwC3QlxgUSRs+o9RhX+Ku5H5Fp+XFw6Ovf+RlGD4XqqhW
zpjieeQOzd0wHwoRIe+QVTvVy5o71bE5zGeyUw4rDb1YmpD41jL227gyGbC9tJ4g7WinSqjTsXfT
EgOdOnqaBsrgPuCLjxDfjMbwPjozCBce0lPUW/1p7YMYu02CwFduokRbmEClj7ZAOFaDkdYhWKl3
O8VorrcmqvLGaaxRh1nYawO+3XOTYWBQFfxMIjOtnkuIgmuMwYKt41vlc6YjZ8ld3cYthqYoDYxE
nRzRy7kZ2ra9C9CSXsqm03blgQVmdGuiqOge4SWCP5oHp5Ol3onC/56IJy+e1K9Awf+IgGi+D3Xp
LfzKtJ+SStSr3LGCe9h/+SbqB/VuUMqBJP+oHpKRDymxCiRW8PNZWqporzBs453Kf3tLG5szpDxz
5Vejxia7+65pQf8nPw2lSpI/I1Z2ixhrhJcyHIN1VQAR/tPJRLqKrYRfgBpZ7qkvxQ6bRX4AhWG9
ZGWmHwpvHK9zq2wK3ik/yJ5BAScLRdMnREzV9Nn2DSDRvlIdZK+rZWguomsPJJ5e0Q09KnfutJFN
qsbRtieht57GLH1Gj8pYpK0Sn9y8Di5CaH9yM+xewyDNdwU8m7WFMOWrn7saab9CRZWFXrcLTiJo
8ocm4w5i+gjbzGG7NKojbGZ5Q+1eG/Ru18VQq1vZy5cFlfukSsBnccm+X1XAlF4MZPQudm/89LqQ
AtO1nKO3w0Zgz2ipXf2A41gONLnEsiu2wrOP1OLKqdL6Fbn0V5hJfD+jfknF2/3mTB5ArXmSCfdk
OwQmVuHzpMABqaVja/w6BcltkuX0S6cqnG9+nyJQYUf1gz+/UiqCn18JEFz9mlX+q6X4ykdadj+9
Eqze3aRYC+6lJijRuRgvS/TyUKXN5r9s8uZcRy6L9beqPGU0YagWiTMASP+e52kzrwgUFT6FHQU6
wp9tfBRVJl5SEb1PflRfEP4TL4Eeg2Ctq6ehZOnTj95KDoKLja0xUOvblKAZD5EBqkg2Z8DkFhU6
nQ+OSziD0q/QJtF38opIRIKyKGKKdHPvGEaXGAuaq8au/ED2JzznuZftggSfBVZrCH+YU3jy3SRf
BBFbyjwcYJemA85YifUkR/jDK5pv3aPsD7Ad4bWbs2yFGo+idFSTw+gGL07tWgim6OzGVWvrVboy
AwmdE9xS6EFzs1ayaBfHUQTeiKablAPymq69k02jsWCGFo04Bs74yI34RThW9mDHXfYQ/3/OznM3
bi7d0rdy8P1nD9NmAKYPMGTlqGQF/yEcJOacefXzkHK3j+WGv8EARoGpylKpanPv913rWSw5UGLS
yegKvguuH/HlDbP0uJxFMdKe//wXVLSPnYe5E2rbsqBWY+ASEh/KWZHJaFLWVs8Kbxi3FAgnje7t
xMDopcCxGsK0o3MrZP1oVBkfKn5XjHYejWZjFDde9lWVreiuqPL4riTEem/FoqGNGGEst2GJyoCJ
t7UcSusxL7pnuePG3KZac/VrC9pKMe0TSe2ep66fdpNAxhkAh3suNcgbEyWwi6GTkIM+/P3p2EOa
vVXz1ennVytaHLK2ZZTnnniSxxF59vL0upjyQ0EXnQAuLitnOUWmp9UpRX36ZP34P227jo+Wnenu
cpUvAPopjI7H5TVgItHUHFeSFQ3uQCXwRoUwd1MQvuAzvF1+HrIFmhhtANq2HFsePKJ4Njp03fen
gnNWTnppPMmE6J588hV3uZbCe5u3fh77T1t/vs6M7B+vZ/9768OrxKEttkin6bXKt3UnedsoCEOX
Bdo0r9KmWyUNko1ou3z185ivtNOqaxVtvTxtOdHpaunqqdltfx4zhQUwbVTLjein7+jAwWPWiuCb
58t7oVHGmkQPqboOrTv477lrZEH7onbiAf1YgAhHWnMAA5NslRet7OrPf/58/9bw1zTWCLTVDFzo
lG2X8/+jYZQZLHJCtQleANWE8cEwd7WWPWDwal4Nq92KsVY+y74l3EA1tWsJU39fBZOxxeyfn3Lo
906OcNBBYcWHfH6QwPqvjBgl6LKr1s3lzz+y9rFropm2MDWKm4Zm6ZYuPhTODEX2w4Cu1OdpHFaR
PdVIRHjQk4LMZ9NsdiyTY6eXvR/H5MEk4ps8O0dN9e7FzOoj1j7k5goWK9oImKfStH/x0es7qUjl
cw8z7F4a06uRyv1LUfEHUomU2aXBCtt04WfqeWwqSpuDTr52nnCTN2xLITaRM8vW8rBciFKhJ7cq
zP9GqqFZHwYmfnHLNIAoG6ZOV5Q+46/NI1z0KDGyOX7AYMAUSZmf6M/4c5A3m+b8kKp+fvIKPOcU
sPcfji+7yxU/r12OJSKH1ZroZP3NL/Lhup+7P5+b2xh3cDVFMGH1/k4Dbn4MhP2CcYAaSK2PBDSY
vthYes3Z+RKcoO6Ac/5mOYRaa9gzkk6waTm5vEgvE+NUW6G+A0c33MlF2QPTuBFRzktKHZ9Nv2qh
tsxPWF5E8srAQT7hH5cXwWE2XmKi45aTom7jtVf0+tIoOSbUCJlyImOI54dlq6n13AGz3K4/nMhS
WO3OcqHBV8VVFUCyVVuY4PTiyQ20sHswE2O88IbctWkH3Wt+KIcXHFPx/ft5g9Iok+T6tJxDxKJm
WXPKEzJvjLKB5eoHCpkNmnxKlPLH1nJseYjnsx8uXo4tZ+tGN/fCh07TT35xlO2W4sOY3AqlKKiL
/+thOTlZAO83uT4Wx2X/52k5AmlM02CgSWuTtytN0kab77zK/CCjX4mUNr1Y830YGU18nprs2r/f
hhHJbwhrbdEpzGfnNB8QnBmdRFQVy4t0ZSrfinaznFuuCtOp2kNdHZmozPfy//S/Kt24Dz39x/8a
pYPsWoNAspFOEwRdAhoTkHsvNYofXGmFfcW4aV2X3V4dpRe1p4qvAWA4dYOaXdOs+UK+sHaBKq9f
li3D01kBkpJhlIXOMnFChLOciFjnEyNRl+tl9+fD8owKruvPQzLNB6dVYjApTS+dEQIBY1MzaxPI
hnRejv18CAw/cP0iTA5Uj+MjDC8SAOet5aGWvDF3lk26VskGNuo1aoPkFPkZBCyryNYWf4ZVFRXV
OgWzAVUCHjRFrgHjW/vmlzn8jL7L7uuGunU/qvL6fbdu21ub2CBV073cFVlF6aUsOvLouDiw+/aS
RdOJ4k9y9unhgT0VluM1uvY0DKqxbkU9bZfdnHBAR5/G+FoGtf9YMWNR7ER/Sqaxw7D8y7OM7ibF
JMN0s4moC6j1V77NhxFx35Nn5NU271n+5HlQQLQM75YLIL2Njhl4xs0Q2t1RFDkI4cEuvqIGnV/A
KiRrlSGcOgIWUm/aUZ+c5QRSsVsqJc2nzvML6DIAZeMM9XpoqYflAlHCpJYounQWeaqFG6ee3j30
NotWD0YbK+dqM5twvgwrwImIrGIMbEyZtZ0XqvqjXiPNmk9HVoya22C9kvaVsbYCMRxmcTG+L9Bz
UiAdy4U4N8irzASetRgz/CLeB3WR4su1m+OQ+z8MG+rQfaefUNySgTZeqrKkPYUE86XWp7USNtIV
3sJ4N9rUlQo0pLs4U4c7FcribauflnPLkUoxC9RJgeEuu9QubnVdNw5kKgb7OtS0TSwr+fOY1Zvl
vTCGtnODZqovaVLSwhuFeH97ATGvsizPXhSNLzWpPPJ+CIbyXhD4tDwzU2IQaIXAk1AjVJJ0317b
wxh8xqvx/odQPSB7vQWjUyOr4yonZeYaFWAEqQN5memwTesSnxzm1tJ+3xiXDZKE3jf+fWqU/3+u
+f2/4HWyuq3macHP/0LyVfE3t2X197syyVSajMhVNzXD/nhXFsJv7NRoh0+6PlnXOGmvxHeUL0pL
PmYHo2W77GZgO4xKpWBW0Rl0+5YS5NivvNyXupi3xyzcDCAeJkEpQhL/ry1JN21mGWO0Xbbez5bG
37QmwZT8umydZ1a0JQ2TgFwkRNrHNQ9rh7os0FA/6FUPeBPqrlxpys7UgXEuWz+P2f/h2HKdnV9J
DXVGKaUrBTMm2YcUpw/dVFJ5TGzv0KnFfsymSNsqg2duxpY7z/s+6TQbeMYwUYbkpWubZKXVlXko
bYCior6PTClhVmZk+zAIU4ZndqOx+076onKDlUnD9Bd+X66iApCuNYsks2W38h5MJC1PBbLKTVdb
lXFJhqyENRcWT2rL/KMOGvIf592wyFe+5lUPfjrpt3z/mPPNAp3RJHkpt0ncDFjpWbGXbANITtee
Lu/J9IbNsjfGrX1dtqrWkqGMkacXm+CnneWgZKQvELS8/c+Ll+dTpdrI81Pfr12em7TcjZeD3UDq
eOhruGQ1xdv6oVwyV+mLJ0rAJkqAIjksv0lk23d0LnWKt2H3qWsyKrz8RgZ5BS6e8gHiVmaKlyIN
vwTRlH4Lp+hFr3Kdaf/g8QG1UIASDvkwXxByn/gUipKhrreRzM3TpffNZQ6ljjF/WWVsa1fX+CF+
TqwqpS089+dUCkIpmQu447ZTq6cbK5zKPfNx64E28a2mhdqXQngxxERfu2haUFz8suYmNJ9og+lS
8MX6ZMuZvzfDqtuUPQNOHX1bztN6DtZTQiS93shzNoPXrzWm/5ckYV7RK3bxRbWjJ1xeHVg/VRxo
5Eqr5TjvuhsRD/w8s1S3fWvWW7OwpecAeM1yQUJ+1FrtteoAXz16yEIKNPMLyr5eudY4WWfcw9q1
LjpaMvOJ1qPhC8lKulW92jtOaVqujFTYN1GPwwUu6WNd5TX4ssL/JFgbFL4yPnWmWZzGSoefNGbj
EzaPcNOEWoYin7NhAVhVIvrpspyt8DyZevYEZWm4VMQmsCThqjicpu3oS8CQ2nB6aqI2dmXib47L
k0zbX7eg2x6kupduzIwk2eU/xveyN+2gWy1PInQxWTWeZexBmtXnKoLNMo0Two56XjWFkfbp5y45
UT92y8KrjpSW/ufucjasKDksz23mdKWw9CnppvQebZ3Gvwi8Q+h34scmt75uzqcuvYOCjVta/3Zu
eYbkibUWGzKakH2ceZ54Loe6AtkBcA6hKiX7mAZNpxr7JJ/RdF4hkytlRsdi9MR9PFl378cT26Dq
hpLYagbvltn063K8ZkripjVAAExLyU3aFI0TzFITaSSuJQ0s/WpMZX9BJ0seRARWt2sR1gDnXZtZ
Yx7eN8mrMQ/LvkczZkvsJowcbrLAcPRzNoKxrEuiet6PlaVxDuVJOvwPcc18zFduRyTtHoMF01dU
bl0Ufq16/86MvPC168stScV54BTp15SA8Mgp2isrYxE4eRxBtPCn13r0rkZl9V9J3/k+Vbnyok76
ABUMwN1A2duBEg9m1zNNkIIJKwgMbDb3IdmDp9lZFLnmzeWiZavWGrKiLCt1l2NShWXGkQJeI11e
gw5CuIXf+bac/vk8qyd6LAimfN156eDYYM7xmsb+WjJK/cIaV8bNqij7zI7aM7otMHEiqO+lgLmy
NVXdZ0hxV89HrehIKz/rund3UzibmhZn0+Ji8v1UOQYTyp/Z/9SMRFMYWpo7XTWYCNB4oNiHTaQg
s872IyYimFlVXv4Gglp38IP6WZnz2ZYHe3YSt356JiBeOi6HlkuNACikB+d09fNaMyB5UBHBLokq
sVLV0b+qaTORXmWMJNMl+rmJ5G6t2nn2QC6WivdW879qAxKYmjm008XFKgbr8y0f4pnAp+if7BD4
4fJKla/8eKV8DmjVDEndGlIlzpS2chEGZ2veSZiGntN+SgC79WW4qU1pzkXgjJnoET5E8jldlJBU
TaJmx0Z6GuatSCnTk19UzS4ngfB9K/j3sQ9nc7/u1zJWftQB8sGmNor7Zt4MDFk+SIKHZXd5EJqV
Gev3iyAbCpWgDS61YkNxc6UIbzrQm4mlJU9IftSDpbf1SjWwOsPLgAwWUB3ArpbeWIlGDut8Ah5a
sert1jqUfmA/VknrJoY+kJGCRSLru3Gz7KL72pMkJx7I9oloF2MAS6Bvt+S58lYz+87D2vtMaHvo
pvkMKJO0apMlYXYCy4uWGezutpz87laxp9ENAtzrckLzQZsrTP5ca2r6UN9bWfX089CyZZW9vgrn
NEOZwB8lTq0TieQWi358c5DmhKvOu8ux5WEqmLk4eA6JiLSA80EMuq0ogLkK/TBAugUohWV/mveH
2kfFtOxzF//Xvp9WT7qcwfzK5GcZ/XBaydkbC0SgnZlgvYTQIIh14w6tsLEJrCI8Gmbqn1trbjhJ
TfWpzTPoF5B9X9uvSRLnb5mKhrSqVOuTxLCHcCBpzn5fqYfcTONtUrblHatOEB9pmXztCNxcnqV0
xdUfGa0Q7nkuQ+v2z5U/VfxqT6JLqNumKlMWtoXQZD5Ov9a8qFEGnSUX3jeRz/iDSfOPKbU+PDBv
au3XX9N4Wj+LFsx1RMC6G4fnUSUaT6mxFUtCCa+tOuxJQiLyr/Q0ZmT5JYyqet/aK80swm1a5MFd
kN0lcXPNNV8/yJLQDlQLCHTJi8QNuxYFjI4pg1WTvsrlEerXkMgMHbwcDloYn5v2SdElfdWM8Nuo
2zVb7CeUk7UKS00TEGuhHIxZfGPKuKcASj+rCnCtTHuOXlHOajdT/okwOhulDwRjlf4myVFWdpIV
T9mmVftJsieCinwamHjtxY5uaupirJSOZnRP0QOqt9rXVzGSxOV12JFCKNJHSTZpuUNIdTJyWjcp
ytRV75FPZQWJ6wkl32B1kze9l2ibSXxrdTXbd5Ra1ib1cVcAMt1QAR9csyqYe4t2701hssOLi1Zm
QjcUi9wB0Yuhkww1KeRHrnN6PLGA4ZyWziCH030PNDqSSG8cA+752HthiqixuUbHJK0R3hWbUbNU
Jw56WvdxU65kgGwkP8CSkXr1S5yD7OuMrFxnvpc5klSmq9RXi7sINSCSAvUMxFo9N3jBYiVsSWQI
XAg3wwHBsX0kwRDweY2RjJ5hcB9jmnSTQaXkSK4bIsSy2sPhW8HDpJkfNfsJjj2whsIxBioG0dR+
S+VSOyGf+eoH2tYMmDMZZR5ljteN5YFquN/46SnV9MchMrSD38jmKhbge5m1+G6k2A3ZkUZNj+WB
VV16wsyfnkoG6TEA+triyKgir7gP9OJBiCY9iJBWtacfKV9fwWIZz4y9+8Ai3J3ccSvIzrlmRE+V
lGwVs+8JtQprN6cdeasjpusq3UkCE/VDERAAR4IeTtnI6bquObfGYUIGsZ5pnhtCfc9tYk3nIEeg
Ipl0xbGwnQqPlFkZ59rGHHRxKMroMU+9/uyNFGVjmBmWUnm7dlRvLdajDkOytQdbChRaHe6VqGov
y4NqQk4cyowIvqBCdFXK2lEba6Rymnkq6MZee5Qoq9EIwPebxNAitnV7b3Ia+eyXlnjEpulYQXAs
qWIfpFQa9qPdvaT4x8+6OqCN1vgzaghcXVUjWJgVPeJG9JOrrgKQ4E2Wuh2Yya5S1XRDSfsm9+Va
DVVuL+MwnOUsvWnwLpJOj74Wkzx4jFFrVnHWEoSeBmsKFvY28c18BUR5ZQz+F0PVur8Z1pRfawaM
algBNKEIxOBYFH4zXVJZs/MYP9r3FLzWAQKgcUQ/siLVPCIiKIHORHSI52S4VB2Khx453AkB26qF
X1BY7p8HWVv5ZfG//DSkhANstW2F1udHJ/mA5Fzt+Hh/t5kTQ+FoK+Kk89fOCmYLzdisJt2OHSOC
G2IN1psmxd/aphlObW9P+1y3tqVsMoOmiLVjpjIcPClA/tSE5kYJSijnE2zDtgueUSTJl3oKLnFt
KkgNuvCctmqybcmFEOtlMU5w4pOUh56jFtFD2Jb3jKn22i/6lHytRGwrWXsKE2IHIx2GmG7EMMzm
cnfU2i1vF0ictjTkteJ3+zStVTcQcueOvlKRHGViapl3K8NI1nVvHn2MSKQQpE46kE0INvLNbsJg
K8LmRc0mQH9Ffpdbun1QfeXQh9I9pKroMeYz5CiW/TXNQddpYysfUYnou8xnOMulJNoKT62Okb+u
ZpVt276JUb/y6cSTVSXrsYdmWnlxe1LlpkHhaRMhIBfHpmybc5ISDmz4eetCz42dWLZCqhbKDSh/
iW5CSG5mPU5vf/77K7/dY/kkzp9H1Om6aprWh3tsDrfTLIWffc9MebjpKrsg7MnTe5cuw30dqEzS
C2q86vzpLMo8uBVW9Df+GOXXAtTyGRSmwChOHY1QpI/aeNh8mWlXdvYdIZ76lI8oDElTMjsJi1pj
SpQhsPFDVVsXHu+s3onijSQZcxswxyM5KD4pchwfYnQnbdiN+Oi52/35bVJ/+5rMzVJEHXxXNHqQ
HxunimTWAz7Z6buSJ9+IQWtOyB0ScGypj6wTtMrSzVXj6owyYsuSxd8HozKsqQGjF+5zaxMK9Ssk
//Y8kC4LS2WUjgkm/GjM5FXfd+pp6snR/POPrXyo7fHWguqWcVJaqmLPzcMPegYlZv2FEMj8HlZ8
P+RYfLHbXl2R1AdVw/PLfWYaaEqm5lEEa6rde2jj2ufcGvbc63DBEtzHXbvoL1JXOJQr7UNtjokT
WcD8of+7Ch8r5o6W8hCWirweg3wHUEleNbV/VCxgDR6Zf0adrggcMfaDP9UrSo3WtrcojvVNApgk
JWCTNKOZi508edKQbcwefHFAc/dYordcl54HusQPu5NpjDRA6Lvi8SXDs82j2imj8Wum0wwMsBC6
sTS269EfzE0urICFW96t6qgrsQ+O9sZvtU2Qi+pW65sUU35irgeCrjaerkfcwm2md8LvKYdNDQYx
rVxVut+4XsFMz46+4KQL6vKrpOviXCZMyCSJvFvFImmzxP/umFE4UjzyHvCW2fteD99aJkrYfJbJ
5jDuYdYWu6JukN9Spthyi1UOQGdDKLvfZI0cXIgaWtURRJU3wd6Ym1M661PiIkMiGQN9X/f+sO5h
frm2IbJ7G4z5zu7aVwF7MGUWoCo7BQfZTVEztbui2GFBJCM0PXjjyVaLeBeUveKMnR5OlBcyV5SJ
O5IVfqOZEjmsJfDHXraDzKHUL92G2XOm0/EnukFJjwRUMpnKlJXfv0HnTu/rXDd2eldPbkPNVhbK
DUT4ORcI+10+NfXf3Kk+OGjeP8o6PAmTerUNp+6Dg6qVPZvvpel9N6owYPrRZU5sSvYmRrKzUeSw
pUvbdRfDEN1F9xUCMSP/mCd45hlbNoPe3XdzQh9Wv4eUP8qfv2nqr9qv5aejgI7DR1Fp3pv6B3On
IqtJlZZF9DoQpkgKBjG9vZzf8jnJiXkf+51qEjxW0DpxC8qtm0SpHa1HnLyQ94sJkFU0ksOhJRtN
MeoNGgUqfWGT3uZyZq/lKVA307w8yeI+5M+faGs9FcTm5cFTw5DzN7/Ob+OdSXNB2AgOFEM1fwPM
aGo/TfHQx6992F6RDSv3io3cvUJh7HrcKVdjWyU3DTQ0dBKdq6gjjjTFUtxGMGBLGqneda3knwer
RUEbmxoiyKi7N/sHO7e+jv5YPPj0/P9OLGJ/nM3wxmsqnRhNs2ydgeTXFaOhhHVaE1nwKvmAbyaQ
in1ufmqSiKkC+NKNMaiDE0hevsezQ3sIWew9tOEbM7EPmWKI/bKY6mTtLNUDer1sr/akZeUt6x2F
fArHR11pNn191pRiH1E43CqWPwNLMNZATLMPVT/JjubVW6KBvo0oxV602EK40lTnKPWqLbXh+CHt
KspmDKZNOzz9+S/3QcG2fBAtncWbJQsVrav9QS8zpS3khCGOXq1Urdd2bPjcwT1s37V1q4VFfDQG
xVjjlXodJYKi2uEgjbU4pkO1xr0EgLgPztogVyeRBgV8a+XZJLj+RrOkPYmFndToj5h9SYPErLFC
vRg6ZZ10LkUV2CeRX16mzPvcyi1jtMeiCp/rJw9fz7FqYZH/+Xfl8/Pb3xv9D5MW1eJDaijGhzGh
6lNRW36WvSZCyCuUtP0FN7BN0Hbnm/uQaeY1DeMVOpnsbE/+vd4Eb145qW4sq2KT6LZ/Xh5ym9Iu
5B5gDwJlJXarqG3jW0Zeb19Y9QsRzMNJotxrNek6lKoLgcoDoArKo7gbLzo/240OcCjks7WzdZ9M
+0TSbwbafZc4ewnNPffphDRLchygGmS25ojCwu4qa59Ko1179Oi1WFeOhJKj5W86GdIuKWEtupkM
e3xhcmuk7rXz/ChwW0JDnNrP5uYHS6zpTqSZM+qGRKhJCioFg84V7EN2ambqkZ/aJRH2AMHR0vCD
iVZ6lMakXNGiuKJfzC/q8NA0U7hjyelTpzcwdadZQcpwl7gIwVV30j4xJUTiWfevrdEe7bIiy4eb
DzBwh6ZifE2YRjsTgtZ1ROKJk84cfkNURBWX2YU5u320jDw80sTKnSbWxU4JvOEwWuPbELYqXYdM
OXhzoqunZq9BW4K6oI7pEBownApSOrySXMoGtt/AyL4RzLqwyFHwkIH7zKVQXcwVuK4zHaJnjkNX
ARWLkkdDr8i0nBN4VYuaG5ohvDHKsQ7G+qx3bzTom2vCZMgBI7KH9dZvda+KHxH6H7yKGnE+frUS
yT8xgpebwYfqXSGtc6IRdgS1cfko5gcc0g4JrcXJ94qvMIpeK3zgOyUXF8DO+p3etsPOhKbaw6W9
qiGSykGk37K2OusGVPrG8m96crZugKW6tZLekRyRv5k+t3bjQm3ffMqUyXBGWg/HTFYvg1DU+1EJ
tqNVxDc9a0yYZ2OzY1iivt0HPRFCAU5a9Ho7I6T0D56UuUWR2uuImckRxft49ltKVZNl1zc++Wd/
M6M3f1tVmIYiNMHN0LQV9IYfxuGOZEo+dXr7ahAf48bByCwuxZdl2S1jKDOgq2WVfCDrjUqWe+FE
PsATQ/FXAcGMWyOcvqVDKLZJDHA+EoDHP1P1MB0wWfY+juYKFSsnbucnEiIxg4DCY4jzz3gznNjI
etJfPMNRNWzSfj9aK8Ufwfen/XiS689xku00RJ93IAJyAgSz9gyDRGyiXHlbqDm4RrZkl2h7MdAD
Al8Wv6R1l6ywjnEXaQOWIfxffRqKDZ4YdYt5AG+oH+bHHqhWPOd9ZnXV3reRqrhT95DS+YK7NkRr
OQOhFEzZ62ChNDKGrtn6Hg2leP4Ie1V46aJuPIeGuGmmonpfw/yvX6hx9UKR+5aDFUMM1nzY/e/t
a375kr7W/3t+1r+v+u9fd3nSjxddfWm+/LKzzpqwGW/b12q8e63bpPkXtG6+8v/15H+9Lq/yMBav
//zry/c0zFZh3VTht+avH6dmOb1iC0b7f1Px5v/gx9n5N/jnX/+nir9k9Zf69+e8fqmbf/4lWfY/
DF3ozHchhqqzmPuv/4LvN5+y9X9ws7ANQ+WLKOg3cN/I8qoJ/vmXZvxDyLNPX2EOIcBj8ayatNH5
lPYPWSGe1LY4bBPgZf31r1//B7Pv/e3+zww/FQjaL3evmQTBPwrb6MUEaREf715lWKp6obazVtMi
LjTV7ZWf1scgFI+JboZ7YB+wKg39mzZtzNo1mBjuyQXDvsY3FsIQI7Yx3luzusBOAoDLVuUQnUCd
SPI/2Yp2ztM+3GtTO6xVDaZCECY4dM6tPDJMq2m3gmYF/Lo1nxCZDFsbakrAcIGJ1To0LD5GYU7n
VYDke0MxznISZRQbFsgxWg2+cbHylUEV62B9krMQfVEqD05jRgz/ioYxMTff4k4z7msoIb2qr5Bc
BNdEeLukbrwVRbd5PozPJRow1tIwdvizDPh3qOGYY3CjZ7a6n0fcOP0MYCT4VBSTcbRKa6TO02Mu
RNSH6Wi6icJIWcVg4Ff1bWD0zQmROjnsND14N2J7l+NUCONoH+ZReDPhQQzRNri5Gg1XkV9thfRZ
2ufR2pZThaATg3in1CNQqs1fM2G+eqaWbLnhPRNnQbmoz2AxTcdxmlBJ55kMIa3znIvSUa/N20Nh
E9gbVPWZxD3HUNG7mNH42KfqPbmO2ipLgycbUcyaUUUHeiahlWKZtpn6N+7v16bybpIo9lalHMtb
vQsofnRUEKo03cUtEVRGP7vrZPtq2nrt4th3+lYFt6wrTx7ZausmkyvXi72N54cbil3lhuyfTVoi
7tLtjjVnL85CsTbgxreRbR26XCtJuiOda0giDH3V4G+V2Eqh0JbYuUb6Lr6wHwqRCaKBoOqFPUIZ
owAV3Wefczm+y2uAtHXxubJapoKAjC+eZDI9meM1JxsO7mjXF9UvD3ZEwc4wAmJi5exzKe3gW/mf
6mhrZtNK9bNvEfVCil13DTnU1hjtqM4xFxLD58Ai3ymhj9inEE9SWbn2sJVGo1B2DeEqMlOaTVIx
7OLz+i6Rv2HTsrUhGCRWfuAGNBsVzS/6gO7FYilttPx1S5F/MQmj5gYRZyvPIpln5gvvaDGc03yM
XWPySJCN4Lh6RCFinHVN/NvOUOovchG+TmqVrqjn4Ocv9E0vMRfTiWlLCpoHYDaiUYr4cf0vneqL
fezdSBFLdzsdnyNN3ampscVVuepLETqUSuw7M+12mvQqsPDf1YP41oUJhvPM30VZ/d0LuKezzA14
Q9XburfuE+6T60cyw4tNxk/ttJjj6Fr27tAaNxWxd33uKrUdgmZGjVfG0bGDmEjpHFa0F3yLaZE5
um4xfhTk0qjaZ52YMpr1KKZz29goBeU3Jc5XlZjn99g/++wuN/oOLjvI266FIkk5KTOYog18oQM1
eSxk/SVPTJdGLtM837ELlEizFqo/8zshszgruB4ivnHMtYgyUS9eZdLxEtQhMlsJnaEjwiNhSayi
rJVYbnSJeatL9lr3e3cs22g36CWplWRO0ZkPnUBOv6kd3RyslzclU/E1tKkHX6JT46s9PBm4i2k2
R1mUy4KA1kGf9W+SRqNOSsoX0SKQmpS1JlXRgQDTzzWkv4tOlI/3UhoDkVpDYBz0iI5DE7a7cCBQ
TGnEG7g/6qEJcdX+nVV4pBN4pXSvqwcs3t+TjOjFNIr0NQEyfHVgSef4ANeyX0K2lqlMewngOYBq
g+0/x5YGhk4v+JjrFpWtrkIRMxFIk413w6DJ85ey3+MscKLe086RJWX8NlW9IijI1TrEEGoj3BGH
NbqG3NuZQU6o5jQrjwi+YCwL0bCEw+ce2gkVmgp7ovlVD8+kjn9HfOajEIidycTAmNcJnCnKvVv+
aoM9JZu0ja5aDOp4jOl6GX5drVIvkrAV+45Sy/acUHzAjoigOwZzV81twIYGOt5YbxcjAnUSNHr0
Bvw+p2ZnYRgycpCdcLMJZLKgZZudW7QdmhCb1Dl0LtiMpVUdS90m8lQXn3dXSOdRHqeVFoZ0YwcU
DYViHMwUkc5o1Ml2EHwy8gE1Sn0OLJ/4YjkoSF6rws1Am2jbjONascnNgzJMrTJAnZv0gb9pyvTR
Y/HFzWxwiSkN15rXa+7QGQay3khdkbhKo65KNmqqSl8GJSE1YcarA9GUoSeC7xmKlzA0rZPdN5eh
zMv1UA/PUpugn22fpSarXVLFaCRlkkvi+OQWQWC5QokNqtnXyvd10mhGBuVM09xQJYoWnLZbG4x4
TIurIaYwDF0OKQveck08Wrn/WBqSuS67CoE0C6AVvgTNIbe+2ISjBcu6vSS0q7bwPP1Vb0j4X3zo
zGH/Kcqr6XGydjVl4lWrhbCM43Wn9XQtonanWrw/TQYC2Oh21tgOjv5/uTuv7ji1NA3/Inpt4oZb
oHIpWdG+YcnyETlnfv08lLvnHMsee/Xt3OCqkiwo2OELb5jqm2JA5MV0jqHe1ig1ySurVNgRrfgY
2LAOCw5pFe/HeIxBFjlPgxU9Ak/aom/mxpazEwamVHY1nAGVcal9yJNdKKLQt4OEybILLj/bIQrA
WTWTu5OBXq+fapvtBR534FcLv1gtisQxJlcxGqPwNd+Ddr6xKJq4CgsJYXOs7GNEsahKNKhmdW6W
BvPdnFtfwpq2YjONhyVWKUJQDZpK+liNmL0A93qwXDRSqz66ChLrHM95d27NwesE7NoiAM4c168z
/eZEOxWBVEO3Mt4dHd8Xdd6WUdQ+RtBd0bBgzUWxfULol9aDQwUC3JIGAuiKHBNAGQSjSb8KMC6m
Q21RP9E9GzC0H/fOHlLqX073nCem4TVwcDwxUp/t4NnhuXRQkQXbKHK+NW/6mYGXonFgiRRg4MgG
PSpg5lnM/KSp6J4CsUp7nMO0VTAPoUzWFuNrw0T0kah4GcBfe3OGBEKfWf7yIkX3ZS4NXBwC+7Yk
ejtl+UzBePUqMVPni4ry37bWJBHQmD4kiuJ4ct21YQXXuKYL55hwAyVg+o0M28DX8/ZlUXSxo5d9
JeE68psPNY4VW5H/pdUYLSWzuUMn5xCM2StOoaXfVuykRRqiTilZrNq4TfZonkDece7oEU2emREJ
xsb8PAMQ9GULWLhY6swVdYuomZgmAp12phqnHZJGYXj0auAFtMt9DVdTz6mnw0I2vUk6EmGjDA62
XGKvhD/vLQ5rF1Fgj+T1YdJ56umsMESBRrgDsu/OEPfnCiFVH4Q7zAsMP3ykG/a94zio8WORqCLh
lwFb8NKy2dLDuWZfmjay1Gc/lFbHiGSAZkXwrBmutfQPwzQ4XtCO4op+QxAlcjsUSekjWfJiyrra
FBYKn3aLhfsac6XIzM+jza1OWkZtcMTocMWj0PzNIKUhYVvpMjngbIdvhUD6ZEFZb9NQtFdVHAYS
E0trWBeGH1QbJYhunHEI2cFmLqkWn5as2ndB8ymKEYQ1FxWTc4xmcWN0m7Y7wHB8bvtuPqhoRG6T
IshWewRCiVH6ylDTHeidYZ919K+QJPItHqaXT5YDyCLMDlAPsXd9yYhddhBbO1+bUCuSi/yiopbS
023ymyL8Gi/9RhuC1lUTu9hNacHulk2nuUcwYCbl8HJteFdbhM1g65UbcPfUPkbaVDR51rDNINwk
1AxAgg3lqF+P76Nevc6Rta1L/QpZQNroGd3KqNdfarvY92ln+EbSHSswEyxuNgL+MZiy0vHWeh/I
qW07Yrmjqei/DD3GiGO0fIL/O/lZ3mBNLsuj2U4PKSRkf6pgMJidUWyaydbJOmq0QcUAJVCmn9qS
5d1UkvtFDiYlX5gtTkcIDv/7NRbipiBYWXdDWq748WQU8SarFl5xkN9WyT5ToHWG2BbzhLq+PSJe
kKG8m39bIkdxzaGir2DbJzJX8TCPBzNG+K4smm1ctm/ESl+I9IoJAmpZGv0GrL+P/KvcNHPfbhAg
BB4Wqm6phYHbISrsRQpuLJpVb4ZVU4FhHeS0+ARpiy8xkQpnsTLArKs+KFGfHoO3xRrLLeIbbi8L
fVMkueW17TbrMEdSA6jkcE6iQW5tVc+9GaMNN8+6G8OoXXMZbJY4KHEIsZ5SJuCh0bUburcmlO7u
GcRH7oJX+ZK3I000pbrSFxxTc8QeXNMsaOD1qGSxMd71c3KlRE6PWRZIkRCatujphujNsm8q/R1E
6/1Qs5Ra6hVAJ1JEKmiosjibLBU3YbsVseyo8LXnwlrx/o2O3CjI4WFuzkEcHJRUxDu71p9CeANu
3Y8lsjHIrbGHLmRhrhxOlnYzhMQSodCOejFZXthgkjt3uJWayhvyBKIjlC3awdi0aV5tSgby1ggC
v1Fw1Y2Vr8moAm808fvAXBFbWJ2YhGRH3fSAMLaaCI/GpiOZ72aQPEAL3LaGbUlQy36uRqobEYh5
KXQiKkh4LhcpPUJa4x7b6btty+uolVtKsM6uTKvJQw3qc2xoz6oIuntHKp9EQUOULiRVb/RqwkeJ
U7CbxsG4DUnZMYzca/UnAyEQz1mGhYUfM7mwml1NVK9qunr8xamztVqirGTBWt3o4ViW6YMjhzM6
P82+7I0HxQHBXjUzgjwuRqMPSaK77USBuO6bEtvp6CT6OMUBE+Erx66f5lmnlT7jeBnG5lelNR9B
avPYtRfHzBM/Shr2PcIoXQVYpBabcUxiX63KeYugkT9k1jHFztbvW5pQkWnATVRh4ZafO+h1mPqK
YauNX8Y4Kk8lS0GMvCikb+1+deXOBAAsgx63QJQttiydEOFWtLb0h4WuZp/6k9mluFhj+VAmb0UY
PSf4HZ3RhbhaFLrR7JeT+u4ozZewD452J7ZGs9Q7io2xqwGf1XIdJKzan3G1Qrwa42Ergiijco1u
jzQuFvDsKDZbVNjeFumXsZsRiR7bCtRAci3F+K0v3rXRcfwSsrwr+h78Xjp45jiaG0RQvMky8EzC
hMRfOrkt6O7QRUwGty2vpTUGdwFtl0hOzTHV8LuqVbpzvX0l4mlD9qZscgVnLNMGJh+sEC/csPEu
r6gPCNLTuUdKurf8MuvOHV1x1lRqVC2uN/RkHrSxlgdbX55zuu1KGnh5wuJSBupVmnfaviPisRI1
8YdRYR8N7ZX+VF0Ha1wSBuRNOFBfqaZi7Dp7VllPxVM1OI+NzkyzuidkTzFjt7S3sQz5IGEsG/V5
XPuJPWTHK1hXG1MLr/IqfxgES1SM6KNA4tQL8+R+otONTyBlGS/JwvsMYTlysfmqqykNddWM0Y8Q
+Isu8UuqifaTGqHfkxTj62LuxjapDkgcvFj65F11TncfL9HDQtuXJ8oCFgNAhPNfHtueZ/395eV9
kn9LUVo8KHGX7Gtl2YCzZttZD6pl7yzm3O7yLgu18lirRbezjeAWLJA351IcgqgAb4Qq8xaw3s0Q
g6xCBAZrWEM9BGrOV5gh0jCaeDlm9q6j9raL1JiVLO33l2TSpsC/zUK8diIEVNF8rCHAje+F3sJH
VK1mE2rRbSu1p75tQr8CiEotnNBhGGYExHrzbQREGJn91zHDqAHShIuQeUEzBvqE6HHTzbMRnGsc
2FzZxMJUg0DvwubNktPBUhYKFibOZbZqbrjTxUbNbbJmLb1Zp6sbOUhrKfdCAgAUYrzVA3mljBYx
JAwqH9HJAxp5FIFUPPwCsUf2Yv4UKBThm3YziKz7pJj1G0tR4Ya6hcJdfkzHDPXP8RoqHVaTivCa
NLzW5KmJjcdRt9PdEvcIcEdw/SuGdmXnm8jRFk+IL7HK0g4IEMXMzG7d2dY+ZeBo/E5Wn9keTqrA
mz0BYZInUG2wzoZbD9XQQqJt11Sq48vMvk4767NTaS+Vk3+qq4qefjW89ZNTu2N5ikt8iQxL7XdJ
DWySHoLGoGdZWZCDdAn1GLTitneaK3UesFUvpUp9FvxboVaArdprOQt9b2bF/aJsCMnuBlNJd2XX
KZRZh5dcj3AmX0XwcYbDTLU/ZDGQ91rf4nsC2tnE5NCuF6hjWUrrUb82dO2MsDXqFINRHUdHp1fY
R70v5FAdtf896EVRHfX1Vy6f0b1oae9OBdSMoDyOUw61wVbeqhw5NUAqNy1DaXd5F9T5Y5vbX+OB
qglt4daHp4VF6TpZLCh2R0PYWAK3rWdj/XQEVK4fu6OYmupYOCNVmdH2Ucl40TPB9S1Ozqa3/hAd
4NlvDYuVar0sZVrGXbyQ+y1SXSiE8Fk3zFlGUhTRhA11NAfTL6Wx3CFkzclMG8XC9ZCnYclN+d/3
Kg8KhafocLnEy2EuJu7b9/mMTxbldGCO4anTE2dbh36jTeXqyIIQ2jBZctsEzVXYasnixWsxh2wT
wzn7+TIZMf/yoZU0e/h4JVfIXcB89T9/fT03LHoKpKGd96eak2RKke8u39iUPSD9y324vC8iB7ay
Nn8y9f6rM2inPqJ8MuKTvTN7UCRRHefstdOIA4NBOEU+BpeWKyIZC8ej4XSHEXbeTsE6kS42V3pZ
RS5vQTotHoKOodesl3i59EbPXmp2K7aYvj06WG1iJGeAjDK6fRGUG1uy/EZADcjM+7uuDYztZCar
b0Keh5k7zSy4iuMU27pwPtGpKI7DbNAuLocdMRhrQu441R4+ImUpMz/O+aTsdKttRo9m5UmgAnBS
m56MbIrGjYM1xVGEQLa6RuI0vcwI7kTQKI6X8yxhQy6DSxALR9odJVi9o6kgfa60GqBUwxIexcW5
2q8RxmX9TSOtOzpFi9Dl5RFWlPxrh2g0jWj8Jhwury6Hy4hDsed9QYoSABTOAFRWKDDbItt/nyqX
+bIeNGtmwayk9Oa2K499Zcdg5dbF3uE/I3jWSr+Kk56RrwfA01HKSXp9hWxj81cekFvDTK0y/8rD
XjvmmXltUynYQjsYjpcDJh3lxuyY8hIp86Ne1TZjXp+kl4BxYuttQ+rdrDbdcoxbQnWSq9Lrs2CX
Tkl8mtjYfLUj67lMxsuhWsfz5VUErmHfoWWoNAXmZKYTYyhdW+X3w7IOjTea/+yyal+CeK8m/dhb
j6IAPn95DlpmF/9+IlRzbE15UwaTVNCKv9bYu55J9ZZza6CWYCK5sgvF8jhppvTNOMfV2tavkDLV
r+oYt0pFm7EWjJ6ESUo3gdL+/jO1UXZmYtkHOZXmOcN93sUifWNXJEw5FYkz2g9PSxZbu8svIJzY
njSk5S8/U/Px3FrB+2h0rBm1soPuPO8AyiMBPIaD4cKsGXY6Ew1ee5FfD4aOALnT7luqoeqAzqkL
GTG6qk1qEObUo+OTrt+qrHyqV/fUFqjgrkoR2nrRoqHHVSnL4OUEGlfRRFqqDLxVjOWrA0ixTvT+
3EnjNLTFPoXjAaeP8kWhFsDu38tejc4WLBdEtIg7lmhOD3GT7NHMw6GrI3sexxlNGoa4Clyn1q6G
ppc+otuxa6TZOUrrZd/XEGKx7dh2pFiutJXPdYgfb59Q5Szzkx0UdompSlD71WTeCadF2mHKv1Qz
1R5TZC99vYwbs2IwoKr9Fjc56g6reyuu87sesJAnzrFdIdFlxWcMwqpTj3CxqyFT7Vtqm5CeRCF9
TVrVHtja/PT3QaIx4eo2EvdFcAZ/vhKVnDsKt8BD4Fdkp1xFkhPrNWKQcPD6mK1uhZyaswZ1rFU0
QiFeGaB2FFWz9kJkOUIwdvb9IG2KnI5JcNbLv6ZZxn5kgttBS88t51A7goRXwXbwql4Pl1d//yBq
K+04BQUoITqm3uUHAhlScOlm7v/9e5e/cvllQ42fWurr21oo1nEA93/UwKZiHL++RMVf2c8GLqaK
OR4b4V0+/fvQjKX8/p+KBnpvic6bpw46Idokj0XXCQTI1p2EOvkxDIR9ROQt3eLWtG9Q5MqICGdo
rCgnQJccmu4rxRWDP4CVJngWZwzwlZqZMU6lb9gKeC4sj6GuHAUb56FiVR1nls1cMTKK8qPlyTAd
TyooXyMZ0TnOCSbVYDys8HGvU9Jya7IKuFAc3swIB2mrfY677C+qK15pdS96WTO97A5GavsQo7pH
mdZ5HlM78DId3RZmFeVW5EeC6FtWofozyQyvv7Gi9dZstDa3LjXMo55mX9TxKkEowUyppA0QW31F
y94mUdcbnVuWNe2bI+l52x2SFPpD4rwYM4Xx2DQS4OvzI1u25kqn07x5pNJVNvcSzTgXohWVk448
O5c5wJ0dAgIPkcgWj2KG6ZEebaYyf87aBPF08IKF3rPJsuKZIJvatuIumJTbiuTWboHWZtHaYYse
hvxLnA8269qNPmNAbYv8ptQU4Vd5gDbkOtnLjTCyDetgdVCLiepQTbCwRJ6aSHRVkYu+tlegYWMx
61fpPi1DO4S4YI36db16l0pF80vurTq51WfkaDXUTOmpdF/ZGcatrd1kynSkj38LcmU3JtFLPdNj
c7KHjsYpA4sZY7nNWDw0Et3hIE7x+yoZAayUO8dBa5XUARo+htJwaW4GqovF1HCPoPm2VUnFOAPs
vRGYoksWRfCQprbyuSvUkFKNxv5D28WNP+ja7cICyAwONg0JrqfVuHiLRVyB5f7cIWSdxPWmrPPD
BDZyFR5ADcCVebQti/o6K+nmKLeKVkEvpeXtZHd14Hc9OqZdUFxbquOqIOqiyfk2yOK6DhJaCkP8
CnBjM/WbvtIHdjTko+3US1t9Aw0XBJ2qnxSn8ZQ5hNZdIsLhU43we3vYqZT8ykRxDafamIZ2phAI
LsgWV2Mw7PqR8FMXG7oQZ8rn0JCus3c0+vaQSh8Ds3lDtO/KhkefjuEJE6anxgIra50DaX5DCSeF
F+BS/7ufQLmT3KSHenKS06xYk29a0OWXQVehG3O4vLoc4MRop9lmLc2j5Eu1qKD7JCFbaizRFhDC
s2YGpZus2PjJiSI665Gbr0sAPYeaOd6Lnd0iOl7vHZvobZqd5ghxpT0iywLH4PK+beXixyVR96h1
jptO/eQlVBj70Vg1X1l5xzDVP0fEHm7WzayUxGooYPV7ahU8zI5q6bFZD1oEpjyq5oTZ2TbQ+PHi
VRI/1rX6iOhgc1Qd8tjYKrDxXcPCywEc612LJNS26igdu/EazM22Xi1eO31FugKLk5wkRq4ZxzBU
ezuQ8y6qEPiaHQSTUGIj8Fl/ON0kbZ4dqbhWR3U9QAYnQsvF0Hk5pWYvr7Hn1OIChipzpYg0ZLAR
N3VlwRxO1Qb8qyV48DToXFAO3lDgMs4S7HhDZI4adTBUEVBfK+joWuMxXA85Kc9RfNHXeLtblHu7
4JsUyrrlXX6pyWkYRFbhRVrSHFtUF44kay1i8OtLpDvAgzUbNc2CDfBV9E4xMaRR2xAtmpcv9T16
pBlk9KAy8MXV+9MENcPV+pxS/Bqh6i08RNzcyGf+fl+o5kGMYbdzcD/O3L9Pn6wXQmOPTjdrCz7r
pELgBq0anJyjiOZ4+ezy6nJQNPT+mPrER850JFSR+0nCp8iWz7rRdmSuxRPmlPGJvUClBEeRqQQp
eixKHepa38NMjikJD2uzkPDXAhB8pBSIc6VEq3SOTZpAKPIdL4dwYcKGyrQrqA0fLwczWmWalGTf
Xb5hu5SFnxHyUAlINK8LFcpYahJv40p/xKq8UjdTNmHYJ8vGrxrBOt0PCgOAWJvci3QjtsJNi8jm
ep/5MEM56jh2zv0Fgvb/FmMH/Ax8+P8NsoNc2sTfXn/A2H3/P/8B2Yl/UXa1LRhkqmlpf0PsbPkv
S9eslVaoqeI7ju4/EDv1X0KAz7ctDSwXivug+P8NsdOMf5krfN++cJU0yzH/K4jdCv/+W5DXxLtH
NxGiAV2n8xI0Kj//h9zlKpq42FXZ701M/3w8X+MbJSmTU1vVN7REVOTco2gX5+gsx4Egf9TQ5MRw
kQr5rVEt0Unr+2ulo4VpowvpSSSEzybhBEFpBAu2aA+dOly1Zm3vG5p3O5RV7O+ozR9Am/+0+v2R
0WCaAl832Nm6hkg4N/ijaVhdh4uD0na3w/oGgEAP91rJNTKRPoN9qw3eUmtu78hvEvrhH879gRz4
75PjLycE8HQeyQcYb6Mng4o4C1TmOtra+AjWGbO3QSf7u71bEN5Uq0R9SuspgPPxJ8rPjzDi7+fn
sTnY3DHGjI/+pIuKPsZsGB3i4u2tbkDkV0fSjjVvzmWInx3baTz6Is7bjW3SxPzHWP83ZPOf9179
MH4uNx8UszAY3iAT7A/fH3xun2YmNx+KNvIHzfAppLQG7xPtM2HQWtb1LvTJNt6awUaPcV5Vu40d
GJEi19daIKp7v7+kX18R2krr5AIi+4HP102Ir+hVtxZyDIsOKlJIhUpd/PdnUZm3/5w4fHETA0ai
R8TBNB3l0R8nThvaOo3AoN9NiwrRD3E36vNW8lQh2J9aXUg1pgiul5YoVxvUfT8q461sGvopcjVv
0I1ol02WdUpiuH6/v7b1nv9jTl8uTWV90HQcloVlrHfoH3ParAdNj9Su37X1NxmAUrWU6A1mMw2k
4CE2hACBRHz/+5P+fNvhfMKlMcEFGyqr1o8nDaI0oZhWUsilXOVhXJZ5lXDKze/P8qu7DgvXgd0m
HAP8/I9nETZ1RDVN+WrhZONztaYpJZ7bma7WfxhHv7qL/zzVhwdMqz6sQwAFOwCRjttnYOb65BtG
0pULuY1quB75MTSB33/BD3TUdUKbmi1tCzEYC+W8jwvyHKXIulOA2WlS9BCxumLv5OIEXTzfLtWa
5aGjlsz4eFWYVUkj2cw1qCQ6J26lSPxkMlPfjCC76BpooMxkwHVrW1rYto8yxujOU3quzUnQyHeG
TaDE702oLzsl0KiqTIOHUvx7i8LHfk5vcYcE3ZriZaLOWnwG3xx2d4hTfDFqM97/4Zv/yA+8fPPV
/k9AIoO7+NOwtdvQ0qjcYxSkdZjITvEd/l60K0O+Fd3du07QnBsRgJaD8wD3hbqhMd+OBZTMCRbu
xirugU3XrlDgn/RSdSu7HOmbJK0fxrpbIC3iasMg3Jb2o4eoLy6Ay76aIreuBVQ4TT+bmpFcTe1b
nANKo3ku9sELMDowmEl/VrTkD0w0Vf1570K2hb1rXaxIZj4yNhMns9LFzDpMSWW+6XtcLGoIkhC8
3ZaWelKm3tLbijea5rQvVmiBYr6vcGHRxdtqSZRzWH4rUv4V4vMKH/Tpu3yOAkCb8do3h0GwtaDm
AW+x6F9n8sHBrsQRXxPFjh7zCRzuKNknlRrpYI3VrBvy2TMCSuOiy0+5g6x6r/AzI8nvpsG+c3Dv
IVFXU1r0mAy5ED2vtE7AgTc9Yzrhtud4eiQ1EAH1EV/DO8QJHm1khScyyxI7TL807oUwH20zu28S
09w7lgIcoeg33UABpCyOWUpa0xiK3IK71P1Sw2a6N+Kn2INEXVHKmLaLHVK6iG97Odw0VuVmtFNc
ex7f5kqrPAVbcTQO6px7hyhtetTsW4mmRq7sAag8GPjseaOCovwYn9IW7b2peqxjSdBtZDoQ04wm
DEg5UMopAP9GQ31W+aSWkvKx8xY15lspm1vTeLDKFiB/bX7RVOvBWIwX0nPkuJzpkKNz5YKKt2BN
8UeaoX+0QrjeidnEkJoh3bBeAYJo4FZF8x9G1c8LF502olaWYsI7KT+EdGgimb05Mo96A2HEfNrZ
Qwq0M54egokCURgJL8iAFP1++v7yrHBJLFOYct0IflyZnYbR4Sxr/0Q8tfp415fZe4+e5LQoj42R
PqeO9fL7M/4i9rJNWCYS+pTjWMZHxQFA4UOBhQSxl0GFukBHb56S+0bp2k3zasphga9wEh04T6x8
b39/8p8nLi0wbQ3P8ULQ0Yz/8euGvYllB1bvO0WWL1WjbXEnUw7Gkirk69pRdHupfFNGqme/P+8H
bZR1leTEBloLqJmsoqQf7jPUcRSJR+6z0ctrhxmGgWw+YCw2T6j/xa+5hcOLOcAQyFCJBCOWunqR
vVrDE21n9U9X8/Ouz9XYUH7oQqiSrevH2wBcZ1GtCn/CaSIKEuuyga7vCgaBhWDPzMyxVa9bKQY3
NMqbFJhPBvJsk0fjQ4ka187MhP/7O6T96tEQD6/yMaYOou9DJFLXdDXjQbY7TQdEjeTlprIMdTvE
w1MVzu+wUCwgQxjXwOsO2fey51wvPyEoI85tpn5OJ8CsIIG7Y2QDIk0xPXIldA6X5+p3InxQEzSV
QB5cE4oMO1LqoAsQxVui98gIQFyk/Onff6VLWPNjRAenSso1I9Qx4vkY04YGyrZBBO9PGouzK/wu
RE9IBvmmGPqVdJSWCGfFtTcgD7dCBdP90gIry8x14udka62wXrWF0AVNAxQUW3+sqs63nNbZLCA6
kZPItgK4t5+GgX7oUSEVWik3oRUt/mQAZm2cswOkbG+WfOHQOIQ62+qUZYhOzrBmo/wP0Zfxgfl1
GedkxviPSOREyKB/HFmB2oD+tscWrmALAD3aRxSAZaTM+wU5+AGFeIrNxiEalczr8QkFwfCexKuu
EgH/0BvKnvCc7k8wgeittdHl3izUEmcNJ8HyJZ8gSiRrMotE9LbLvir2+IhluX3MCrXd9LiLzCls
pLxq6GqYiBDTvdE9a0iPdjhiHhy0YH0wFFtaDKIz1Iq8LGh1H6TM/Vha334/AC5R308D4B9348M8
QwZkxGBibnchDVygyjhbaosKl03mWHfDRtqwLqxKUQgRqUPiORrqPlKaj0PS3fz+WsxfrfQE4GzS
rELYdX9Y+mzEMRDu7Nuds1p7jBCGToaWPveBs7FqdT7H5iC9Ku4BM4Xgl0Wm3uRTmcLHqg4OaggL
F35GPJNbWjkdqep8kk4OrGxRllXuFcg+9oeTkX41Nf5IXJev1MOHgxNiUR/UoDa5GQ/82QcIVYm/
yCDzsCcHomOnxSa34/es6ACxS+0GI78AKrT1kld0WdAZnzFUCKZdCsJg1sWBUicBhW7nNPNsFDCc
nvKkeEYQ/pU62aPVJ+zt1WphXz/36HXo9EHOcU3RsQm/2WqSHf9wbxnUHx4zupCqARvetAQljR8H
/ZoZpEHCcmob6WsY0M5T4GugFUJM//sz/WKRRPqA+g+JMn/1I/0YmzeraIBeIqhbvCdV7eWy2rN0
3toj2Iioitwix5zLKIyH35/4FyEvtTAN/ydYJZYUHxPnOgj7SgYmyzOOfv0AegjdReOQdu2bpsvJ
XezAl1qP23mxYoVDwKM5zH1KssDsU9yNK2l/M4BQ7ZYKdCkclGRTxtvAomL9+0v9xUC3BO1HgGwE
FyS2Pz6NLoR9unI3d0UUOjQPT2WbvAKyup0Uk8Jp/N7K8k/FrEvQ8tMQQOnJpimL0PjHHdUZkNWI
Y2aXOvTXUGN91n5f0p9dLHkGIYjdBtjSreLoe6oMn7TAPmgtCODRSSHxlSgq6E3nR1E3ALwh0Fzi
+SFWx1On/CkE+jlf40GabJ2S52KIj+FX3He46g2sSSjbd76oJL2xVEYuJIwY+nny/vun8csRS4pk
Qzc1USP7mI9DjgwB1LU7vbgaO+3KQFAEMIB1zeKMRQXjl0bElPnKnwas/MWkVKmSMlx5IBjs/DgM
klYNS9Wo2l2+dM9ACu5USXYYRBC3oqm5IV3x1JD8M51APVv4fLuJ2ULTR3h6DMIcVn1reToQW2Gn
x2Wxqj9slb8oRdmWKkkeBZMZvYwPqwYYVEiRbcqMUoxXVpWBRKZL8Ixvr8gb/0KVCIFsw95a4Fht
Od9XBnq1xlJtZIPcI6vYO+BC/Q+Tx/jV8yJC5kmR3do/uRJ14RBoOlzbHbSFZCvyOToohXnI2gUn
6Jngte2gi8B9EttwEKFP4HioMF7y+sTOb+d8V2hmfK9P01+Qosf7Xg3vgNm112FxcmAonmo7usYZ
UTvXTt3DiDKLXUygeV2wLziJetXZNAVjJ3KulmplYg6EcLGYLbAYmPi19VVRkSHEExWeQ9vhgzKZ
L0ufgU1d7cC1Ovy21PEmHVCRGFf15ExlWwNHX52Bs7Q1McB/Pb5t+PYWi7Eklr6IO/2jahcpdjxj
DFbvhtBEFDBONr2xQPkqenDVvfkQR/0dKsfvyfjHIvYvYi1UmZAzwpdF2Dgc/DjC40Sl3N/IemdN
GbYfojf2sRIEOy3AiA/TSvUwNg1Nxnw8ZgH1TV2vzWM06/99TkUuZRr4A9KN+GlnqIpq6SrbqGEB
zDeNkUOQT4XYxCMILRmpr5NdqNdzWZzRsm3/MFx/lUxycqq5JDGSWv6HWa4t6MaAzK93nUSVvA+j
nWaXX5MqDNHPww4yVhyMfhdMf4YQOjhEm98//l+sMo6g5AfY1VIN0/mwvBEpFZ2D2+Mu65cc1j8O
zF5it60bJ7nmN+KP35hUSP95ZSOmFA6SgtKG4P1h4cD+tuzDReWcQ+58LTUJIbvqrNuJos027pp7
7LQyX51q50ExbcEwDL7pkDBO2CXXuxAd2NtEeS0SEW36HNTAGMegalHyvu016IJqDWKsBG7eySj2
6dAqjzZAWYQ5TNgSbXpW0kk+tZSYWoHQqxZlz+08zJ6EcfTaTc4WZdTsDtrtSBehNNkBEWQxiil+
RBp33MQoC+5zbdKfMSf9Cr3S3IzaVDDTQe+HOCV5GIUFryig7ZJVf0uIT1RzlAeU5ajNjOZTDEb1
QPkruAribFVCMJRbFDCbu0UDe9+P+h2Njfqxe9dLG0l7uK/PNpijRU3+GqjrN6PmNn38gIaxdYdq
gHI1NgGE3bwg57ajwPmUSAcGXjifoh5ZhWVWn9pCjSNCT+claJNiB3GKEpFmGDeFkz0RySBtmoTL
9aShm1P1aJ92zheSoPSqgjV4tuEGu+yQxdM0Jw+iCXsfgXNn66jd/HmlCOVzN70apZmxdmipT+Md
RtFKep/nvrxPYvmmRdXyJlL1rrCzz10eK9sCDvQVHooxQlfdt2puAf73I5h1Oy/7DZjwhXwPKGVM
9xpQQ7Y0Pt60s5uo8No28QDrP9Pb41JWRPV99twpSb9T13eXj2S02N6CZZWvCxlfs7PH1x3uR8eZ
MsnlI9WuzGOHMG1WxOM5WQ+lMLAmXl9dPsNL2G+HJtjFUNOSVDfPlB6t8+XV3we0BAasnajJ2WaV
b2dQtO6A/gA2y3OMhRNY/DGcQX8EaYm+kFBK+vpdeaplg/Y5FCj0DDr8F8YezDavcKrI0PHWBMyr
cLlR/oer81pum+mi7BOhCjncEsyZirZuUA4yGhlopAaefhb4Vc0/NTcsipZlWiQbJ+y9Nh7hG9YK
Qp8JDV8eYfM33RLIaXt/Jp9RuueujADT/N+bpuwhaXTm1StasXaIp9iVjN/3LQpqatzafleZJfad
V+zGrsclMEaovTJaqmMwYPrhFdgKD98bKMXo1YbCYUCB+tREVS2AppWlUSbrda29dLWhvaiqeeBy
A8yYltrdkMyOg6TbRUqz1k7sRG8xmsejaFu0wMuXBSX+ZZrx8LTqIAcAJijNsvFOmYDuM0dCnyb9
vc3Wnp6ezFZEsPoCdAOayg9D3UShgfZ1m+pu+gAimT4YMA0bNSVQLSaX8bs7CMBPyUBwdo3cDGLM
Rz6RWA053MOdakYfbtpq5B91BbWVv2tdNX9MNlzCNB7mS6lF84eZFSQqGcGj0KX8KL7y5UG7FTkm
8pIPQ+3tGtqXd/yn06uLM196RvPeTLLBJx+XzMitdONWAJAnWuKb2ybW7XmP0nWk10Dz2SZbY+yo
kdLJkmevmb2t12RfVu47R8/v3CNxlxCiMZrZXVQRQAttjPWa3DmGWBMQ6r0vM8qVmZENL5wYb/4C
A9QL4KDacO/JDtqAocx3wRAF74Mo3TWJMt7OyviHcdLmuMPH+kIm5nxSYClbE103wAC259GjG4b+
K1b2jwGDnzGX5c0dTdLDWt4nFcAulMhFd2lRY9mArf8KQgFWph07zCD0ZlvFaDqHtl18O13xCvju
MfnK/VlgK920AxmDmtLaH476cByv+LASe2PVGoPjMh12UdH4P3txbMzJ/WL/q7ZKzt2+1eLsh4PN
pV0edy2q3LxGLjwojlUL7/a7a2sTmbzmtO8J3a7lnH6UU/LFQZJ/lVbEt2evqVnJu4/X/0NgH42T
4kP1Y/+w/OQipo/abow3X5KY5BfqPUZ/++4kc3ZNO+3P86vcTpJL2eblqogqcz2WGq8Gs9cHF5mV
F7vRa7DcTJ2NWFTM9ilnBbquU1OiR+8hNjNc2temMb0HkYvfDY0M+7Zqes9tJyNASf+tMHGE0Mzb
114J4xLYyYtsh/a1W26Mxf+gKt8M4zhDwzc4jJ2xZxzH0mRHtXyZ9l36mpREDoz6V7DIphtfefvR
DX4oq8zo11w+iyZwCZKr9iCGk9/tNy/0uB+0sefi49v3yPXox521zFvnyloOEaLKfOyXHWuKUTa4
2Ab37Gg+2izIzGuVxNMt9pvp9rw3CAqZKssxMWvpdlIW+zzVZndV1OLm5h9BE8fbYnACRmOo6fRF
YVebTGy8BuGbq7l4V1CEI8EM5n2A/Qr8uwbsRWC68apTbGT1ya4LHdEQcP5xSsM+IwiSFW37MBM9
w6diw6c1/fpUuDbvUm8Wt+fFrrL5UwGwY83Qdb4+bxz2BkYW6Dsdr8zZDhqC0w3zgDH01wwPzhVg
BdPmu9KGP25EpHfOnI3/wCnANd/nAuo+rt915alNYneQdfU4XjslTtKyKo7mhP2VNmJFkhUM82CH
VPRvkmUvWRbh1s2nbTwn39okdxJcn6ONNnwym2dB3TeodlN5/n4mKGY1wJ9tRfvZEdoFxvpvOpxt
ruM0MKHq7J9D4r7okAOxMPQPyvl1qZCkeLhCQco68Zr0x1Ar7LPfd5/m1N1nPImMQ265B8Bl8ZZV
Ec6pxls5XvbpIxe1iR4wTbGzwWgq8xgNeAsz7V85JNfJ9P/OHSl7pVWFGohwdp5kckjAwErv6pBV
KP7KuIJB0M+LqhO+kAjSo1HNH/3k3vEOz2sDD1sm54NFOia0WJuIyiSvx4NKySNKlbG1ynnXLmHM
g7nLYnft5KwcvWnB8Dxqi/3q5EmoPrXNBLKYMD23lKwO/626pFYmxHHohvHs1u9ZRvC4mzovqa0j
Om9tHUtdRFXgMK+NCshUif+HdO1mlSSFWBS7jzKIXtxpbtaamoxdi9k/1HRy3RvDC0emcU3l3/IU
LfI8jx2EnOLQtSUyQkzRdqndEqV+JbO7dSpE9Lqc+A9ZxldZ61dGJUOIxRVU4NojQmcdtPNfAcKc
5Z+J0Yn3F9ekIcSgiOhYSn+LJexiZrCOUIRUYVNbd11qWHYd4LkDHJnc/GH2/nVqEf4M2Cg3WZET
k5WRat2I5jp6WrnVlSG3rKowBBFqt44r8+po9BGlrEmnGczgNLkcCbb3rXVDvSai9p9WWgR8YpZY
4QmHqDk/9DagQ8ZKsIpc/P4mKuqs7OJ9FmEeZ/Cvh7FoELknGpBnhM21O1+ARvZHJUgeIB9k14wV
+t3kvZtnonFL58gk8B+570CjCzSBxbefpv8sjPqrcS6bVU9lsfIGuc0KXmN7aD/cwfpqjBqBgcSd
/WLfEo1ldBzgnx9Rwyukk6vE1PgF1zoCBmhiddqdIJ9UGaZofezzC4GU29l0f6HiiCF0OtlWuuBV
mn7gsmu4ayMd/VUzdWcrtfN1qqsfjqFpO2IdbrIerHXC5nNlNCN8a65L9eAdCjNZSMEYwjDNHNqm
/1NyAUzrKXl0k7yRnidWfSK8ddnU6pSRdnB63mshccsYvzwOLCwo0t49U2BrZWFO9GhzmTM6Bgj9
3Lc1pCDiFJTolRvdkxvc3GCBdGbGflquB8T5J7+PJSqDFkF35TCCfz7Yp1Zzqrv4bCnwh+xumpOh
YUYaa51IjyBrTib9TQ04rTZ3KEBBhPAPNjaRtGQScnoaCkCWRJ6vJINxIgXC53MXEEVhL6R/WA0k
EPVVcnLp3QHht/16kERR83vWIZxk7clZNL4NebH4H9S8GRIfbma2N2Opbdqo+D3EBKlia2hWxdBX
p37Jzc1SlgvEnTtsUbSeAGNv2leASgTL9kKZ46HwY2Y5XDNXBNgTZCRdkvXcVlsDsdzjcSHYcIz0
0PLM9vS8YS8Ips8M9hKYtmqL5CA7x0aiVuRlmAv2/430y1PiaOR44Lhvl6+eD9GCn5PSSzezLHCN
NiVBcqI8+Wr+8h2KJYvYU3Q5br3pQbrh85pBcqXLb7lp2wor/MLXdcvyMEd85rvCOqQ+F348DSe8
ufkpW+4ZI2F8jlgyRfsf/hBVJL8Qyfa8qWavg0VkfJR5XHCcYFN/Pv7/RLeNAMIY03n7ppzi05Rl
xHQs9wIx77UEyD3wsG1rG+M+IWbWkw35yoNsPkXdqu1/X4JuyE+8pfrQthwcDYIuD8tYriUp1kdu
Js3BpVZ95lVc/Pew39n+qnRTuR7nOi+3nW219Bqolou+146yyX6jQY82LDP8o9UPOef4cLUW0bLw
WsxkO3KbfHZo+sjGk+ua4fH2yTtL2xu84oSpwe406OA25kig4Zxr68TX/UvOxOqSq4XMFejgcLTa
5EMOmKxqPbklPY6MgejEkE/CloDcJMtD6jb61omIB+8t/ziR2xPiegE/w+5Ba+hVgVD8GXvCSwyA
1OGkB39hwG2VL9SG5GreTR2Zt4Eh0MBrTXkEIRBk9CPcnRO7ajGKYaN0n48GsYaYfVjk9M9H++W7
nMZIAVkxqtDw08+6LvbPxy0BP5ZKmb+tu71vIThZvv158/zxz3v6aEGECGCbPb/879/57/b5VyvN
KMOi12T434PP76qfT/d597+vF3+mOS7m2P/73NTzyT//+L9n4kz5J9HL3n9P6X/fKCLhbpSyPyvS
Qai5lyecac6+dRSX6bjujsTNdMfnvXy5978vn/eej/1/34eUI9/2ffn+fPx5M8YSFfj//i4QI2fb
KHF7PkTO0byRRfW77UpaZR+jRRF49vr55f9u5pRGupobXu3nXc50BO6BcqCPWcfKoBYXTeuEwYh1
RVbNedA1+4KG0l3IVu0269JipwoDj6Dy/JW+7AJVOtkh4rh/KjUItSPyKcRN8IcLEdYRDuddJsXB
KqAlenFv3bvJAL8Sleri+nTiNUvuomA4I9vA2Nk1Ho0RgZWZjd+5rvTdLGCL4Y9kfr/W8MiEif7b
p3W5CUYd9NmvhfeTik2sJQc5IMfZC9uCKDbd5uxxs/y7Vd1VOuYDwQqyTwVLNBLRZ8XEfqW5MAt0
QD+Bd3cMfVup5ncELpncgabfeKZB9x9173lKS9fLcZXiCd0VVXIQcnZ3xH+9lh3iIhBPe1qr+zxZ
W8KgcczDicDFbO4soyMuPe9C8synMEDtZ7nRsMoIN7RGlsAYWdZyKGU4eATQktb1O3kdh+aR2JG5
qkGslUF8typ1N9PqHySLTVFoQL2m5HsYyFYVHY2HTxTQ0NrHFNBUCOd+DVvYZ9U7MyxixsJETFIh
LfZYbdgYVeWT/lT/VP2t18uXKGvGHYwLf80wMrh7Q/UbyJPYZH7zt477N61rpk2vj3WYlOoUp+JX
kQJVlR6v7CJL7PGoSEHGd9PvvKoMTrFEm5BQGxnlqO1789stI2MvhneBfOslNihn6iQ6a+hT8Ood
pqFCjUSefBBgcs6CNAmTvoIE1RRYwJPE4PJ8Teu/WNnVpqUF3hpOHK/I8cpDEGm4lvXB2wWxBHeQ
6at8iheAZMPFXmaMtYzsqmky3rfR/I3GMbt69uLml/6pGBSOUGcYHxbCM6IsPjVy804eXnR2HbBD
DLupLnlS753B1g9TluwZPX1oPIWTw+hjVQPxXtuRrzazndvbirTLfWvWv+huhzU7nGoXe2DcE3el
95R8pcZavu67GGeah9WM9SaC9IaNYuHREFb07ozAio1kOsAfJG80NBNcdkCdKXvZUzQ80DEFVCbU
BkgNTq50iQ8FAJFNxBfnSFz0ddoX2mFGUA90sLQPhVvW5zKpuRJBkLhOGSPbyGpXM5NEVFHip5fi
9clnyFtWKuW5Yz7U+iizIPPIkCxb1Omj/0MZRPb6v7Oql7cm2qWRTMPZMa99zIShhZ+4z/Tqqhuo
PwbH4OgXAk/WNBRbl8yoHdrXYE2y39eYE2QEDUGQykm937PApa0AZZl8WmBlt0nZQ5+qaJxERZEq
4zIPc0COmpa3TD8IVfSqcWSMVU67qu7vjpnLjeCHBMy5Dn0PJEsHPdZD0cLvjkM4981rbrIWzkig
h/7qOmFUcTDn+q9FA1ZrkmKE3w59HRP9fP5XskomyemnVtX/esByx96Y4bZ1sbsrXORaxVxjHgwK
Pkb8/UB1i41X/CFAdKtKp9lQcldrkQTeRYzYsnIraUAdIed0JDtp5n5ndE7+ukawzaXTjmDuqGkv
q2repR28/8gc/yZJNT04ARHCAPVayUZhBcrSZjuNQxbKuXAPGt3cQoI+FfTuMfFuGPEowMj7/rC1
ItoW+FoOldEvFkct2E9DdAJDOq5Bi4rXTll/I+dS1dc2ZY+D1d1aJsEpgX5GQL6aRWAhLidDFny0
l0/RaDUj7j/j5sWSJi4YwEN5RN9ZE7JMCuVLs9yMYSpsRnNLuGwH5HenNfLcBnV2+e/G5GzsrIAU
A0GBxRJio+PhS+g3maXuvEacqxKZipOkocc60GMFyHAQGqczZv2pRTh/oqFUa9Nnf1HEkcSlVcKO
KDiplmrS3DkyPkBcyEMzAdVXa6UP4GXclB6+06nUtjLBtAplcKXKX7aRGmFtEe03+sJcf7RD6W5z
RFiMtiJgvr7Y4gCMkblyWmtYBBkRjXtb73+R/S0OXjTws4pQiyD2cl0xNzyKnT+B09CbceiDsA11
r8tPiZWRNieSrZvE7Z+xGP6YOoTAjGKn1LHNSVUa1InTd2VakIGt3ZRNLrNQf6WkVp9ROe8GKti7
QbBuSi+z6pFu4qYjA5dr0I/EjO1tmpSfc5deRMRSIx6LdMcuR+PthtGj6Kt9zNRri/JKTm9txCmb
i87ZsG7+ybAR27CArpmbJBWq2WSbE8hTme0Cae7KzuSM6vlkBvxMa4kVxXoKX/RGmTpu6x7ftutB
OCoyw9u26Tsjb8xHwbYvrVsAox9lrZczUseM7tXjdYzxsZP8AbyMkMK17ufTMci10NN6dRftqZsC
6NYdefRUgHGuyYe06j9wu3jT2UN2UVn7I2vSBASxieO2H7YOU7MNdTLe6QphnJxqH7SWcRE2XUgV
J+EIv/fksUzf5Bzaa/Cl83aUw3EQygT+p/Whg/r51hKK0VrDC8kr6OdSQpnqxRIz1ImxmX4u9v+X
gQXSOs1KAlnKsgwrRl7bykbAhmP8rNCIH4Y4+zsacR1ahgsmKMhY8OQWSaUBqP1RcsYy69obco42
nUdgBQu1A3OZ6eD0Mju1EmJoh8FSK2bSMH31W4Pyfmq6NDirIIgJ3mE4I2eTZZvCSuqh+yOypNHP
MGtDo4/Se2PTw0aTeTOCSvngsqr0/gCYNa8y1qv7mFyMBRxM9IRDnswe55aEZPQySKt4rfN4nUP8
uKNRKF/RxmdbHwv/2uh/yj6q35w0JQFMJCSKNM1bhz33hM6kXAXRP3NIix9JPzRkz2kq1JcvUcYV
6841M3g8lTrAtKvXjRdvRzUa/7QkP/l1R9ScWg+N4/0A4wlPjNUggV/0qpBxbz6ePOwNHT0BoyQn
StO9aTbj2jPG+Wbxa145qV0c8pISEuDsAoGH+NuIL0cNhzz1h0ftivjKzvTaKUhbCQxKRlAGcrT8
X+d0Q2j1hIXahf4v6wgKmspzM/5mINFewAaz/suRVi5Yq7SAFIeLnmSVRB10ANR8unTsG1o/nFKW
WSMKmF2BqIfdFmXn1Og5Z+TIkoTmhQjQZA8YjKOdMuXJftDNP4nfb5xpsFDhxcbGTiIa3Kj7Mq2K
gMGiujoG48Ko6NTBaefDmBKam2BWyqZ5q9XCvQ+ps7MnywW8IvdDN744ttNdp1TqXEGMYQuyyoQK
wtU1crwD2j2xA6sTnPOGGnYsf0hTkA/B8BJVZbAvavO31+nWIUhhlliMEUh83rgjeJ4nvCVn37Sy
WkET79vnQsXfWOsYiHreuMnS2d3k5bjL9co9dCIpt3He9Uj83R4eg80FN5py5gnK3lukdA6499mj
pLeBU9dIDOeRJI6z0qPCA3SV2luzZCICTchGaDJt3MS24Mu2/X6WOd5jQXUjcnOd+zmyKk6KUbpb
i1HV2iGO8CAzZyK7fvoQjeGcLBwLWNiRMgtVBNvSl4TStEn9auTFpnUZKVeoW3a1W0C3jIJkFaN3
vAWMx1dm005rj8WbobcHTiSF9MMdGHwM4sUnN05HVt06wbdhR8NhsJgMt5az6qaEom+EVWPSZYc1
9KQtiCR7rRc2ybE2eR2ZNgGobvTV0n+eZtpZ5K4RSwIn+TIZsR5sP/iK8e+Dut4YIhX3WGEWyXuf
OsnVC4oLj4lKTXdHRyv3OmJtKCrleZyOCKdp/FIiGD3hyB3s6R0iTBTnrjpEmcT9SQTediwD8kiz
e5o23lU2UDMMXb3rLXkIUvs0FFsZTz7SqYm2sLP+TNSK57Ki8WS4dvbTaN4Q7lPteGGivbSB9zvw
fpNIg2b2N/JK99NI/9RTEZGMrqZnhDS5oLBlkDBzUc/ERZQ4YAy7fC9K1V4iMtpehvGthmZHcdZr
F4Hd/Vp0nCSM8ncZgpNHIXrGQ+BxLkN+dXx6uZiAWVbhcUtl23aPiArm35RL76oR4G4MDuJVItVX
ia8Nx7xmvACxWQJqmHETLTct+XhbCeJ1RdkYXAP9wdrrTATiPpZVtpfz/FaLLj2zophepD2H2qzR
a/Qp6yfH/tG0s/943jC226eZ+V1XFss7HY68Lb0kpHbHDBRPb3OUqgvXg+HFHsgfN8XXyJiYqfXA
hkagSiMJrr3MfVTQF2hyjRqIX6tVPipAiyGxpiOj4Z4d+5wDhsrRPgMN8g9UDDVTuUjeTTLTnS1U
W3jzpTVtPJeM7V4UJPKJdtNl/nwqGRRvElMnhEhn5qlrA+sch3Vz44idMUXjI0M3MrKkbFLln/GO
qmMQI95O6vE7acaGndFsb0jJU0eHhrVKknY9iAZbbREb616Y8dYAXDsapyyP69eSOKAGtRSmpfNE
QsNklWIrnRpAXEJK1RwJCLZaFAPhKe+ZsJK9YMHABBQIu1X/YPnOKWKXsNDTtFi7BLvcrGoCrze5
6dbMo35T9qkMyUKywff8RouqHRxR+ztlJEf0BvL0vNHkGIS14hdTEyD1gFq+IQPJeIOIWhzTAaBK
1usDERv+TxIlvzXMm/fcspBKgjlBTFWtpsgaKRnLejNnRQHd2OrXlVzSyRrSyYouVgRcEEjhzSAr
nBpyZuQyuZsmxexVLDt+aP+OQ0oHuWqEsdcbAL4/5na+5H2F7N0a5Ul5Sc1SpPyBMbbjLREkG6EZ
vydbp/6d8vHY0RPvUsMn98otHubcy2sxJOpG9NZpmogJmArL2ZacQmTLZ/p6ANiEekh8Ti2AaavL
242lIeCL/JRSKCWNqGYicXPiX4H5r/EG6zOoRnR9bv6z0vCHqiVvgrl6TfJS2Iy2e6Cxdjm9MfyN
wiKSyyKHXhTjW0F48qWipHCKZNe7nQsoLAoOWGCYDuyybkj2eOzfSgHbngxEwh28JQWk890tSLf+
kELpX3WB3lyJrS28b4LfEW82EXgYZ3qz3cI+9GRO+nqLWAGuN6kIJa9o19F3+OgEegRvSG06hwQM
N2ZdO/91bVS4FctxukfQ0yasiV2ldSH7CYTvmEG6GO48EA6JYcFDsk5XlHUZohxEeMy1ZhBjZQTf
TvblOkuMXw2kC8Ok0icfze7qYJcDHltFAbx1e6oQGog+rNGZ7vJo3pNNX8NBQ/Se1evRj9l+Qi+3
K/sfTGT8I9BK9BXJFNZdM4zhSPzCHp77JlsIEKZi/uNG/UUW2k9VqD+xySyk6OM+LGcg2PUMTLPS
pts8eMGl1jJ5Nipi3FBTFSw0WaI2hrEtLXCwXO+Xj24ZZqqQW0v9SCuTMsU7Nh3sY88GZ+02DZd6
L4YdA1TXopxKpnFTjaXad5YxchE1kVwykqGWQF9XE6tbsc0tSO5YZQuep9eY1DLjp0lFzwOXFCWW
f83lPB1rPduBsyeq2NkaBnjwWWvLtVcy/DKdoNtrQWKSdlZaO8itpH9yjTpWTveXeTj8F6tpVxil
x83Iki3Pql+syQgdiS3GWhrWGqqghQW60Pr1U+FkpD5YffTSMFyaFPvaHvfCSSMqjDave4FvBGUg
i5FD9Jr92pW/PNPOCQli3wdW1Vg3onb2/dLXawzWhi6B8oS9N9QSXAsOo3A8tylj9IbKsfA+hRb4
jBfrctfoQq2begbREZHayml44sVS+BokvQkZ7LeBaDjsd8BTbB3Cx4RIXGIjA9w02yEsfutso8o5
FGNxD7yuOpegqRmCSnn1PGpOl7BqDuF5paIsuOUJc5CE2VqSNs5Ktd0bFZTkzWohlhHtgUT6dG3j
5Wf5GW/iTga7WSd8hyrHbyrQK0Ujr703vxlsypaJlHc0zLxY23010VPzixthLl+ES55MFxlw8GfQ
Whjm7cnNMN2Mv/qRVLA0JU6htRjviY0dBWJjNpRvcWX8FvBB2XKUf1ua9p0ijSAkjrvMWnFGYudv
PSf9O5KmvJC8832K5d5ZMhNMXIRb249+myahfulzbssgezLZk7UC82/Puxqyiwt4SjihCti/FFXe
hnFXa6fWSSlksRaGc1ySBpEW3+x5abIKypdoBm6pDQyLfC1lsFCri9V9McMIUwqRT288TJ30jpnR
GaHhpLw6fsNWVBRkr/v6MZitX9JL9W2ii+yoardDyG8Qyz70h6ZMCXSRHCXUkY8y+mcAOHzotjOh
hvDlpoQDvXNjPpleoFbMHAMaagSqAbaR2FourAV5cPn4syPy4xR306MuPZDcTX3OcRaEqVuxIZzp
h/0WGdZIOEVcUQ8kOcOgKbP/RAYjGjvreJVHorg9eJauo4h0GQLr6Pja7xwjsY6ndcvIkevBMPkn
ZfHfAyPv4h9pOkJRbLmOWTnegknsLQ9JFxPaeG03EdlPLFsyUmRigqrArBnVwddcAI2M/bYDQUJg
D0+N6gIMrCR1efa1YshiaZw4mvaIIf6HoxnwDjAhSY+5/LS8aDxi7Kt29QzzuGL9pGyCkWyrqVGR
1Jz7dhecnjf56Pwlb7Zj9pc0RB93sJPm8h75tX0W0vpt+4P+J5f2w4l0cRVT428NkVw8InW4vg5g
pDN/2JYR/Q+OM17gljgAGQDbS/LkMw2q6zwuQQcMwdJ6WY918VuHnJWCKU/JuCkOZD/kx1iP5YF8
54dVempnNhxac9aw3gu5ZAjg1zk6jz8d5VovfUIuiVUSo5URDGADsAugAoEHf0+9cl/07S+zarO3
mpHQjnUZCo/Baq5FL98oqqaD0uHIz2X+QeAp45XOOgyBBKKluk3kkY+R1wKSbULI0QB3NSR98s56
BixxZ4qj1LmK9iqiN2wcDOZtRisAHI3wwPTYADQ4I5nbLkL2TQmK6dGKCpijqvXtNAVfHsK1UHdj
jOMK7wHWrR4uerdvzMo6qSl2VgG9WJcyfsvAIjBoGI2ttOhp5konmtTgOujVuyJmFzNl2pKPMhC6
EmS7tgpodfCX8xpHL9c8yt1tGvTmxm74lIMqZEIjyuhC+NpeV3YAFk8xRIGph3e8Re9k5lfo8dpe
xVueB325lr5MlQcBdpjElVCzUJA+tDVjI98RFMawx1btYa5tWmXtklatFTq6na4tY64PXdnBmcPi
tfaJecYOMjDSdH/kfFbuMBslpQIRmyiobkWtXYtJDofezdprEAOl4vefX0Y+l8JSxtEpKsQmKgKE
gBZOZFfR2X3Y5k5yziJgzdPQmTtZ5pxWJTyw58HvD3STUPDyVdWZ5oFrxzWZKBX1pr5XMYFFJkPf
2R5ALabDiReTNAnel5u4rvV9nfUXpvJNKBvpvkYuywkhzVcCIAkAGxEfDRmboSExfpdpXd4TD+h0
RdyXz6AlxArEU8LfsSmbwvrQh303fHd1Z781lt7d/bR7K1v0U/TDcCNhmn04ufiuXHf4rirme84U
rGaJHtbRaIWTeToP5MEdWlNlF9+0d3Og6p9cBks0iGa6ydxKHHsL9l7QT1D9MzQlUVwVoSIlKzaa
/KCxSo8S861NghdRzLyJdLrzqbLqEIP0hGSxsK6d5PoRpZ1zG2rYowIQQcUo79YsN5NORFXWSnW3
FaAzfdTt9xnV+EqMH/jkgqXHBasx5vepttS+VfW/os4I8Uy9hsBTHUGRPan7GBjxVep6wbrhpYzo
fBndeCeHOSchATaAAUuQRaWXYqPFMEpprZ1D05IMh1yySuaaul+ipU0patHBkZlkdzR15qjh442z
L8MxbriTNQCFjJNNiciN4/4L8rNDRV515PqN8RruYLaZyWnDQSXavY3X6TUr5n817+8EzPmbHfTW
vvEHCi8+y7M+6LdRcfykHhkC+jzif0yy6lLIRdhi+yTKRXN0KmTNlmVOzhgas6tpnGPJcrvqoJmS
Q/ro8ri6jW4FXX/gXYdjqCXoNtIvgw1d2Gzzg95Ur5ajMX7GmXPwpaSgIbPL9Ki4jCC23qHxvTDs
746DL9Y2FoHVVMXRKxrhD3v0If5nTXZq3Ch/mC0f+Moi1c2zEiZkTPMuhJwx/DMx6CphFmd2tPRY
9bAvApKK+rQzH5V6moKddUP8z1kR5HXtdf1icGas274yN/lyFdFyRrdunKC8Q9s0ssACqFwxF+y7
l1ir9EcgYLXtMFvlf6Ciklqo9PbeDveqy/MzORUajWdm/ECYiIHbkAjMWTN80i8O4yWqbf+nlXYV
2x8uigbjH6pDj+1SHMMujftfhKMiXXRr+1gY7RcdgX4yJdeEILE2OnZwb5yqU4eenFeFwynLB3Ef
QX5WPrUeND8mJMuNz4IK5Eb/SLl+37FBPAxy2F0YIYAvW1REKcS6YQogeDb4jVqHjIAoHnnXchN3
9NvaPI77vO93w5AZB5jQ6UuEMM7Vm43HuUgA0DCfXAYY+8mNR0YyxXHUsAXWgQX6MWHsGhdtdOZV
L3EwNgyg7az8yiMKEWAdyaMoe3PXsh39YLeNTO/BZI8YnZtZILgrCAvwvfqjgAm9wm/IhH2vYRu6
2LH+HrHQ/EdaI5dAz7m7cABB8+v81Mi3rmyFHtlIMeR30bSZoEStq764VvOQUD/RopMGol90Zv2E
z/SvHQJlfq9l8ikaxjuNj19snOTWNiaLjtYIHYrQgTyYC/Bf0MqoMtlDBRzCqRPdZeH+gkNc7YQ7
vJpafJMCwW3/f7g7j+XYYSSLfhEn6M22vK+SNxuGLL0FAZqvn0N1T3RHz2q2s1Go9PTkSAKJzHvP
zcphG7pAb7OQb9Pa+R1xBf6ROT0I6rRP6ZPk4a4kkgq/3qjuetwlPb6DV7el8ZllyZ2B25BBCWhg
nklcHuEe99/GFab7DcQ/c8M1iUve5e9N6hjexY5s/QyNaRWtNOZBr7ndtEc354Y3slJ/7VolEanF
/tHqkfdJ6IvbXFPFGQY32m3HkU8xNzfN3uwZMVW6pX3IkWoiOrwWkbEIyAn9JJtkOSaGfopT0Ae1
HzgH04Ir2VUu+k7BqN4qrC8fqdCToIVDNeA0S2/G0up1P9yPo1sdtS78GWgH3SdhOm3qEqFC8Nev
KtGYlnVsMbuhfeW2ojgRie15GuFDloWyE6iMsYRwJ7dNN7sOktR6cqY+JjNOWQcRKvLDDXIM/166
NfsdtLhx0+ZK7vQKWXheDsV+7EfMAkX0Pkorecrr+6AOqmdlhtF9Tw6c2abpXdDH2hXwwbaOw0e6
OuNJWEGMPC/w7jJgvc/G3yxCDvBQw3IZ4Pt8jPPp1AWORzslGx+zik4bJrNjS24ShathEWeOJSoK
2uZ1ChlhYS6oD3gz1bZt6TkEqNkAC4A4zyRHaAcRdjnLy4l+G7ai6H38JXl5cUZ8kKXFJHdEar5W
gAU3THdRVDqEnJhV8Uurwd82po6CweytPRU5jwTFxmIoGPCH5HuxdaPk1bth2gCppqtvOCOZdl6/
rKteUd9pxi4w7O5K7AtPcxaZzyOzh0768p4f7Hds22A1IQ9ZS5K/diUytEXbZeEJ2Xe3ZqrJgDVs
3SuI8y3Y2U7J8KgiCt5CyF8uJw3CiNiDMZHWhljTeSs2rBsnXfvGsVJi+XGOheaQazZU2dp+GSGQ
PjaR1j5Sv0ULXcvjrVNTH/UlZ+x+6qaLM9Ao60bvRVq6fEJiyxHXK8Y7RjvGBYoo4TVeSpZp7TCB
HN9btzPOf280ZTDswQNJ/4KPMSbbtU2gtlCGj1yr/IBaz7gPnUMiZXZXi9A6hsXAmmZwrHE963Ey
HrpAM1+Mr1zIi0+S5XOsmdEVosjL4Ab1Kne8Cn9b3F9lK/pr4U8nHLBhcAB5k8K8pW+wKUdK1Anj
K2NikhgFsZZ/RIOjnk3sypbolk6dmDdp5x9pgPYSbKr1gk4qRmT30ClOJCmJ4ZvKUu05FuXVs5V2
5cCACChW9HimtD0akXYQNVceaMqLOxlyZysPhKKn3jhZGHuMY9aRll20GwZy5YMBz0xLWMw6QAdK
4ySzXbKTUdauyc1qVhXeOdxm7XNMV3zJsPsjt834aZI3t4uLNcb/fj0J+aPq7n6sDX812MSfQqqY
c3Yd4HHRUxQ0+lEWnb1wRo3ktar0t71pq38YLv+/gkgtC1fov1lK/1fa9+PP8CH+HUP6z//xTwxp
YM2p3TM1lK6/Zf+ldv8z6xta30wiNaFAGMzE/Zmg+T8gUve/YEiRemnoxNTrAEz/BSJ1/su3HKgI
AAN9FFu6+38BkTIn/A8X8pwgb+Pupy3GDwRxYTaU/5sBGlATAXpVpe/tlF2dbJ6HRjGt7aKihnPi
ctQDnGuG9f2syVgEnA9KGawSalw18ilmXp+scKqWQK43jt/eW07x0QqSYTXd29XVtIl19RjYyIZY
te9qx3/oO+PUYixtY5KqQxVL9HX2U6aR55fppjg5VvtR6nKl2Qg/xga1GQ4ywyPcxzgYaTWL4xlN
+fnGk+JlKjNngRrglNVMKMLGuWsscWGd9oGa9Ug9Anr0WmPdyHUR+CQmBCEZuoIOhCqITKzFy1b7
SucBvJuZ3qJH+VawDpsenfeeUIE8N4r15O1bVMsLLzE4Q2fTVhryudATGvGz5ioot5qGoitA+tQz
v+tn08vU9AyPk8Hc6tG4rGWxwYb73vjGRrb2iQZdtRjMeO96/D3AzHvqYLSHSnnjIcmb4lj1Gj+A
SSFaqzn6mdkV3X10f/MrgMnm+e89o+WwRnbt2adRfKETB0q6SuaUtQj9o2kTge4Yw1FolrsagWau
YNtq19KpoltoTdGtIm+CzX6iiYdlDyXjsAqcRr9FkzOtiX+p/vFSYr+8oZjI9ASDsInfInES+9FT
gpQCj4wKp1DxWVXhSxRiAtGDqN7IiLQ2T/PD69+b1h+1a21WD8r6LKAa7TgEk/jh5+50KTAsH8vC
3OJo4WM6List5CqDFkptAuhJ3poyBOUWpoxokxI4d6ShRnXC7c2oKfNPPTKgU4v1Kqb1cXTU4JGA
C3MZ52K9SuayfGBud2HfXhYjwrE5VEqSkGgO27wvb4Gra2c3G+WDGJOYdjQTMOk53UPZOvadoV9U
sI9to33Cv8ob/R14Y/jw98IkXsHuK3Uj12hh9CmqvYL0ylJLXjluEvygk1eXIfR5nWq9Xo3APdap
sF6HSoyPodU9o3hXxO8VzYIpnH2nMFodkNoTYxPqc3C2Lo8j97SnRdoPUbvcwEN9UY2BfoUc8bVO
vUxmjHQeTde6BG7aXVyd9NuSFsKgVeO3D84+6msqmaoEv6W58VvV84jnwbZl/BqhRXHv4z5L340Q
10lvVP7DmDqE3ulevIHbFSx8YndRXeB4abjOd1NYKjROvvPuT9G+Vln4qcxuGWoD4/Wuf4LQMu0Q
CWrY0iw0PVO15qRhXp1wkAu9b60tLJdwFYx99Jxlvk0JWNnrv/264BC8xrSlb/7+NehNMPg03FIY
HCT7yvHFE8YLnajqJmyLiNuWADE/nKedQqjv4kMz6vA+m2gODX5DgqwKLmIoGP4bpP/mQ+KfYsNM
aJGK+jF2CVBI+da5MDSCTyb16IctOHplPgWmfbZRzXwUGiK/FmHRrTL08RxnMTCYYrAhHxocgAk9
PQw+ih50QMNDpfXDA/jjnXQYtfUgYjZYFYaHPoZ60SXI3/8+A2kQbgyFjlXB8EIbPN5lrTfcOXbX
n8skOfzrQ1zLbMsI9EgIIBDNoaxf9NoqtpNf4SGZX44jEyuKY36qIjq2vULFbmTXEOPPnTPJ7Gkk
4czN+vc5ue7cN3H5KMr8kpQiuv69YqwSreAA4GfimRjGwX9kBWLIDV3gNCaZ/lLg1vJbx3kch17e
Wid4RnqLQdnN75GU53dMexhOCsoZd3TWepoXZ5SP+VmjoKyQRW3IwCZBBH9PwqTv0Tatnqghn3g+
ShPIKC6qszxsfoiHlA3uPtV4pLhqdYDxISvPJV2ZK9dPWzDXibfeGJY7KLfPENrEg1YaxVGyXdLx
RpDh1cQ/1651jXSVfEPRu/q5rn0NG2m4exx/44tmY78i1Ibx0/xyVanYXrWyMfetsL3XnLsqj43s
xSZYlzgJgngJcvdf+4DELp3bC8gmiSWeG1Wvcs2W377SpQmPedKg06q7X6XxPMGYvdbIAZ9dzUKC
nhgFXu+QQf4cZmNHWngHEh8rPLOWZdh53spXjX1rR1Eulc4j3PxF4ASIpBVG3J1rx/WzV3FRCq/D
ipKUFwK2g2s/SdpbkRcd+JHTJ4/m1iLOx1czJJbLsKPkoeBwfecrtBK2Hj8w72WtDl1UzwD6T2ba
nTJ6Tzc7qzUe81S+oCxEcAgQ1NVk8jQI8OK2B1C8bpLkyWybbJ3o/EZ//wrY2kPxciqLaR9FOlYB
12unm0Ojg2GtPP7jY/NLMLDVui7053BuG5DN09F84U1f8vP0KM04X2Q0RlFUz+0UyKXkVy+zqTZW
RQzez4KfycCP5UlvhbvyQV7gdjNrFHvkIxZB0dxyHD7ofH8NXTe2gZL1MrctrD4RY2LbzQ8JzRRk
DES3TfwRuH/8nRUVwZIb38Jt+2a5Rr/Pkgixgi73mACwH2Iy1XqHKodYklMNnoJoxPRiHuqsvRVa
V9xprLJgSzJjo7k/xkRBZLMpbAt9gmFoiuaosjonm1R/6EOUr0aKVn6yyC7lHB5gzfsTIrwhTOIY
psz1oLJ+5/TtJ4swYNRGC67RCPUYK/1L42Up7TtIE0T72rJGf+WwP8jMhfs2PiQqbzcmCTtIAjq+
bTvPpcApWt6XB7ZiQmAcjMQjaGS10lq9M5wp4p3mN0zgy0ukZY2rwwTpjBtdAcS3pvq2hnFP1x7p
vWckm46QQzqrabOj0YpmzhavJOERUycdNtLc3Hju0GxQQYSLOE4RQddfkSCjiaf1WevIn+KpCRyL
zJComF18z1ZjfhmFdu7gB2l6iC6fnnYN+MfwAZky9Ujz/scjfxZUcIGTJHFxpYtnAgSBFoTutpEY
L+vxB+QSyDKEprIbXpyw/sJzMOfERkdKDSZd+FBHfdUN7QLR9l00VXLhbOgqw2FW4XsVaKiMviVC
fg/VwjJo6xn4RxNMb40tzmmE2WO8dHJHLFUSfZlZi/mkcO4IZ+ua/CtJ29eJyJspV3AmWknNV5xC
Iz80fV3gVjNeqk5/YM5zXxHVvWFCb3v6LzTMvh+fQ8y7NcwQJAa70NQOkequ4YR/bPRW3E3rifpv
UrdB+Eu/hRFsxtq9srSPrBd3eqTvBfGUqebuGGzsMlbihW8Oj75Jhnal1VgHJFqFmP4Sed/Lisyu
TOX3pdc/0ugvVojYYowBDYNGxsh0L75cwmhJ6+GRbNN9Yzqg4lM81n3Bk225pwafWWQ3TxWyyC5g
r7cIsWiuTWTTV4vFifop27KqeTHDq8EYLmbZB6vc7sWqpbMQ4p8NdBg2ceAhyQVc0GKA8crwaDa8
N5fdic4CU0SvjiRQJw/Um1cAgJvKr7LT663Qxked53HVITHkz2gBoplOPVAM1BE8iAFRCRzEPFw1
480Ye0gVKHqXnR/2iGJo7sTyYcwALOsphg1fb5ejRWZn2OK4HsgElr4br6ZIf9YrEnJ0mqZDYCXr
xknfpgYVoEBt1xGMsgzgRE2BOVDIqWfcSG9i/jqG4bzharygV0Aa7Gf4T+KfxuYZsbTmC7ExQThS
pEv3ySuYzPnGZ+p/swPcwradoRqJA2l7UQr/1y/GT9s1T2ZHt4GEHMRQibxlc194JOwn0cYPZfnP
o2H/KLf/GZPmZNc/AiECw/PiZJcxylIuOaOer9jBjNuDPKgcopIrtzp58Swjg8GosxeppH53U+5l
9gHCRIddFcdnCuZXo1cvAHfvhete/Dq4y83xVlV0ZclEfNN9ea4acbAb7UhpZC6qFg6GYYE64wYs
7DFckJa0oR/dksLkXtvMxd2KssNZuATjRfTcKl/cwjLjoQTiwDDcQYRKEHAPsZ8ElVta2++OntzQ
3ixdDaVnNUzVhv7fKRL2rlFWvBbMSumBp21xUyqst5IuIzoBRPdFgW2CSIoOXVqbxWiMYzAAPTAK
/93OAsSO0/QjQfwsWnzAwr1oRbqO0zBcUjT4C3Bx2c7q0Y0DRd+C9rz5I61qhjshnuVK89KNrUDf
5+SMA0Y6y0bRIOsMY4sLYDYW6buxcdZCqz6q0pV72xswAeiac+G8v7GjuqXeqMB7u5yP4WfO5+oh
PttE6kAZj29eS2JA1f5mo4CToIi2sPJNaNv+V3SfPvjSeqCvl9DXtF6I4yoWkai1Fc7dg3JEsaHK
Ensn4JYqAznsJoQXdtO9GLGdn/qWaMIwGbNN1q+HdoWSKt4FWn8WTarfa/ljQvjdwqSjt2I6Zi+l
unLys1fRyGoSqWFcNUGCZgQTAMnBGIdnqbKGVZS1G6oI9pi149PyysZ0owIpVnroHTOu2lHjNyUe
eT9aCo6rnl81rTdXjYPGt/fFLtJxE6UB9i+bhmatM0P3WfqXlja8u60n95wTEQHGIaokv9i1TvaW
IHs6tGhYVqXQv0HDtDzkGmFOQYX3xyJrzSxGZPVd8yrQSXUtcx0O/kzf8FxNIWhey+qX6MWGxbuj
mTZRo/a063zOzS4Xf8H8dAKy693FY7jhWOsjyPTv3TlAO2qZtJooRkRLdK7Wukyc/SuBxHdjyALv
5fpZSNx4ZRr6cPOOKJ9WPgNfzNqwUcp61J5ESOq2YmbWBsmrk2OSbJ2eekj/BfEGXLdLSgbDRbTG
SsPBOgo2Qtr1AYdOfcBWT5TUv17/fZCkmZdsdq/+fbwviP10xZw9+x+f9/cy1ZMDp7Fm+/df25y7
O6EZ8R+f+vePekhFaA/66e9L/n2ob9RqAFcCyYeNNrSi8qh7o8DAUrEs91vE0rDrqkuKC6Yr+594
Vpl0o/5Kw+Oc7IWmowHTun0luqvdtXufts8iwUZVSvfVSdRnVmPnS8efxmrRPowMBDE8WX3/M2UI
zKsqfmQTOxbxsgm6YdkV1AoOoMbFZJs/47jkTIldtDbOFYrtpfqepsrb5Dm7AP61U1MTl5bMHg8a
1EsP/ttS+LXBytl1h2x+o0ZyB//em5hiLRR54ktTepI8EfSX8z/+vYm7jnSI3nlqkMWslQkGPIZZ
pHf5TvWklWXEliHoGZaDSZJZOmea6UzMVngkBYAfiZ7Hx2hx+Htdc8Y/1KRld/ldhVcV8gZCpVJU
kK7pJo1znhrDp3JtzRlrk0kO4Jy6NnnkrzUT0MWSSLbJJ5vtX1wZfYbLmPObv/dc+n+UUhEP8VBk
R1+ZGROYelESA5fPeXDCumjEw5ngbSydYVz0nM/hcRlWjwQaD6FyMeFyWLd2IIYcEufmTETy55Dy
rU2tPMzjIJVOZxSG1QJ0/CnSmrXtzH4mHQcPEbtDw3lmlZNzN9vBOaQsAyA44RyEh2JkXdgc9ZlG
qpqoPLJIOxdkVaABvsAZ1ZOpl5CtV4/+npC7xVwiOA7lbAvRhiw+iSfAK9tD19wNkTzXJPZpCRrN
hKaHrr13YY9mM6PEb9ZOBeVQxu8G8gQLsM9CzGGANamA+hwPCCzl5pdBs4rvyzk+0JL9JRhmCxWO
Y/IFwXwf1cZHCrHIMHHZerotBiQRklxC4rqv8Guv2RxYOGA0XcxTRMWBeoHmkF9zDjgsm/wRuuTC
rvLDHA/k54/4kTgYmuGLgXybgDHOF6i0zavtEaBIxPhn6JNi3OIVXWGpxi+8R95hLGzSF8kiWuKz
OvijT6xsJw/kNSELxCGpcBJdahb+xUDV4hABb5bEO+a1qvcCStUAxEgjWKIhCbKqXX2Fj/KKcYCw
qfo62owAWvttDMMHxjyM1kiVxHIkZ19QJ4ibjJ0Y/ZBvHCbiAPB/U1+STdmTURli6hnAuy7zBGxA
GyePtb1lNIwctOEUQMHBrc/4t24fJsr9BZBoE10QqTmCfMzYYfG2Ff48rXlDYP3oTwilmFwigviy
SdjEg9vg10m/0qrwVzRu6UySx2n2ZzJm3wdMgAdLcHOWJHfafb3r3DhegssB30W6J7otecHgsMMn
vYDtRAAoSaDpHAkaSvmYJoqjjJzoEfWvDemhaZf/9K54Mexxm2bTVwebCXvGHDhqEj1qkkFaTA85
DvFVoANetBG6O7r25Hv4ee24AtopZ2ihQ370Ns+T+8LTr5EGQwhhIAgQbW90r7Ytdlr3Ir3kYGHF
6WWz13P7HudShdPQuPQG8fUo5rAwKucXDM5ZM5CpNOm1ArhOhX6GhG6gOR8teigXkaufZkreovRm
GQ3gCrtmoFsUVJOuteldVjTH6Taqj08BvJI3WVdfhpvtLaGdBltew+jZ50FkhvWbodld1n6IwX5g
ok0pQojuQyP0F9vBKz2UD5FZrETes0dnx9mkjtftoUjbvd1VH1kDx57cbGNWiIhFl8m32A5idIL2
Z4jiHRTciOTTqR7jOHtAqPuLfm1rTs1vrTVLPezucp01xzNOgwg9WpifUzJ8hiwKJID9+gHIWVkf
Rs97H9P6XU4BZ8x2JWzopXVF718ZVbHpwbd7GVpeIhPNtxYF/C7AAiJ84wHZlQ1lg6frqdL7u9z3
3+sQlLJIkBD3MjD4AQnSHAZgXE/Mx/xNNFaHci5Vw7r87TQS0EwiHjBeP7VsATIyrnYwVWhwscEy
3gZhgnOMoyApLWe2vg3dtrvcGBYakCm2sDqUS+7gN8u4SKo3rKzII7AlDBFqkenetSnKJjrFqMJ8
p4H2k90Y3qHHTrTr0BUH4aC+Cexzgs9nkVjeQ5Ni2WyxHVr9io6vT3faeOt11FhxvYj8xIRAPCdG
MJftGzTGXs6vW+Wk8+hIh5bmSAWdo7mh4Jmq4W7+E8uifgzygMQYVoTMRe3UxV8a57LVSHL6uuRX
iN/SyaCnjBQcAASIhDR4MgfjjGRnXMycj3ZqWT3xHu+dvLgRTaYEo247iYOF42ivCKDfrMSfj1bB
CrLjcxshaOqfwNAa/Lfk+vcgdTm3fv1L8fFUJMTWRriI0w5YeeOD1moAtI1oujPNhMOvkz4hW20x
6sOL5/JLmSE1uzZxWHQhOKpsOpukWtEaPTEe42sh+bS4Y9jRmyVj1XYbS/0zxNxgZPEt6Y3P3PNZ
5IPmFhkdzz3a17FCEJib/AHblA72fNyuUErpVWSguNNpCGbBhau/V2WZLP2Idog2zCJh5Gcy4xeM
fGc3sncsMdq2q9B5chr3fXAaujvGE/FehDL3v9S4zzJ/cKSqNsnoIwokcoh7K19gYCGtFyck96uv
raDmRdSR4yFsyeDm0Pfr9K6+bnp/kw3jPSEhXFqpJKphmw3VND8LH26P6A8pqq2zI+VTnyMmEng2
pibId51I8PsjesqhTeSkcqI9IalSogqQNnWpoPmk+6TcGgzdJogNDezM3GR0WCI5TUzjbTI+ij59
HhnB4OUO6TPMK2Qj3rRBfbgWtBjY92u3UMbJz6lDc58UQW4VbNyYBlhHu9UQsrcq5P5L0yTteppw
AXbCWzaesWTstSHpM1m0TkqsdS4N0F9UEwY461XdxQaIhejmaRBckhGltB1l/qGL/U2fQ49Mk/ip
ldbAigUkrAteJn3cWn33JRvfXgz2NPLMRVcvD+6ESZe0sx66ZnipreCiImYZeaO90rF19BK5eIy0
qtBoUbpxwj7LhpYk42cSj7tkaiA6Z+3v5E4IiRRnVuZ8y3EwEUogwlj0Qbqmvx7sw+STtr3HI4SH
wAavZplvIEDZsvPkeyC/zy48LlycoSmslyoyvPuFK6DOx2b1HNuoKDt+ABXriLAwcOIRl2ujqKIT
JOGVDLjFjWqebqqogUtlbRtbYV8ygi/Km6do4pQrJg04HkoHPx9/h7j7KlqE94lH7Tr7OkLD5QAZ
bnT4dxdM+89GwPlJiutQoMsOj15EP2msesCtsbWSikGwkMEib7MnDxHpIl5RLEn74rnNcFQ6uVEo
FY1TXBQcHyLUPDowRNogUbBmwobKVHzYk0vsCDA1pMfncrATfBATfzhcn4sJspXPVSJ5acvUhgOW
CHALDY96Vp+9iDUvwBujZTFB40H9YZuMk+IIa/9AE0v9+LW+Za7ykpEus+iN4mnos3GTNDpdeBCZ
jlvvy0yf1pUxgsAWP6XWOBtNWBubPr9RP2Mt8BZuAoMfCPNnfQSuRTq20rdavY2d9OqSPk1l4v9I
4dP/Z65X0q7WtHkFKGxG0Dhs47HYFESALpQqcBCBVwV/TUqVGby4A3/xNlIfpRzxnpEmbrQx/iwJ
FLqaCZDezEp+jMP+44+DOnb+2ir9bovb960tvHFLvHeE4rZ9Fzn9LSMByR6T8bE2gGkYo3F1GBQi
s0dLCjiHNlV21sDiqSGGwcA9mTFNWZshWzole70THuCnunUpQXN/V0+CGt0ZVgXpCRvX/e5tnROM
B/JBAsMit9TF0maQwivS74aRGRqh9NHLOTabdAJAU+Ffc2kC8p1NhgErxZhrBRr13QnjBNsPhbEe
mmvANRhK2+mZcN2QtQcjae/3Cell/riS+vAlPT7kFObNlwh6/eEQMXlZ0Rjjo8N958hpDT6bWL/q
qAKxq9tgwsjnd0vDaGd3nbaoTQ1WdTXdjyIIVyOYgFXdlB0+EbR0faLPogKKSecl9Kw7e4jyZZjQ
JfRR0gRe+TaTCAL5jLa+XMVVMO5yYIZHq90apddsbJMkN/RStemtFAvMoZjyC8vDJmGs716ILq6X
TJ6sXepp+AqRDhLvrqyNHNhkarcd2X+Mn4TDH8kHbLSBs4EowpK90Poi32fjeIp70e+KfAKDgJ+v
D9ji0hL6gD3eVZJhT9rHZ81i2oDBZA9wgRldru+j3Jh2mLy+TGIBl545Yb8R4VaT2cpJrWRTCkoE
ux02PnA6NpiuxbjCgXwS2it6x0PShNkGR5zAG4XTGjRAREPFIi9ubY+peVC56hZhhglXVYHYjN34
aSKeOIOJWTE9y1d6cZ9Ew7RsNO8cIkNkSMuDEelowdPsVIbJQyh7Cg+fn2xENdfYjr9gVLtL4myT
zuzzrpX3nGM3KIeDNbnLDFThZR9UWW2n5CDM8uag/KZ69eVC8/P7XkXBC5Rpejjoz7RvunPrqXO3
uUKaObLN2IG4hiahcej0ky3fD39azaqpJCt1wTgevtDGUuWnnsYw16AxTbHHGqtZHeRH/lxRenFK
88AWek82x54geGJuOoldjcDoORu9mYW17pL/RbPN+0L/U+4cCQOrxxm9NtijSLgz15BJGDrQ8emZ
R0Ye2n8tEkdZa9cma4+x5z35o87MPcwzsoOXTptj5cPrFlVRvOdYctSgFjE/oB2CNGKfNSSGuxid
U52YBzmdLA9QFsOdhd6JW4FEetthXAK0qdgdmmTpKVBGknQTrvSEdjt+sPzSWjZRKbdQkzBUhxGj
RM16aoLqXsUEn8om5siJ8jMJm81kT/B6GDrulYHHsA1mBVpQb3RRdKuwnG65drHJ2dxy352tTEMZ
WKL8GNqLOSn6EpzhEO8kzcGZtI8mTp/8Vxr64Piee3vc4xfmNB857tIM2Hr0H6tXA0VB/pwBgJ57
QUwc5IfO4cutUQghb7hTCtpjkHElJwtgPZxvUJ4uPHKm0S+Qlhi/lUAeprpB3ILre6zv1BiZRGEC
nMygNeAPc336SP4lhleyETrVnlnGSPNzjOkZhsjUQQRlZbTW5FuCemgLsGTgNg9pVJx1LX6jO8hJ
pGujpYsbA3gp2mq/xFMer5l82BfkscteAmr13Z1XFOayYLisLaHGilVn0slmuz0qhnTLWqhPt0Le
7thNubIUhA4O1UZpfBvCb7DAoSQuLN1fF4E8F1s/BH7cxrtQKwVnXurfTKptkFcN1eF6lAlHKpry
jVWa2E3qcsWZLlgGmR2ujYwV2yGuslU0vh03YH+G+nAh4M5jzy7gZ8OkyKAeLJGa7GxP/EZGSpsr
+7Urog9rroivXJATTXKQSGLYBzZebH+OSX8NHO1g4t/HT8pnJeqpq9IH8KNkxPfpIZz6p5HfxlTd
+5h8dM5Mt0GHso5hyMauV8KGLPN1Nerc6qqfL1N631kFOCf0P4Yhb2EQrEquGsf94gEsW4fRNs63
qvIilNLZtzkTSXS3egzDYYds4k0yfl+IjIUoaMTHBNGFSlr3Jm+XY6ZbeFX1y6DqeVIblnK+P13b
BeFKz54xnMXoY0scadf1qtCXMJCXwKo+3NEyWTlxopn6d+iWVLTU/jPK+lG5s57T3VRpfxvH5gIl
zSWFPoZtH0kAvSXpYpVJMlUmvjOjzzh8UgHnutfcycaGleoE6wKAT+Np4SE3zIeu26GCBq8XY03K
4eAxmGo3NCu4NgiI7QobaYbydElO4MqmowFJrHgnHqVbV/O25McD6z5YFPbxpcxRXRdKrGFGLpyB
82Tt4j6vCvHDKK7i9IHwKioZItGnK8cAU51hHVwyJKqeYRcdTWyuihuOL83KkAqoIkfXa+h02MGD
FucO4gvxjbSLQ1QOStd0x247WpZAzeNiecZcU8He0g3jedK17zYC2SXqat9C37n3T/4jTPDyKCIf
pGDq0uWMHlzrx81TcavS6S6SDZzwBGcxfiyctjwinLhE1qK3w9o8utO41JtzOBXqXHWixZ1c68vE
j/RFA9V+2YjqhQQO/dUVzn1rOZ+Vk71GwBG3djpCE1zyRNw7NFi3FvYkkHNxwySHgrMqO+fsFiyQ
GdhY2kztSge9R3ievx/ql0xMIDtqtzroTvNZCdUcCsCHMpS3rrY6FgZKzErS8KlbrV23XQ3ZCAJs
h0RyFHW0bmBkEcJ5QUGe7cncGK+Gl56ICW4PYdLqe3fSrzQO6GGn07atVmnDYqzHUAw62xCcS3p9
3dGhX4osK5ZRLyiwe3GqkjT8jgtGbENTr1M32Gr4e7Yh86WVbmpr2Qz9iuYIfoQQ7l7EngXMh4c7
vWAneDCq0Lq3yfIJeoi+cCIf8ORau0Evo8XYhZjAXWNbFqBBGewfDD84a54ZriA0P2HwfHRsNW2y
UMdlWvYGZgb/I61pO45YNjZj4TA8zLB3GUDd7W5aGzZI+QyrNog6utmBnjwbE4EPod99kFOMUJqV
pnQ1uA4tHbIQXkNmDWJp5DaaNZw6YJgDsUcHAkDGfc+RVCwLmPYbZu/A8RLGQLw3sofpN9EUEH56
A114/qGc/+buvJpbB7Lu+oswRmgkl8sPJMEkUjm/oBSRQwON+Ou9oDvfaHw9Lr/7RSVRTKKAxulz
9l5bGlcGoQtD8R7qdvaI9fEmgQRl506g6kKjGdtXdKWDTMLKiofbnEMBRa1qNtrP7lfbhK7zqRr1
pMnODxKn3IZuXDAyNe2d5Lqs182nE5EMUftuyz6wvhrwHCKOOQ5VDTJVRgfWKXZTZfw0pJCqMgtp
X+GHu3HZcX4mniovofW/1BXX5YJ2daKRPZu32bHgoN5bnjjqKJMOlqS2Hqqx2zRAdCmfpmh+tdgM
jy5jV2K3A52oBWYzz8BaksDP1EtrNlj3aOGtqZC/hqYGbduSHewr1W78hKadLCmQu2HKAtfdFhrH
6zx0LaJbEsP1hjdrgnnA0tXw/lPGEO5FzWLj4punO6w/6VT3G7fv7zHoKjxAtIlFBRywq9R9kfhq
q1pnoudkk68Rd9PKZXHq0yw8EuQEIrGNH8iwKtZmJdDOmlYPU2/hgMesfGhJSCKxprdGFd8qG2uE
Uu511ehi5/izvc2ZO6wRrjxmWPMg+5aP3cDnJqxuJkmHFApd0uM153ENpeVe7/t5LzeFsYEDxi0y
bG3SP7LwEPvRyB8q4gu/GAvOcrs4/nxHPwWx5v/7NpPde4Y1978ePC3P8Ps0NaXQ2pGxKi+MJbbx
544/96mlg9Du52f6+N60/n3FMINTRY3EO0immF/9PODfvv19/j+/sVlsTO/wf30Xf97kn1fkeocF
9d9viUSYblyYZTkoS4vjY/ljfl79zxv5eTUzdqpi//vCcC8oIX7uKjNnbv58fn+e/OfW32f5+U53
x4bzgYP04PevkSO6I8Fv1aGElH1QxlixzCT18ee7EO3Dn+9+b/NmuLoww/7rPikiK7pq/7rnz3fR
slL/3obdfD2Gqdj/3P7nGX5+++fBv6/1+7i/nsbWFlmPEcElcOijB8kCQWAgdvX7RqSpMYH4ea5/
+7ZqOVaD32crmzLamqP9kP3Ql/tMn7Zep8OGh6P88yVdcMfx8uWv235//PkOp+cJ66e//ev2n8f/
3PbzJL8/4jki0SMuFe0WXuz3F78v9nvbz11yGll04Jd7//VcP7f99TQ/P/pKypXR2uD6O2Yv//oz
/vy5Pz//PFXZ1bAg/nqaP3f6T0/78xjY/ke/7QC4VI46tiVlmSE0OAvLj26YMEZbvvz1oz4qi0Tc
//3Xg75NZzKS/KXjojf/fNDPI3++/HWbXgGrIabDXv++wl8v8/vYv17qP93P8EPe0+9zoS+Ux+Y4
/9z88wBRD8wA/3rSf/v9Xy/y8+Pfv9b8ot5PaRf8x4/gP72v//g0P3f8fa8/9/m5LUZBFgyu9dUl
0FHQ+SIjNBihrcpBMfowCqtR1xGUpe2f5WKwHjW7xQx9js364Wc1qGjhHbFDVgdhkYnJFZzuQxGQ
96LRUmTLBsJiuYhlASfcm8J1sGP621xMyJBg9fMd3bpGsMWGaN8bmU3Ybn1pZrTOdK+418MG52+c
7rKxv5cdIU+ORksTXiRjxBb1X+fAAAn7q9aozjaxQYwTqZnbYsKo3n8SqgJYAj0BjmP2Hsxh6QHK
Ra47wcoEAV+aergrDP3Tz8d7o/azbSwRRRDji7iI9LbJCJPALKiSogz/HBTLJtGhj851fHJQQZ2j
ZQ5T4QAcpuKyMNACMMTGzuiU5oVOKcwUvQ6gioQ3tewOoz65K4hN+o3wHHM/E/5gOWxXR/eJ0oSt
Deg2JOwUOlCIo22ilkqMGXhfsNXnM91U7FXY6V0J0yAR1pi0INQUs1z6MZhaEPrPD5bID0CTzqh0
IUy34gXa2LGqpnxLAZUE9uIAZv4cR0yk0pi2Gzv2atOWhynuTnQl2GMQSLbS9KrdRKmx0i2mAKES
yXaQfHa2svahF8f3ETPEuTaJKgm9drMQmlpvIi9s/AaLX5y93n9hps54tPdP0ZSlkFZ4niU+gdCH
ccfs7GT2Oq5U3P6rqYmfZP+d4gxd6zoVwTjb3i6cVwAe1F6ZjL+1xgOR5/BJC9rpdUt0DbXxI7Xk
uG2lXq1z1X66yXURMbRHF8hjHVrJO0ubpltTi5agO43KPJ/Xbpi9tj2oHcb38Hw0GgR1B4vJm41h
J/A7e2g0AlPwh0foGveZdzMmfrP3Wt70OKP5jLACHPWSf3S9tWLXXzODtGB1eZiwc84lZbKzj7Vv
AtPnTTOelyPITB1FmMD8xQibMrllPCDFq9Lc8LIyuw9Jwt/a5PRbIwPsV+OEVC6OCXsVOvxGgEgn
xhQDPk1/Jdp2JO2i2FoCN/ac6eid1cRQpGC2iPLlKUwyxPwO1MwS4dVUGLxhXstBSbYpFfSHbuyn
Y9PZ6Oi0Lcy/8GYy1GqW3jvJCoQZ6tHb1Gtb5UHoGAzqMsM600+IL+ISK5cff2qL8rUaY/ra4/zs
y0lHfbI3tC/XLxGfJBZIBwMOhJ/qN7MKvbVFWFAY9/cLuCgGnNl5VN+VRuc164mS0rKPTBrddobN
vKHxCDzKw0nKCW2nkA8b6AMb0Zf0QrTqNHNKrwc10BQ3jKtopDtRMH3t9DdbkuXsT24fdM1dm8kH
xPT52qdTiRf1xVD9JTM0kmottc1V/1jpIRHXbUpnPAQYgwqe/YYxwpKMMHiriXFH6sZ7W2jEiUjj
1knFI0AWKbCt5Tl7pLaQ+gZEyNHyjCjQMZUaFoLLPJ+eyIl5CyNJRExSfabzM0CKAZla/KETIr9p
zQdPxg+gRMqLMlHGdrjwja3u9P6bGjtvQ7tqJDt2nVYU5KDDvjHLQ1RzXtLBvkSX+dRDUxUmdyuM
4Wzp6O/ULIAyImlRdXsK0YfQmppIAI+dVTKX8X56d/odaLB7Qj9eDVDhG11N1yKFrdHhGXToJGKS
YO1eYFqyLxFJLdE6DZBrjol1U3Wo48iF5kNaNTVCGGwWh3rEgoVNC4Yde8QYxBJ+91PcVhdWvW0K
O7xBjYIrOoQYsIyQnRGnPGmBWNboOOT58xARDGf4GJvbhnZE2xZPtW3AmVHThpifZBNlAyFdC8cs
g+mmo7IPWi0nUc+86celOf3Ug2RYS8I7nBZBRGJ+Vlr2WSTmRystuhxwsTqd0J2O9MFy6CjXijBb
JwZCGi9nqhVP0bOBSmEs0HUCl7jTU3kJrXRdlNMJIvOX1dKwgkHSrvH0+y3WO12ZTTBqDn1NvQa8
yty1Il4N+hv71mgEFM5FgRSzzFnQeSntUeVE69Q4NEzV3dbFPJRXl0VGY8tyD1ISEATJsBrFdewt
BDE938eGK2GowgvuhhD9hzccFZP1yCmJt+GqG3RWiq4dgPmGyDf6OJqa0DeQtxha2ocnGfCF/Qiy
1GIyMKBRckG+jc29MOadqwAQVQK+9zycs7h8KEcd4EOOED1GHjLJ/CWxOcy06tnXq/TYQxEG6V7L
WzTA94WdP06zyjeiae8hZn9Uo/NkAtvpaQ0Xjtw60XiewehlNFwJDhAbw3GAoyOjqVomqRVDGUdA
7ghRqCTObiBsjTbkLnlhav/qR/m9U3fQSexVqg8IXPN9K/KXbOSYSFW7NTtqA6s/xTMiogmfm97Q
1Mpq8zoB9mk1nJ9kV9r5nl036sOcWV8yOEjsq2nNufk6qfE1apkJujmSUA92gEqY+BbZx+AmD5Yc
X3o5f6UMafvI2kHNOHSiuGe+ykROr25rXKVdojEdz8hv5PO4EzOClGpOCMY2oFkWGF6FH721XnuI
Omw5dDeD0iuQfij3qxXtvFFcYVdAwBMiIRk/6cgtNLjXstShDy0eIVXeZBHQYwNhRIApaoeV/vBS
kKRKg8w7VCNjekxq0VqbIL/HCddmzbyQIDAv+xBBu3DN/aKjlnVYrmo3u1D2h15gPNKHZ/CH3UGv
nxL4PSt9yh/9Rrtg5btLiFGH3eouYJhLo6ZMsE0wVcN+rMJtu29pIbd8LCwSSCUSLFergTHhazwx
GOzc+jLxFvWCagO9nZzN6J+yqrrLOws1g1liUuHsHbzwK8/HY5UNNnDW5glVyMn01XUHZs/thpta
Ra92gZgAMkO5Tof8xfV99AeYPdftTFPLEvSGZ46NTOjOikXsSTbAFSs1Bp6lk4HR7UQ3zYCX2VIW
l3gDUNtgBsIzw+nSPTmKttyceyOBIhWhajRIcPnwaQr0nFYR3VdO/lUvxpUC4DbS6+4hoRG/b2Km
Kgh6XFwLeAzQnZdRf4F0C0JEF75ig9mw5Jpbp5AEP/Vnq/HPqqqzDemhjpbDsZKM1i0NXQEW6gLM
HNUCACtrtmnyW3zILh+j6+IgKFBZbTrT9VctHnb6LExWizv01DXHHGImNNQrG2bSreoDFTrqngsc
leSN/6mPXXeC8L1uVWXvvVDda2JiN+d3r2h+V9NE8pAxdK9N6xNF7jHVWNC+PpK5nCYN+Utwyiq5
QTbPyUMRJtEEyojxGbM+BKlFti/m3juQzvvkUtTD9UMqX6MDpzaeBk7PqudimJwEfqw+Gq5GP+Vw
kcmtwfKzgTCE/jTMGBPKU5RU326b0B43GJdn1kPYeiSOlu/GiCplJntkMjAJhYm3Zdx77iJ54VAs
RjTZej+6pARZpY19NpPskVr70XMW1lVEuMxsjh90pRi2eP146flcapxpk3ndW1QnXM2dGy1KaY87
Euk2rGg4nE5D79buC6ZNTp6thEcN5pA/kkbJd7/1hbqwK4OYAHvUVsY4PNjVEBimDZ2tgGCcuOyD
ne4aGyrDXi27tuiNM3N9pyUGSTpjayNnpphz3O/Q5Vot823DKx9QEL2zU5ZrO5PIXuF4rV0OGu3b
DM23pMoOobNgDWN1UYvLotbF2o8RE+cFhehsRwjuMo9MoXQNQfDcdP59oXVfjHYsX5ySMQSYOJH2
gMASq1Gg+ug67YVARCJfxiY9duV8O1s0Z/r6VQrySUYoUYio4odaIBkd6/DBGxDQSj2i7sSUj1YW
A7iHlkMHIYA4hfEKeFZnWiWl/ZZ2RBn2w7QWkWNuhTXdmzrmpZQzMOYTzkQCXd7WvmwEJURuESlW
BLEBRMoZX+fxyNznASSSviqKgbRPg89JDOIyGovzhJV52SQB45nac5vZTxqMASDhfOn7ZwLXNGPr
6CNjAFu7E5UApsh2jEWKqFjdwwc6PXqLd3cIgzrLWNg06wKO80sfW++mAzw8NPs7fQqDSZFvOEU5
SS8NFaHtc/RDh/UDChNI/nFGQWVxsUDSV2XWt7WE8Dpj98VQ+2fdXCXSNteTqd8kqOtXsXQ3GQiV
leZzlLi2+WZ73lfCfAmrYHWwTBJQJ9Nn8mDcSgJQNrXhIyq2sM5llb08IADkrjYIsPajlzEYN6e1
gSjSNQCXReh51wbkHSRi6jk15KEJgbQiUJQVor82rx/SvDzHunMkeW0zQ7bbDAoiO+ZhuXJAyAxG
ullV7XxJK+C5Fp8TkqS6mEGeVojJrLa7ccvhxW2Hj6RQ+5mhtmMar+g77U1tDRkIXbkKxwZb3wwX
t+XgqcVdn7k3HcPQ1ZQW5x7HksaMclWl/ktqoz9B/3QfqttO6AxC2bqvCJrIGfWFG4ZKZ/IkYHcx
+cwiRUb1iFFDd69qdh09YAk47fq1L4YHs9cedL8DaB1Ptzjc+g1og5siJN61T8MDW61nz7/16LUj
MilccOaLYUGlFNgUmI6LL4lUXtDT9hHZ2Kpvuh257eiHcD3nDxIH6FEneIhjct3AYwqI4GIn1iN4
w29QBprp0HleoscQubf4/KJkDnzI12bpBoPUn7WcaJ8Gtlc4EqozhtuqJ5g8km6HpEp9xLLdTLZ1
oL7AE06BMcC6p6pk9zVc6dmBSto+QAZdx30CDLTqHV7GCaj3NXwf/nMpLTR4Xvo5ufFzrOKAyHNg
yn1nEdlmIrqaniqR5EFIzjgYklXZL3GXuFqclNGe6J6zkgl7yLRzE6b813xikrggDLgdDSyc7p67
pYv4yskeRrJ0V3aFoLUeKDl6R619r61XDAHg4rj+UVSfdQjzOIvrSxXFWyuzE0yv4wXw+XdAEPsw
Tjs2beiRpfpIhukhQ8W21SqfvELO+MDXXPaGPqfSMLSX5bT1yTqepiRC66kkky8Ck7QqjNZQowln
r1cpJrtNHtILSZLPKsxPuoumiS2Yzbberldz0u7jsVIrjzp71VTm52Bh6sgfDGbXO4Rv0AK1vTuP
9E8IUs3Ix62YAW3dKv9Mc6y+Qz9spRlfzhFCVcmXdbvM7/UZtpm/d69Hrqacipc4ld8SM9yadv8N
kuUSHHcP8rk9A64Nit599I3xYmo0lBySXXxlNVd9I9CVMf1zmV5lZJhoSys8rqdTbusqyElrgmbF
Po1h86quQS/iXuaMrRG5DMIJmoj4qsxfFXMXbWBGH4xcf8CDSlAh079HYaIdgWJ6o+JPf3ySnvWE
fubeLQi77aCu2Ogs1m1IviCiDhRJaClddgsUvJybaHYruZNL+MOL7pj4P6zHseg0PtDmtuLDoylo
3Wh5Nm2UsJ57uB9GRPztjFaL/4wfnbAQ3EezszcW3ZuI4pZSeEUF4HBk8e8w0ZzJDlaSqnA99ua1
H0c39RcLbxgh5pPWaYz7GzI2IWQS9bVKB4mEQH+OoTCuJpMIj3y4H9EpbKc4uU7d/mT56MigeF4K
xrALl+80YPMeJ+vOeENK/ebiXG51DszMfnRj5850yg3+/HPsz7tMYUEhLKdtOFsI90Q0sm8t/blT
9rvmIgnh7zpgqtrixqUZk3L9d+eEeBETyml3mUnn3LIAEJddrBtlvITL5tXTotPcoNUwqlNmOjON
u/ajluOiFXjMO2KK6ZCChQaoo+s2YpGQo4Uqpisrfz8TPY6yJD9WoXovRX9Txx1xc0T0QU6/c3MB
XM5p1wwpqKmQ2ntMLHljmrYRRfpFAWAwlDHVSqTVR1zE+9TOjg3eYj2zP2OvoU9FeOBG5HCyxmRn
TvVl5mTQ9uGH1v2In0SHpV/Zb5nRHhuTSaxvJ0Ga4b9NlfUeh+VNkxCWB9Wyi69caAjtTIyFBv0G
im28SsBfDNZtqDTcGeH3XGr35uJZw7Fzr2WvPRoHezbJb9Zrai4TbWdRbyxlfLidOph+cgcRJzpU
ZfYJK5sPO85fJ6N/ykqsKqWF07gFEeslwxK5dq7S5A4LxRslxJu+yJzdiuSienrt6miAbs+FXCt8
CMhzJdaz6SJv7n46leNuZMncWBOtWT0xj6jW6SbErz6WoGWmeiryiNRR+7bwBrFyde1ljgZwZ/4x
9suzyRIOFGWnSPxjcG2iqlEBtObnZCHKfUu7/rCt/D2s65ACvropNLlCwsbi4uCOCTF/OPJiLocg
xPbq0NHLM6O+sPICdCJOPBcNCUGB+2nAwhQb4VOaooq1O8gv8+BeJLOwGFMjpteqaOfIcljrazWP
AIKBb29BFV7kVfnmCPmKdPyqL0IvSDhOOUOecDu4gdYRcludk86LdnD+1u7QRQGBzWsrnS+1sDyW
eT/v4BsHdgfph0ueFoCd9kzOLlSUPbF9KMwXPfXoYbFb/qja8m9Hl+YNmCZ25VR0HMXl2YIBSTxc
nFfXTaye4x7t63IIzpM0Se31cGQ4HCj08i+x++3oiD+HZC/Rub0K21Bnl2AOrE5GYKcEEoviTsXm
SzGSAVWpmLJ2qHeePwewrbkwlskd6gWuwzpNGZrH9Z7d2J2aiudaEZziZveDp9TBxQ9CyHe4gSDw
bNenpg5fKA+6QxxTooQ06k+aJ4IGHdUasX0GisncN5qgrZdOFiWDjEgz0U6VC82YvebTWNDbnTt3
S6w18ci2Q3yCQoiDoYbOuMizfdmcy4pArJgngGGlfbDvXU1df08+kbcfZ+2yZld+iIqMJqYXHftk
YNOoETBA0ARh0ojua2KIp7YwjlqOllnOMmIS4bJR82KdiCQDIrYvDzYoaqQTgPRxgBW32tSiqYHM
QXwHP/65LSz2Kecl45sl94XYu7I2uVYpm218Ue0IJd7Axn/2RHJm8ANr08VTJf3pULlFhuPAfXXo
IxsYqFeu1Wl7/p7tbFCodoTuNYVRrNnaPM550+56KvRm4BrWNzQgE3VXj9Vbp0BAJQ5Xn1kbDsLo
/Z0bwrecgL3kjIYkfeO5JTs9xbGJ9DV/0bpJYWGitHcG4ws3MCcNFXYRhu9WCv+QFpG3gaokfCzy
sY4Eq3FYljx5xDmyNM81RJve3g3dj9g3Mb+IFSE8qLqhiVpwfHVBx0r55pOfXXZIEfAIn+Xycsky
gbEcQyIQfR1879ETEDG8ci/w36z7KYUZ7NwW9RXxSvAJ8+GujHC4Y2Q6NLWgpele4WFcNa732Yzk
J4sIkped36TL6MDXCtqGY3Mh9GjABWFxRvjlkgiqjl2P7lFGkhylCckaQjdOa+tQ9uLL1212b/BT
0IkTwUAnlGSLleHWLUeWRb7ShPEOhNRVk/bPY9FSDo0ptkar+B6SuT2rTO0i2tu6zU7Ziog746Bk
PmDhDYz152Ryz370vXCFL/Rm8SKw4axJk2F5TO+K4TG0sKX0Hnu0OEIeW2H9HlWFSrhCmeGTGQCI
D8B9Pu7SRDeeMp/VOlNA6jJaLNCg7B28XdHRfXF6ccke+57spae28PJAg+O86Q0QFBExm4Vn7pJF
CpeiyOSfSEifq+8FnUOaVOg0aXti/J3JJOR/bNaaPM6acznaWbZDGcSjzAuLWdhW95y3GUMiaSZM
HnqGK33Eo0BqsxEa2cNpFoSlMvfWmeMYQTj390ZOGLxuSZzFkH5WAPshX3wSFHnd+CUs4GlxFxG9
eTDFQRXkqEwRg6kWaD2ym+yto8nH1aYi3pKshDav4kOU9ksBbb7YDv5XupXRjns31+RIMFgxkbct
o6fwVdJhwbikUbuqE8YBTIMYKqMcmh7FyE0I5gXIHM3OTtf8XX/ZawuCpujqwC/thpqfsYfTk2LU
STp+ydwNzMs4YEARZzA4mg3iOeB3TdbdyIIhUAsudW0P1QV9+XNkw1Xo6NuMOXLkgbYmtVR9SHss
NOymdrEUYAe6RD8rxu44SlnEXNK/YWGfS6Ff+bWwdkLv5LafqsMsUwwaRH3EpgDJF3FxICOwvRjo
t2celoY0Gx8J2YCFoR6YmvH/L2dgc3Rkw6RNj3lFW519a4Hx1bloLPCgugVDVpbJSbnMT2VD0762
Ru2i4SiGAQYsUCH3ZAPx7PtlUNpL/Vkp+2LuD3bGSpon1WPpzNYezxmx36KajqJdZkIN4PLOIKVp
cLOGuja3V1VHW03EHBbaIMwL5o0FCZdkc0yO/VgQSYBLDJC6J9Yl7N+VPdT4ZjlF29pbTsmrfOQl
solT2Mobey2EsFDRyRP+2iewvfyRhnKg7GVoaDjtN8X42Dj8xcRHeyQ0YzAbI4dljZGM4/VPtk8A
wYzh26MpeRGRiEELhSOKQTf/lSDOyCazQCIEIa9t1NPWkiyhxlJlkQyHp9BDCZ5G/V6wcYcdW2iB
2Ylyx7DYiu1y6yPDjOOe15NvuiPUbWGGQZ9OT+AYTnXv9lAT0go9JdaKcmJENAMQGBMCF3vtWxQa
n4AdvdeW021crztGzFBpHPqmTxDGRNvcqT/NJeIcd8J1vzh1vdB7zOPe2+NT6oNI1vVKoUHdmFLu
O6LrS45kO8Q1xYkEmaU+i4nEwmoszYNr4uykrLA55kRtfI6R/aab3/04f3alvPHrNLBteT23jn5s
E4zlbfiGdo9HC9PB0H0fQpYiTIglM6ficbShvxyYMTv4p9K4JylKe/Eb4SFVaPQ/CHgmf26Qz94H
YbvMdBh7rVHGUmvM1CJQgSP2tTuzYq0sxinbcNk+pMSuH+G+M9tg6yPKjmI2qkZiBjVSD5I7peX6
tvGuTaFRGOrTYz8CqGp1usJj80DCk7NzBnx3EdGpI0B9CsV85t1HkG3VS+4wIrO+SUW/9tjtswnm
qtj345Mw2Q50+NVWsa9Rs++byo6vogpXAjlqdF7mzdCi5636F+ARaLrDc9Zl/Up0n4NHQ79OacH3
kXavaAoQTuevIrMkgz21HvqQ7WGaq4IQnOFNY+vexO60xGyJQwEuWhM1EBobuo07kxBV+fSvSc9V
K6hxNP/r8ku3hnfV61QszrA3WHt2WVnB+szfcZSHPBZzieaxMzbd5pa/KOWowlfU1Ha+iy0wnrPc
kFWxL3TYQk1oXcvWT48VuuS1JeEj4QWcav+C46hcG5Dag1gNw2WNNUs0CFlG0FkxObNTdcUVNqUK
tlaYShKYqCU6kHo7EW1xwllG199P62t9rj8J/duyVUjvTJ3UFdjoAjMTVPhY0jjBQNddlc46KbQP
eu3Dqxbtmb4iY9fEZd8yZpvH8sN14YO6gq1R017KxZmTkhS6i6DaXSXLF6IoLwvNd48/N+FT+eht
Og81KQRcCrx7wAXjvkAgvsqQQNAgIkFU8yELNv20qSXrcFgb92mXpBwH+lNbx8PGME1ib6y9RzTz
Rsz+U5TEQGUaetoVHO2gCdnIFMNMLbRqxkoe5Nje924970wMSEEPTIm4lYjZMdM5WCByx8mDi9jD
okRqI7NaJnGUcKyxDip7dl5ZFVgN8Oe+9m7zkg+0nPGr1kZzqXxVr7IEJCWPRwCvKcYbkqjKJgTQ
P9NmxFH4PnQGTFKXsXzaGY+WI4lTa19rWRLGPmKwrkCXNe5VwURsg4UdOTHK+bDWtj0jViPX2k0F
tCzFtBU6Pdbw6pg13bgtCrKzk/ASKNk5ctirsC1DB1vDi9Uy+jEGemi/rilyxi+WXGBsrndtWM2N
7DLaMA4kjon5p+C6RP4mOwG8mWF/nYa4xhPb6jeqLKKtloN/k4b37do93kP1OCqUZqKh3HAnFLYt
Vnzo7Z+EBO0bCzpr+u06HKBzkX/IEZKG7ipqP0IhSK2JLgarfmgyxBSKg8ts78esvfAbFD74NAN0
5g9GBteALOgP0Tf45C0DtNySA0eY28mM6lXO/CXoI+fgI/k51un4QNw26Sy1xrSdcKXMFZ9wA3Zd
rK1xiuTbkRC7zZDm9xAimJu6OPmRkaPBm656i+mBLcKX+BoFCqvKOhzmoDPJve+bM+CxnLTTjrz5
8KpuGRC79CIyY0Sq4/Kc2KCeitL+aubxLMAbUKVu4jC+wJBcrjg6NQRB7TYT+LSypTpjjnLlEHhN
Odti2OxJ6LDVwYCY1BXjnTbNxrlDC2TW5CVVyR4uhU3xbn2ZmQXOGFYE+R8zfa6MiwGfmynXhUT0
1HjxhWKWRs/tzRRKndB/stp701ZTyt+0cJR9EXO0JDd5BZcvYq2vml1LNJzT51zKASQHuVG/5k6C
tW7ErmRqX5HdvRFK9K4gKnP0m7tB8n8RybDGB5VtnbkFV0sTkrTFQNNSJmgWfj6zAgkicLHRYWBi
a/Mx92iWET6xwh5TlT7w/7913xv8kpuIfgFtWpr+ra/jO2RbZUdfYzvetqb7VefqyZvaO6YQUEhT
gtY0lxhjH3cZYVNsOYxFvcMcVcNz7QjwRjqh1Cti2Uiv0HSmzi4s91oa70YIXF+W6MSWaRbB7Ahf
CIOFY1Af+tG56JvjZE07lzOoRL1XsHCHjvZsdcl3Y+LEhmU97ipAzUOIe775Kt32ya8jutFldSXF
1gi5crKmL7mE+0L05xGgBN7ZgeFJQAgrkjpdkOpKoSprNw/sxebC4vPpml8MNL0gnv3ziCRtUxri
Iy+iG8zC8RGG0HG05x9D+bkGEEbhXpwcQIFZKYudmmw9QDZHhCyNn650dsYwRqdW1eRftfIWH1ig
2xWnfyaODZvSSEkNozzogcInyiuPMJKlXzHENUwL6mCVSzgEOEXh0MWhvGUT5kSBNg1YIGL/gs4G
SbjkwHk2AdejW97HdXNtddZmBOrA20g2Az7ajUe3fN3Q83MA5q4k4/J1MsHQc63slDryJoJ1S3Bh
zcRqZIgxFoQtTflOKg1ASX2lZt2A2tyTx6OBV8soyup2T8w7dSs94aSEvKPGMvDi+ZzAr16HsSwD
vVbHyEsPYaQjVEdxZABgDODXPCVsFvMRv0vfUgKoCA4cRT8AiM+IgZ5MASv4kZZstMl8c5S8Eroi
TyafAmVQ7+YKdwh1tbYu8wrW9nCtIuu9FheRxao5JoPLOOzbR+NQCRtiZe9/uZN6o/klpPfIBGU3
lhGzkuzCYlMaR5QRY2Reuel4FQ9IqocOtYdxqKO82Bq0B5zCuSZ8dJHyUI7WUj/ClQFt1phP7Qjv
RtIwJTkC7VCfrv3SuSxn6y600lvBmrL13G6XNfPOr41jyJVceOm6qxiQOSCTUiKGLSxwKRYJU47W
BhklP3kRxU6NLqaFZ6yr4pBUoKp7Y+sqRVVCs9FfgiJrLT+JsfkM0/4za5lVpPPKkLe57DpOmgkr
TPWM7v4zGe2vrq+CENK5pef1TtdG5mUTIEPJrt2J32nJMrDHQEbzTCOjdb6Pbfcxdce9bloHTJly
oynzlAzagpdFo9NxQbRbvLanb7TUgdRrLhgtwQe+2NqSK6w+vCNZv86zd2EtgIOMkND8BksYaUyq
epqJTGlAH2B1Mh78qkGN5L/EHa5zJp0nDUzCCqFdh3B2JOfXu8NrRYO78B70pj91YXX1g/L//zWs
wLAcm6SA//Y//8fH+N+jr+r/CCvYvw1vSfLvaQX/fMg/0woMW/zD+09RBY7+D1M42AENT9iubhEi
8M+oAtP8h2kZrunbOjhZhySBf0UVGP+LuzNpbhtbs+1fqbjjQgYOegxqQoIkCFKURLXWBGFbNvq+
x69/C3BmyumXNyvutCIjESBIWSIJ4JzzfXuvbf2GlhF/nKICKOIZ8Z9EFQhV+9d/lUU6BUV+fP+f
f5GGoFq6ZuuGYsgWSW4WuQx/SSow7HSO9UB5kMtYov5B4ruUFhOodXGTRIn0kuZUg8lFPcGl0J6s
GcoCS7/JwyRGmULMzw2JubTrqHlj6qK1PWuj1y5ikgSMpbwAe4xA1IceF/x2bOH+l5RqB9pE1FD0
4DpYUn5Wk+YxKmnlt5Fraq1EXGPoe7KPPkci8BBaWbnD1daybgsk1+/lZoe1zp3EaLxZQNw2qYAZ
BUtnhIA1qG7Usjqe8sF0sXDRx+yb+Y6C3GpKbZ0iHEE1WhRKAu4iM1K/fTcgC2mb2AJ8hLOqMZ4q
1JOK3TxUxehqhg81VqLeECT6buxYCsTq7NqBCeSWueyoFiehxemec6mm6+AHOx+rEYa0nsUajb3b
ph++Nsh7pAlkVx2X+MfKoTsMkvGl1acXK9fqC0XFe7K9UBu2NXdekpeHKsnuJ71Nj1ZjcouN7aU8
HulXShKOVpntS2P536uSBCYjsbP9qBqwnLW0xPxisCAUTjIkjauQKodytcndMY72cT90F10LbjIm
u8fYrByRGhr68fH7mhY3dNKrtNjzCmW+Zjol4i5pgoc8gvYIjJjlkVbegBETlOZS7RgDVxx4j6co
lL/GrW1caiSwqJm53QYyzlmooI/VyJgIOCY/lIVZIeBGGPfTNXf344z9Lzqnd0WUt83//MtQ/v8T
2cBRy8UBlQBGxBLJ8fXzNcoDXi3+O4PyH0t+YzzkVbxNZL9zdbVjmTgylKEg8I86GPEdvzfM0vhN
1nNHB5CPPlSLPT1UmtveLkpHKgTSxaE4DGhgkUeMOvPHntUociI7eBSLb2+eKOSbZU+DF5HDTOl/
B5BwrwgaTKx0LqmACVFiRGE+nXmQ37GBVubBqpG5iMqMHJWYr3NvD8xsGLmlprlg/j2Ek0QoW4o/
1SB2zSyTz2Y/Ny9NGx3s2Xzu006/hiUtwHl4UxDQQQDhVLUDNG/wzm9p6F8bDf4G09DJMYNBeaxT
2pC5KlNdbzP74Z8/cNQ8v37immwuNyGCWGRN0zWiVn7+xEvLILlaLvMHswKYHE4tCDkguAOymxsg
4Fvb11/yIAxu0/NISt0pnqS7sezfWnlZReBidSrGdsR19Vc6YNRQ0j4nVTmrweMz1U4U6FtRvI8J
6aXwziaoQIIIXAm7psTLGo9IDGvcGVIXq3eEmBy7sLG8aPxCrG1Cgn3/0iSS5cZpdFcBfQKYZkIi
trLnmvXSEIyg18tC0FKr8rOkqAerC0wCNaFtUJ+/0y0fFv5IKiV1SYAHApFTPhC+ETElnc3y0yA3
5zQl1TjrZumgWedm4a1MyLl3lT3G294qP0VyY90Zg+bZBj4EeVYXOMYCjBWuyc0NM3d0gNK02Dvj
4nmiE6n5ODAzGUSjJrWOCmy9I5piH8Yl3NaY8C8tKGwyzHHBDzISCawpKMZCzYsVcWQcuqQyxVMx
6Ta9V+zNChy9CMdBXxi0sVi5whB7NfXuK3rWMznyINi1J9x90QNW4WPS0ldKIXBQYEgOYRFeMQiA
LBOgPKQhtndyF8jMD7tDrOVO0+b1OZcbis+AJ/qwici5nvVTaYgnI59vO40Ov9wkIykpy2SkiYa9
HVqJG0WkNNihmXE2Tyd5rpWtQtPSKcvKrVKQDcx0zRpRsxRajCQ9l/Tcl9OpojmhEnfimUZJVmUA
BViCemlbw7ZPcYnQhbfAyAGJDhZ566xr+gOUErfsu4mZZHDT93p24EJ/b+mXbmqERpuO1jQ578lX
kiQbeC+14kWI3NtWvuG82hLXjUBrTs4V6+YwZvLVcTMBrZPfwBrP99PiMqyCYF81c3I7TvdqmGl3
fkdqIm7aAzVZFtSTjiPONsubdWNibWImW3kT74xOf1K6eabnG1tvb7TUn1BcWG9kkgd7WgTJXpRU
ky0loXiaEe+hNwc6uVjVB2V0Y1m1t30cJJ7KYplkG8r0FFCcCbSCHSRINqCzbxSrvGuN5mtXk2b2
z7cBof71xquTmKTYhpCJaEKNoSi2+tfbgBL0PsVcU7rGVMNppwkDfgcsR9uEOdfr83G2tfoeELY3
jQO2B7MjgIKOqWQSUVzUiIkTm1JjhEx2pg9uZnn/HNQN2jeG9yNEsHfg4fpDlHkwPsuuG8+NDghb
rzwrl4yDRAlxl5WsfyQ481moEvNgla+jTRm5msfuOOicyVIwYcluJ+WM+jzaGeYhvJVbc0n6qrd8
5QKbfgeEoWkwmih0xTU1/0Z8ZXcKA3gioYJ3psCFdpoVxdjWSj7hGzpXIWz+oqanooU+//4IwVwH
okH3wFb8L2OmBhQ0tewEiQin9Zi6qm15BNgoNzCe890g9dFWV3VMCPx6LASSspu4sM4qSsFtK7No
jWmqMvakxAlLJqLhETpuqwK6YLmqnzDlPBN5+AYG/YshBfYBBhleGCMgyQ9wMyizXaeDlWsQc4aU
5vZY16ydidBwa0f54NUN7JoSxMnMBXwybEQhQU8/JvJbWIii1WAn08axpkwGeTIxL9OT4BQFfL3t
GA8OheuYGwC5xTXfqBINLjSa5KYdDcXBhwUNOBiSM4S+98JEOVBN10iyw71m6tKWwIvmqsRyd04r
45ECtq9BWRcIUIuqzM7djNVi3bhj333/57PWWE7Kj2nvctKqTJ5JCTMMRdct0/zrSTtUopGCufav
jQ9+0wZgdCK/g0V+qzSurCnPZZ25kjSP117/Gs82TEV9LySFajTcuc+Yig5SniY7SSbwh9pW40RK
oezDRBnP2YCOVJqXHn3sja0hsSa17iU9nT5ZOeh58sfCa5nR4o/gK+BGQ1RWNRmMbwWfvF5DiLHq
3tGwW99UBfcy0lDmPYBObAMB2Dcq7D6uj/mLQRMc3T99phGbeNtg4Brvc5iu55FoTlBenbmRWk2+
6gRtM4nmS6Mf9myTFzqbhFAP6gwLED3vmSS7livnLsZO7iC5Mw+m3jhV1En7f/7gtWU98csHTxCN
4NtWZNVU9F/uFjlYkhpYnAm+AdMQqqvxUpXcPV9pHPt3+YhwS9bQbxbEbw9tSy89PBVN1J1LXWjb
SSPOOisupNqzEG7TCQgopfQuKZ9lqBEnGA7SttaIJ5KoSzOuqJvCEvolX9qAUZieBDODo18EaF64
ZVCua0yXVghrAr1HhzKpyaOQ9ds0sT7VOZyjuYdxmyt+fjYSNN8M5w+UzxpnpluzZ5Z8lLTG9/75
MxK2/DcfkqmZYqnk24r264c0ZHVUz9qgX5kjMmLGiXIbiftmljuvDgHh8TtfDSVOaAiPnSd388hy
JUbN3wv6NT23Ogm5E2qnjjK6PpKb4GeLI4dEx9KExJQntnDaWJwM2hI3MjlXkFaB5Sl5bhytMuq9
pCUbvopfio6MXTonYdYjw4TSRQdCHAfFosAbdPvWyOyD3ZhfpjDTXe6K86MJj7YeVftYqvJptpro
3Pc0i0progq45KEyY3QUKxuRyMfTJdW4ySVRL6NsbvaSTBxaYReaV7W5dSZmB7+YP1CBzidUX8kF
wX74Kgldd4mz7aWuPuNr3lOoDm9Mg24/ziHtURYTAohkNk5ZU9K/qCduJF6wJKfFEZoOEN09ct9h
OCjjHuNfi+VGABihQbZpK/0Vxh0zedY6u3HIMW+AsKfb3ATukBnCiXNDnGA+C9w7gW1IrsSk6U5o
A5nGdg2NpCWoaaiXWJGQNnxhnIsu7a7RLFOPBrZbtZVxmQvfdJBRhGc0eK+Q/bhtNONWLZIvyji2
n60E0GVLakCloyPKmBOCAzfv/F597wkWHTNg0ZOfOnlG6U10aEPXEYjMvjuLG9S5gDUagTVLB2Hd
1hWCIwup1k5TnDlPm4umD8dKlgyPTt62MAvhpYSb6JhHFHh5XhkaRzmvg2c1yciWmKKJimwIJn+x
wU0kV7WWeBpGm2jmGoTfKCEy1iQw3UpEijpson0rWfkptsy7tnzKlCzGIcEqRyE6QtHtEWssd54g
O0RKr57I29pkVd+dBg05dLLE0wiSw+ViMX4D3kEaSjyqGnlhJIXnygqKfdmkuPqWh1bQHMws/qoW
WXGcRmZxXFIsexVyZSybYm3Cx66lypnZEo33oX1QVfxiWJr8jdlS+5vGQL7hw7U2/3wVczP79Sq2
VY3lqLB0WvgUbH5ZkVpEaHVN0ldXHUnUdqTv6JTI7qAizAtj3brOBrd+vc41oh2kBwWhO4XJhsbt
QIbA5FchwFWDGQWru5FGDaHpsEgj/07K8ntNifNHBKaG0s73soKmMFIJnQ9xTj8h4NaoxxvYleHZ
HBD70/K19IPcMG6v91m1bikuppgpwaDyTQTdQPfGf++t/iqnqv1IsPe+4Gu+EEMXb2CJ1XufAsqW
MdPa6SVVdaW3xgMzXDyrtgQHsBB4ZYcmcUzwRq4v6MKNIQJZW/LbTTqgoZMmi8AKy7r4VRG4HXjO
TYnGkV8c5Ld6p56kiZZ+ZS9YrDzoPtGxPMagwR+RafW7NJBD7OAKrrLyvgcFRUEGL4s6oypIIn5v
Ko3xY+Y/GPbyagBvNzS+0qOtkcveRbZC14S7m2wG973I5Bvflmcnk9Vz7BvRZqBEfctM8aUxBLr8
SUnORsU8vw+1jD4X/j67M7/CfM2vQScb2yaMgpOp4qopCze31eEklulMEONdS4kcdxDc4qRnynRt
BcgRagiHxgaUhutS2qECPwKONNHyzczm8QgBwAN1wGRvg/jGvyhVYeMaNPQtxLH2YIVAFNtWQvo2
JtQ1Buk56ldENKjVesKzYoJWp8c4Xxel+ylXHmU5rDA1YebzfZgnfhHru44gnkgNK5Q4JCX1kGv3
PlJNLLFGzalTVe3OKrvEReoNBSmIX0JAdJtqlFUn7UDA5gFK3SK1WcOSet7HxnTP5+DoDcZKPRUP
MD6WpCI1IMAob24Nyutm0cbbFpvRV6HdMuL6nyUSGh2/5YoMxABos0Byrdj+ydeyBINh5BVplz6l
Qv9CwUbc4HhMn9rKPtnBfK2qVPVSipmPad4mu0BgdzKi5wzF1y3yCjJ/QhXRVJ3g728gOeH4tvgK
F6yZgiOXaJd3xv/vfj18MSrLuI+fFVUKvLAZ5v3otrFa3EfSewTJeNvWtXWCpbZgInOVhgBCRCEX
1pM2p9nBKFrCNOMUlcPAuoth4Fla0Phhy1hJSKgBjFF21JDxF3rttFHmLHokqbzc0rqJj4GeP5UI
DA6dnEN3lR97FSw/OUDRJ0Ll3Kq+IZYcEzxks31btO9Cja3ThPWfpgSCyZmGewDc6yLnbXQ/BC3q
0N7YBxpEJlJmpufE57RjchSG7fxajRMnT9LnTqaLBfxlhGig88TV8k/lSC9FM0zTVWL93KOYuDNH
QtKkfkzvSq1+6Ogw7lMbhEBB9uLN3FW0i3zKk300MieTmskLuvgljxR9ZzGH2nYWsWtZPpCTE6Da
1kkVfc0wOqPd6s071IvUHOp36hTKhW6Q7YwRosM8Cec9pETjoPU0O9pI7COyXx5J3tZV0iLsIwIy
TINa+BQjP9+VgQuvsHaraYgpg+nZySgxpHasnzadpPluJlnNXtRY6NRY9FdR7jNagTuonEtGehjN
hB74d6NO4RTkQHrMsO04nab6npZkNR8UZjZTwDPNG8juQCjQAlTDA3jV9EaxJkzXwBWyLEX8vUyb
J/1zm5ag+VP/YfYJhEOyGx9yWmqXKHJSezqUXfw1xeyKyseCioEceZZ6UnXIrYA6TGq6Mfm0Yqr5
gt072NhlpW4w8zGZlYXlzkL9ZOamixnpkylmxZWzaTzagklC0mJ6TTDrXURcvc0Ui3d0SWEZWMOV
HoLNh2bfcbHUXiwTuJGWwNqqXP2eVsG8S0YxvWhTfhvUADe0suKepiX1NcEjYttQqJv81aJ27rS4
V2Bxd42Lp9H8MVL+X20IqSyDWS7++4bQC8YGys4/d4R+/5k/OkKy9hsi3KXtI/NvmUtT5o/8aiF4
yqQtQyXgR7L17z0hTf9Npn1j2PxHuZWl+J89IU3+jdRMUyyrWlkm4kz9T3pCS9n25xWaJeuy0FRU
hwrSRVv9pSPE6QXL0a6Gi1q9hu2WUuGGyz8f0Ykgav3fZkl/LSLr8q+/bXn+p7J9FahyOQ78Nv8G
9Q19jOdiRO2z8e8piNGw0V+K5BTcqIeCBtFGe6W18S04REdtj8Ya1qK1Dc806M+jYx45RYstNoFZ
2rXFrjj99CX+TYdBGPIS2/2Xj4ZaN9+bojKxo3QoL+u2n/7YSTRog1NN3JiNTOG6mhsvXzb2oDK5
REjYeH0QMgK1ikWB5tFckJRSNvWQaSgfeq0Yam/diwO73YCz05xQ0YVTaTkBYV2UQC9nQ1stJppM
fqvKfPSkYBg9FVDANouRw63HctIKNoK4OaciZptqOrBPv6rgp1rEZbYLDmzdWCseLJ/7eEcjEnN9
agEtwwScMhNJCm993CNw89aHpdzf5VY17JOAIquhRwQcCsIYYC5U3semCwokI2bMmDMXl6RLK2/d
cFMVh1JfIm//OFQLgnUol2Mi4kOyHTHWJRUwufQACjBB6Loy2bW0hzbR8it1c1DcvCq35uwXnib1
ZCsY63Y9IEOF8maNqlmYiglieU0lpO/3BLFUHmNH6Ulx+PueveytD5v6DMFfIb1vggmKM5hootCs
vHVTLXtilEqHVR9BCpKMjky2a8/Moez99LjAAkejx3+p0sptK1mh+0loVVaTbTXr8o0ctf5+PdTO
lIU2BEYaJKAwpMtk+gVt8h2kZ7UzlkfroXXz8VBU8auOTGsjVS0GjOX968uGgGho3us7X78Vqw7O
JmKFZawsvfVdrnusDZEWr7uylTDizfHDxztUEok8r/Wx2Q54lmW1ey9DRCJ+1dQeLQZO0o83v+4J
BBI0ZKhJSgRqSTJZWuseeRRgZrT5aI2YVWxTf16fS+l7HpcFd6/gwzAkZNljRJU7zFN+ta20SIc7
AhXWh6pFxNZ0UJYzgbVQ6a1769mhUEJ1h0X0sBxfD/GNMyWzOecDmLAwyxUghJWfMrMFyIVFsOmZ
TAcSHSi7IgFKbxNHCqsIP1A3Dt4A9wONXz4BoV4QE6MdjV4k6tEbNHObFPnsmsvvWk/bfvmbf+zN
3T18G4wGH+drGZuctesfhV3N2jd+fbP+NcX6J/250aOy8OyFcbg+6zfA5KJi1nGEc9L4FreKNRrt
I/gMdfHvEWh/95JUKwmqaia8gCBWPHniDMVVRHFYz2uT5kJxoM5UY9fl2XnZ++Vh7k9kedoNQQ8g
PkgWIjNWVX0FrPzyI4Yg5K5Mu9ePf37dW9iSbpcimF9eBU2Oq26cEO5qfF5Dw2U+LZt1bz024QRK
cX1H2jZZcHPrwRkEBGmidrr78fRPr2zlb1IvZcd4uWclC4xw3Ru1uKxf190pWJJu1t11U1n655Ah
Y9cEEkknH0+sP00F8I+DH//a+hrJwt2U5ggX10/+I5TO0AbBZadcu7CiLsI4y4pt4D4V6MstSmSV
7S5y2mF9a2bA+bG+33WjqH1ysAP59ONZzZi534VwbsjZWT4ZJVQw6dXqSzGh2jJi9QyVe6cv/8iP
166vWh8vxv0f//L6cH1iPfbjn/vpZ3Kpyw7TQD2zVsyDKkv7MV4usr/7Zz6OKQM5lFulbt/Nhl43
nmwSUDlNrYH6r0jNz+ujeDkkL+crJDOWNMvDYYF+rnsfm1+PZSODiqGrEc0W+ZRBMuYTWH4un8Pv
0/Lm//Zn1x/7eKZYf+7j8br366/6658UdFCpbD6Gifp5jV2g4G6265cBVw3FzhzL1JVy+ZVKo45/
ilFv3QzLqAe3Y6EEIcejio85twpgE8wwIUjdqYkcgkjhDBrwyXVj6fJVjYm9VJdx6GMDhvrnh+sT
eVR9A/lU7qbl98glIY55E4/beBnmoC/SUWkHhcJr0KF/XU7+daMsA/THw5+OLaMewaoj96t0OcNN
X97lGh8yGfGCwidZBM1C2GexvVdsjdywrtgndfvGx9EfJbh2sQGkPcL1h9HI02VSVSS5f9ButSRJ
fvxOcDG5Z65XUKUViTMm0BUs8u6A9/PxEPu6m/TKpPgakePRVtBelvGyz5qBKduyGwpuTOumbrED
hUZA5uhU7Mdh8mnDfl0/G12V8gJNIwWeRrmkyyeyfkrGMt4lZnMb23N8CJqGzt6gf6cNW51gvlOr
sz5XDWlMgxm4dtJMLma6ThSBpwVPCOeGY7PMsMZlemKbHbT4vvSvZCRW+/XYcjqoigbrh+YVo6E0
29Syz4NgCGkqs0G9nNwbwn5umevSLk6wGZ6KWiRez+r+oBMCgWRJ8YSkih+bGdkz6qrE7dvJ1ZLC
wpJA7URB8pL5/T6eMq8fymskmOAgLakdXRqAWOfmfYzSZ6u0I4op/Q8M8Qry/YHg/fMYdJOeoijW
R6J0FxAnmx9nwLobGcliw0OXAEeGQdaULmZoKlvAweThhhqG+cHemkvFGy7SkWVhcNuOusDWhCJi
XIqiRmfeEsA4HkpZ7xlQM/G9GWUocctUbd0AIWCUtuH5rg9ztReHmdSyvNDey1Hc5SnJkokl9fiL
2QMKg8ssxJOGn6L2Mt5BylXFN/PTY1vmZoeUdzmc2GHz4zko8aee2I3Dx6H1FT/+jazrmZI1Bmgl
2E76Fr1L6VXLhvwIFePBsttpcYfPjAW9qXXMiOTBJp5+fWmZ8D7WF61743J/Xvc+nlhf9+NHwJO8
p7HS7NZjJqpJNDwUnMocHvKyked8AcAuu5zsOGfnJZZkJgllPWZKGk+X9bmfhH5cD61PhsEABnd5
GRQ7goQq/ry0AypgEkVVD751zDv9jhaetudMYUgnQzat/eEwGAHRZT+OtfW3wMIPutoj10N6JiQH
OQBqzuWnPp74eDjcIpBDQybSHcEe/bAj3YwTACyQeRBWf0kPQUx3GfHwTrd2w0v+DULsDXT6gtHx
0DjGY3ph2XGFSWrjVnH67EptKRxhiO3YUfxTZTA9hw1/bYZzTYGKVRK5XIE39c+d8pmwkE2YHFJr
lygY2561+FaQ8tlsM+lUxKiCSYbnmjmYAoB5swEuYufnPL5U45m2/wzwy3Yy/9RKR8vGKHxPpABR
6EF0TMB8EOlIqg5ZaBBpvfxsbSGfDxTcvuLmgTj0nXJ63eKK2JrSW11sdN7/Q2se9TjeytPthDEo
eQGuSe5f4IRPkGuqLwJIEToe5bELd5CwULmTSEbrXdm20h7iCaZIU94b2RGXZhDtaftW2i311Pip
ju8a+Ut6I+/LzVn3ys/WJr7ABOQS3Ubb2VM9fRu/TefGib/j6PvckOSwKxzpDi5Sg/v+DSDc1joq
7+IemcAxecUY81w5lkNi4rwJb1W3dwHRbqI7c4fmz7hbyp4b+Wg52Y1wyy8RC8v2IiDflbsEpFS0
96VjgyD/jK2l7PaCGTZNT2njO1/Io7/NgdVQaCeec5fcS5fg2/QePpffi3N1Hln5b+GdvNIKM1hm
P7VI5y7KY/OqOd/ABp2O3Zt/5K+KDvMBfdY915zuFXeeCsjoUMJS03ZyQPoQQ5aDyEMlrYDUktc2
JnHoOgQ7pXJg4xuV6+9ppiBmWnJfkY9sjYcZBCF+vHetuKcPO32i9UPQuaE6pJON5JhhGu3ckWUt
6EliUygOoD3FTtygWNqVaDbk+q0+nc17m7eVH41t/mCMZIntyAc4CsSlRHnM7mLZnXbcIWdOjicI
pf45dO17dBw3kDTeWnvbvFOujjdZA+/JDSIH7dr0kMJltPcthWMb+uVxRY5dgfXln9USTdP+U5vB
FLin0loWl2Evfy2pXM67XchIuvwfgcH5Yr5DnuwHmm+nxARHcfKZCqNAuxWExz9X0/akPyJSkk5i
XzoEZ7yHjIPE3TecSWf/imHK/NRT1YWU+GZj2yHrFSvmSdPc/m16tMszbCn5zNzrPn0T32h1UpmQ
v9jgBbz+M02vuDoLQj0PdB8SpyQ4+EhUISXFcCR0FwkIS8aN8pIf2t7Be2Q+G1/6e4ImX6sjyFsZ
YfCmzM9c/lJ/tHxneIBllJEi/I4F4pvN5SN2mOj8whnFHgOBph34C/nnUwQH41bcqJ56j5ZmHHd2
5g50F7/RjPssfU3vtF2xZZH2qLwG78kjnn5oXx2hnhs8SpfkpXohHuue6kCwD3fdCSyQcSlcuoLz
a3rULs/TVX+QXPUu/oZjA/GpSjfGkb+DcTC8cV8gHsAdf8CNeejvFVc7yUQYb+pnJXT6z6yOk2Pj
oOrZSa9gh809SIlN55AthR8PESe5Kvw05Emnoo8ebhNu2Swg7vu37IhrXiGX2sAqtJHPGAkPwYsm
vGQTPBS+w1svdkAlyYNi9TtslI2yt9z83v6UOPYz+k9ndpO37KDvJNDO1i2cM7TOdEUPqRN4+EXR
3GhbiEFnLjdSgS+qS2CI/sJ5eAZPA2VyR0liANxDJ/cwX6CcWeMeGdr9V98Nzqw83dyduVBTsmvu
Wlc+Eird13vNJh5yk6lb2d4QIP/AZ3psT7RMEL8VWxi9U+BSqA9Au5EGwWV9Z79WMo3oTQG4Sd37
RM5x5tNku5iur28tzsMDhqDuEOySbXWIP4F0qZ9Ye8US6fBbmPj6CzAqiC8lWIkzZIpjdfb3mWc8
Yw+2DnD43DHZ3pq4sU9VuS9dlTEFc4OD95FyJLb5ePcNGvXZ/qzdJU84AA/hl1xs9cuYEin2MfxZ
eUXBZx0iVW4bWY/Vj+KRJ2smYaSqf/nIB1gzALRlbdQNgwokgiCzSLFejdhibo0MfFCQH5ado1IB
8/plcbPuBcuCZN2jhdgiYl2eHhD3yLs47U8J/OFDtLwmXVc3//6n1aRiFtOARjFbPXaImaPAXzQn
yyTAlww25HV253V/buIaSYikpr237q1PNE35JmF6oY5kIbIcas0LZui/SaIcGypX1kCnfl5V+usu
STLzpgH96piG1mh4pJlwwpgiWAe+ohfi2Mo2GUHo3HepQaBD5THK9tEz1dSZkmRyaR8ynZaXBHbb
olS07rW01Sj7/Pm4puhIbqh8Mnotdcq0pi0myK2Rl40ZMa1d9z6OCbsfDllN3BTRdpHg5Mf8i48K
8B8VoFyUzhQLiSCdW7ydsmeZQBU2Ri6OcQihpFuWMusGONSlmmAIDkt14WND8g3f0p/HlIEmFOoa
QsZZj4zLqm3dq0uLW+7HQc1A5mpGhIshlyk9Q+lAi86au5aD26UkuO4ZSzUYSDdq2RDImyEeUln1
92Ryc58de3pEJcOE35XViR6P2Gsq9+PueaSndSTnaS/pI9KaPwtIsgVSeUrIKiLztqN5X7UzmYdU
YlS48gS2VSzXieo0IMA7NLYQBS8P5QHRi8VUiTzqRzNoZC/MxoE52ywey9qq9vQARo8+AIRGMRK5
FFluMC/fcK3pLxlJa2Dp6Ahu46VepyVqT0yDhfa2gB6NC/znzcexvpeno+KfSRzKPHzi5A1oiyp9
0qpHGbm7yapHNX3D7ZdC3FqiW7ogW73vuesttWOtWapIP4rHH8VkRenfdN3kxioVGpKDUfXyqT2x
9g25s1ZfpjYB0jJ0yEyKRn3pG0uwcmMjZwQByEMH6BEQyFpWXb/gdfPx0GqLiDfJwlBmTr5+vWJZ
2ksTXbfVdr4lJMaCXmdR3sEHUbGaWDZLDVkvSe0BhCGwF4I0UStsm9IsqNCtFdZYiWvvx2NLJtd1
bU78X+2hCcRtKP/+fQ/t+P45LH7uoP3+E3900JY2GWY2laaFKhuYqH7qoJmYp1RcV8iSLZPu1R8N
NPs3GWsI/TGwhfTPxIepShM00HT6aoq6aHXwYv0nDTRsWL9Kf5Z/Qubvoo+HvUu1fmkUJcKvOige
xkVMce9CQqAtFREvpSx4oJJYq6W4xuW5bsqIqGEjCK/rLSMVEUGV6+66iRu8vg2knO3aOFo3s8R6
eVw268NirWbkwL3TQYncX/o0kcpC+6djUp4dyOE+5Qnt7M16ca2X3LqnrNedVlvl1jd9WDhLDeCn
mrdP5OyWTj6qAYyFlUHalFRnuwoK84kSugsL7s7XbKZzbXUZ7QHvSpgBQgavtG3Who+2lBHw0gyY
lzOAFxmU6JE4BzuL92rbyQ5OXuaVtnnEWM9E1Wjo2Fe9Fy4xRNMQUrTquV1WSnMn6RwiVKOjUWTq
XHtVeZ0C5MuSyd8UxNZTN9kwRSD4kh5xVJVZbJJGR7GyFPvHeakLrLtN3SzX+1LlUMVIN02q3fXv
lJb777oH4t880gqo0mD21o2Yq/DA/fV27An/iurJDdbaDFEHyRh4VeBH7qggRSqNfi/QVbafYcKc
QtYZ6BBMLAQDMfVDeQzwmPL5jEct0B5wqQPCwDe0tu/W8UsMuDoltPM/undry27drAPYx8NpGcqc
fIjvR4uchXXEWjcfvaO1q7QeUyzFcBFfbtab+PqXrxvzz3u6BLJHGTPN2MR4j37vKcZxD53soGAV
fJiBXcCrZkAmVgCM9L16Fg2qzk31pOgPoO7G91p2NCDK9rZoYfzskbsROUF2MYqwPeyHrbQlwcSa
Pi82MemhUqBYdlf28JfY6jZ77vPNrDiNsZ/k27YH1tQw00TNfkoWZdAmf02+C2feQHi8CUEZ6jtV
JX0PyY9TjJRD51t1fNDAf+p7TCc1sKIapxJm3TJ0ROuF/WbYVif0sY2Mb34Dy96d+uP8RX6CAExv
iaEgumKoJr4VfRQh0pkJo5qVwlZGIKE40OgxhpjaOcgdorQ16vvf4jt01n6Fko8BAnkIDK1N/pA/
qPHeeIaho4zLx1ahcSPVDGzH6ESaB64hRtKJIhoAKWAhZucQIQac/ua2Di6l/aV8xyvDx3fbP0b3
qI3wVwQ75vwPPbJfdFZOAPQcMjqxnqx1lZvJQk+/iU7FfQne9Mrx8tO4MXefMQdvypN0ITla0zbl
pw62B4wlYEcQwUZHwfqpbeVdMm8DuoleY2zG/jBFd8D9cxCi3wAXDvXXmGk5xAWoH8mxqLb/j67z
2m1cW7boFwkQM/nKrJysYL8ITs0s5vj1Z9DnAufpYgMNb7etlsjFtapmzTB9LzHZas6YwXB1G6wc
aQMNa/mJCIdBd5k69X4IvUq2BhQG4ppWpT1Lw+Z1FK/SPassQWEPMaGXxoFdn6Ql56hVXJ7radXh
+PdyJJ0KzAV+SM6FTj8NrAR/0URmSuhielG3tCjN/fWlXV83prQHAmfU3tFalNLvWCJrPugQBox4
hU9PnPyRl9vYpdTdN1CpkVzJndmlxFYeR5LnGvtl2PqbtF081JCcF5NlK3/Kv8Mb/krBRl0XqwaH
dKxHcAq2O9FOf/KaSbgZP734OysZrZr4tWQ7UWKn8OVbsulLE/+G9pTkl25b3oaj+IEcrHpUMA8N
i8XW4f6056a2/9R0TaCwlqPid1hQSuoSIQ3qWWobKO26agUgGqAXS9XJ32Au4k7K6JMcerq/zBGc
5iQjcvtnrPH6wT0NIpzDiHOt/jO+wzfItr/yD+DTZ/RjnNh3xtpRL+jrMfwVMZ29PlPUFqbYw77d
FMda8gYCju5PG4d4Y62MTp9ZczrN4eXDjTyML4fujansSAfxKX5msC5Sn2jZKYO564Q/Ze326FDs
n26HT0K3K+hw7/I2jBCnut3OsFVHJCnFkaCNUic98DaInXQHbIcbbblp7OqthAu3iVASUR4avv7v
NbnjjfR4fDml5lFL7+wdzxEdpzmoP5A1U+2shA5fVNtlvBI/yTCC3MAjxZHLyw05b9ap3gWEZH78
02CzaeH7nPj5WQhtrjnxtG+xK3zlvwZbKPnW/qi6/cC/Dy/Pih/jVdkGOBLyGNDbyqveHfj8naVc
o/cJmpuL0WJr9h9d7E6r4hg3vtDRfXrcS/xyn8/9crkq3p5r8k5fNKLHxTcG8dzffoH4c82zh7VJ
aPMPihG8XBPk8/acVnikLEHSejxaXJw7wC+XFRbg5mLYKC2mYnBQVzyQT4jcbzGLEm+uhRNAI8cr
yhQqB1svCeOc2E+ejnri8T5lu/grxEPhOziTIqocNJkNRPpFZwaH0AyxIBseeXeNyx0p1uTKloTI
u7zMs8DEx8IlExj1z9YANKXeVt/ChTjLnYFjzXhMwEYCO7j12EHlt9kbuqj8vCLRAVKx1wg3+PnL
5akeDtryX4jjH+BGaM05dpnzlDdq6mTpbxb79H0SMuPT8MDYXwe/hRdxmS7P7kMkLJdNlqe3xFhM
cyUeIaxxIKnGiOvU7MhryLC7l4OD1Q+bBe6O/Ml0rwcenHMXuDOo1j/C7i53dkYqMlDGv3TFf5gB
AyM7AtoAvAK9GU4Ov4PREsw3dGGnIH0k8k7cE8BMete061fW88GUA4Ncjj4iwdx0QVYtsOR3p27j
1AKcJgYval2ClcTMRwcg5o4QkpCJ5sERmh1tLm+vmi3W7ShbkXMGFDgdeLMCKIxdmgzPEXishtzF
qA0GQH3SEiYsxSZ5N4CS47O6Yfq0lw7TAVP/NSsa26TN4oGLUskWkxCasLQKwqxJM4JEcMDuIxTc
l7QvauLKY0d4+l20f4kX0bBlhVQg63lOnf4td7EmdmcLvpXwcsmveUW3qNknw7aXd7Se4+blJO4N
ugp3UPkRwm98dp6iT4qChPImJz/G0ivKL8j2YPVTtFGRtICrbJ5Lq/xqgFTxpsVbP1z4g8Jg049j
D09YHfSq9Pr4bcrdVtkJnd/Jtp7uVDqqF9COE6TAqk6AJTsMSVbXmY3oOr9Ub2aHsDJ1qlvTWBW/
ZF1U18VRLj0B0JGjF9Ml3SSnI/6NkpMYW3wZMg8dPfjEhbhBNkA8gdLaCcpC2U4I8sY5RNoYyU3r
fVG0sOVD+R59y/diZ7xnOBef+O5Yec9NuBmwjaXSsPR7Wdi8pbO46SZz3A6e/iXfc3u5Tc8MlIk9
wgL+30Kzq31grNDlek1rdx4pqJ7kvD6a0wJUcnJmr5Z1u6oP/UZ6L/3T7Kb/W30Me4J69UPBa2CQ
u5H9F3xkO2ztuN9lNqMCP3q+QY3Dc0bfcI2IwBgx70EAdSEtuX6C6PmRQa+wetHdJzfpCBhKzFQr
Igyye2h3Hgjx+/JOjAkzoupKABGgrwveXV/GDbUS78KjZldGr8UOODTTdboD5o1P8iY9jff+Xl25
/vxjUbspTngOYW6QWd3gWPmqfuvfVGIVNnDXpgL43JpIyF5rN+E6/YaDI2H89NpNVygpTHcKbCRw
5HaC7/ZYfDIQqzlaET2whghPNnFD1xI/PLer4LJ4035YOJUnXJfNHU2vchMkTxioti2aCHV516cL
WD6RZd2nwNTrlvJihVni/NWd+xDmuqeAE0Prd1FfJon77MwtkofYXGLs2ZnP10d8avACw/mzdVK/
Jaya4MbkHKkOse9qZ9aZ2yPPxGD9E09MhNnCp1OXh/yHcxpgAt2JdAMeDr38Z3IWXrPHGLszcNO+
0lWVh+a6/MrsyXiQrE5o2suFNKcNVl3vCgbtk5v1VLfH7lydK3x9I6s7S7lnJKvkHVwaky19Ux5H
kWAdt7wk33z4UnJ6fA2sUeWJQfG5Lo9QJPAyJW1gwe9re3FpL8iPJ2PrgFkRP5qrzE3811luVqmG
6Y+jL20WPLOqesbdD88776gdex5m6xUcOmJgXnbcuLRNxj+F8pzk+cwq5FPSe1V00QpUsH77UyIn
6R+oEBPJRs0F23utCId+xTWHr8iUepIQEjUSNWeo4wVQSYwRacv0tdLG+lrqYe4V7SrOBX3994cW
vow1vlu0ltUHSZ3duptR0alt/++rv+/9/RGQKrA2gHvh5DFlxRKn3hQgqxIhTXY1g61kIIC7yjNq
+8c3+fvqj3Ty99V/uSx/vJh0hnKJud4Mf+ju318Pf5jv//vb8gwYYx1NHan4GkhymSweZRWQAInt
KTk/f7YT9JntjCeLOu1xBCqdGFFNbuW4fs2AtQxyXc9jXeMPzf77Upqdccc/sPuI1idv7Ca/42Dz
G4kbSAHLHS0aARcEoQXIGTyl8jJEXkCpmolZ94DZBU8yLlcQm34ZYGwqX5JXncZs23x9qYKpo+zF
Gd5c7Jd0EkSivSucFBg4blG61jH6exOIdNeR/jFYi9g1VI8XldV9uwMltMSLepF2o+Dm8Wahu4pG
wgLuc072+7qPR+YU1KIGJjDU+k5xxwGRqZsV7Np38Z0Gadrw6fexjf3owmp81TROY2i3rvze7soP
us6A6TVDzslmLJHpmHYxiDK7exnb6nuwXh6FD/XSfC1GO/hFRsqFlt9zbMhdMbG592QmpQoZpqb4
2/3ER5rUIj0rX7qtnMDmSKBOwrOyT+nevl7ua0XhgSyo2DbbOZuKp/DfghnwI/HH39AVPnB/I0fl
JNsqlw54cB//UBTT6fXMvt7r3/yjJMirtmIIV0zaN1y88pfiEqPCd8Y3zEGo3cRbheP9PNbEoQyX
YmUrfYmcf6fa444QqFPuMqdHXmSHLrebUTIJqMCavnLC+wszAlPaj8zriCLTMIzlTDOXP4zUkLVj
9SQfmLdiL5vghcqWZ0PpwbyAX+KlENbY9eNJyqrV5HZD8mGDe2JqMeLq3WDLqsQB9/UV4wfZO90d
nsmS2LX7wvkerIF9LNqCLTPWTlbqalqayQ638NGp3Wgt+RUMJ7p6r/kSuQU/vGopWdNovfxmY9SW
wcjGXGD+7mT8vs83zotzSeDATiahRuN8P9M/SxtwFGEjsLFc4kMgmx1znskmpAnFpvxeo386L4kp
JRCUKf1P4af36kmHPxPI+YlEdFMO8iuYsWAzDdnIToBO2sYdpffKMwYJReSyjHS0p7MTuQUOToqd
ZBm75QrfkcFvr/FByW3tDlV4g+4tPeQf4YV0NYmUmR/Nkk7PztFiK7gC+uL5zX0xnO4LrQUGJ+Gd
5KzlUSVm9ofsxoKOCsNiVrBsIuvCg+Z5EVeVP9y5G6VnuAUxC6b+LspmcsXvJdvRvbRzEehHH9jo
GTQCpDpA7iJqXjhTnJ+KDC6kPTsR5XaKvoP4JjRxYFsoa3xZAO/C28gl1kyVzy3wEwdnhlmkuRBO
jFSflzx04k9tRzuQ6f8G2ZIWO6Vaoeozvin+aE9Vr1jNYBm0IVj3oaPQoZR/iAEYQWTRkP0jganb
0kcuA6v/mLbP7nPOGkaHyDlR8yY8tbRmN0+O0tptP5WvzGe2h7fUBDoZu5pISMjllb4pd3d5G1bF
IQJmGihi/IH4yaXdBxaerkhFiUaS7q93abbo9bAsLZY2jofDF/MgYYN8eMZbaqv+mFfRh/4LioBX
xoWF8Rf2Ys1WNSGtOKjA4kHzrXyxSMLH1JjDwio/pMlWvurxlKX7MHZxh4wf7S9bXPjOgEwlnjel
Vtt0x3qP1khb2N29EP24YpPkfQFOrNRTr9qgXPGx/0BcC5RBLiQ41qjcIWVjYvgqneVvWjn1x1i4
LRet35EVOHF8B5YaWfq/GvwrdZlyZB+YRYSWnHkLYJ8gWvc7g2aanLUv8nrQYsg7jDGz22Rjx3LQ
mGhjeXLPPozzqBA96fStLcyz6lOavBH897ozeA0Tq6u8oN/VwwyzsIWqEFOenL2AQ8H2uXDFC/Ff
BCcjJYTRROaTyUbPfkmk23Tvjsw9/eeFiBhuJ17RJ2AtbL0gdFjVT3LiIQmki6as5XaHG7eku9no
ZeHaiFx2aMmur6JD9wKS5mO7OF6zE1bL5a7ob6BenERP5RgalAoOR071pTnaHgQt2sCeBUtDCbwr
DupxPKKOVEOSZ6zXtqZYwGJsLbmwQnDZ4+VOUXHmPkIHHK/zThFb4YUNmEducW93qX6KYqw+eN55
GL84NWpS0PHAIHRpbNl5N/k12fVH7QPPDsNKA3v5O8g+cRhtsll8tSRRSu6SDI9wnRW49UI6cCGf
5JQRxhFrAB5D9i5wxHzx+3e9uTEwYE4dm4D+buMCHzYewbjKhj776RWHunAV/DMHi83HgANCEZL7
GWwm0RFoPnFzKZlWjx4Qlv47e/H3GEp6i5Sx9IYTil2UhUWuhCbQaprNW38Wfxtu84XHTVUtHIFn
h/UQojRGNu5TscXe4R+USe3UTHg7hCnjhcNmH+7xdp85m2bdzvSF1yekJ/xznw8mntlj/Oh3PGls
2EuwrpZXhR+yS+MrxgupZKWraiXZxQiPjeWUr+hQuVYL6Uq10GvO5PPUkm8Ve/LijIbdOEv0t7x3
rrd8qXtUH46abwmjIS/lQxkc7WWnmMVNhPFAsPDI2NGzQ8tq/Ikc2mNXwRkHcgFcIuFNHR2t8gks
kmoHJ5Jlb7ODXObPzM4C+Yt7t0NLPyBydTJf+UqpU+T5hj+7XVj4gXZMItx4WAp0lRzbSBLxuH1a
UU7+qpWS06Za80LBIRqmRXrC07OGptX2O46NClUBfTLRFZit79l+zd5Rb4gfoQTq4iYliZH5z69Q
Xwz0Ah3d5X555VAEFGzpkn7yU00sDmyOSDlyU6S7fA1OwVX+USj/992ma4A2SbPE58sMfGNmBhmB
LXzHxwDtvNXlqyzxeEbl2fLazD1wEegYy2vOg4lvEkvi3v9Se5WoFRkOWShyjTMBHNVB+Bo7B2By
+hq4FJRzp+ZNwRPtNpJ5Y8/xYaeajWSGoxO6xXyFp5vbn+urus4+kzNMrI8yt9XQpblHIA6g3/Yr
4Y5zxz8iDANGpm5oMdZ5rRbDN0Lp2gt8/ZPtV2ZZXjkkJwIvLlzYZzs/u/UvtTiOfDC44MZmxW7x
yZGerGtLXuu74oETcvCPVISxQuZ0bbCoifFnWnogNgn30HquE4AwviXPwOoSyJKE03/Znp7/QyPO
GSbTr9jaFaIpovKuvRPcMp4ACjykVexUL19QrAz1tKn+C9mBDXhzJka6YKRUalDSyAheD1vxH7vu
EjnHZC0OwYZV1lxeP7LzeiJ7sAdWgllsx1OjOc9f0ufYwVVMaMGB4vXE8KP/lexxHR/Lc+CzWr95
k8/SrZstYGlRHLjJ5fq5kindPCXZibTtH/qt3MvOsIm81MWro56gILI8AXXafxzLBrm1b+KV0gsS
GVFd63QrHJQJBrPF3+Jzb1OcE+JDV+WL8LAYkEHIUuYy4ylsAsKcC/oetyE6JN/S2nVfxhcPJ/6j
3Z3FIuLvb3P9zHpHSMj6deDpra/DfYxtHiiby/fzkb5N2+pSX9kUY/AT8Ju3iDLBEVfy+/Rl3JG5
j1fIrtkH55IiH9J2H47fHDSU/8+t9PEkH1Pd6N9UJwsMV154JK7Cc0b58KacYDbqF+LOB/LMWG5b
8Q1CQXrv/PY3pe9Zp4dkN5yWD7ys81WKtnf72siaMxBRQxceYXZsko3K0ySuSNPYBUeoZKE/OPIh
f1GBIwq4ia7k8OxsI0fyDfd1NDaDP5z7h+DpW2zuC5qlPXktLN3mACTOoCJ0uRuV+RQppByqC9yx
hS80i92FPZLoDZl4oy+hssbOp3wP8GWcMWe9hLlMVKEpUE0WTlUSEGfKOAFtFc/wZiOCt2WESM4m
LA5QX9JtfUI1ZUEyycmaw0TBSQwPVXuOxP3SYou9gWqlvuBEmYlkafCzDFs8TJbu4zQxSteCjTUB
iwJtWLeUyKQGCw4FIl7D38K6Wjcf/VtXu0pvi4/BUm1uOhUzMbcIfl8Huj4K03MuWcKH4qir/ErH
t2EgsKKx0K7YSRi7dF/AT4aXTMIHzwjsiXdc8gM2/cDHo2D2Ev98+v1j+Lfk48Ek3pWPReO2383t
iSKJ0JUTUV0E2CXIxW/6ZvkFcKUgOLov1pXghefh1lcOyVpAF8SsUyHxrkDzyU8sln4jrbG1woxX
JN4boKnmhjsFucGhA1+xZoyHe+lgidtmSYMPnPKhhNZyC+4zXsZpKzkYM17KRwCixAiKYlwbnQww
BpjkLBNqxieKVv0j6rHHI/bQwrk6BJvfgqR/+yjcQITO3LbyaeJAB/BmtoQdCPYIRM42gk+oufhB
RPtPujH0wBc0CzyFEZvgR0dp2gmpXbMsrKC1Sv1at15RuxMrnzY4xfzDh1CikfmNmM2TfRI5ly8E
THCuLBDF7wIiYvDAt5RsCiSvMhFoRNFXdkIMzFkYETNQaZg8BfTw03k8pPtGnUGp/Kh/9yTM8kjw
QMH9Tp1kx64NW5lpRvAzujIPNbPFY7lHEA6F2xHdYp3x8FAqc5AEO8Uh9fyzvSlfzTbuzAyPDFLa
7LSat9/kXz6a2b/mXYdsHtjM+lSvXtebcMeMNfgnvcWe8Vavseyj4R8/5H/EBjLsmKJ5NsoREvrY
HvCk4UZ4fi6OE20//oiISJ/ranmcpj2vGLbr4fF8bQYE/zDSuW0g/y3GeGs9WUNXmnNGgXsm7LrM
lLSUyWWwGc1n1lX4Qt710n3B8BhaSoGHEw/5ywvdm6A0k845zZFojImII2rJgPbEuY5gJkr0Vmth
uVKeYSjOtjvM6B7IHZiaEhOAbLleOBwL9WCjUrHy557kXDREygoBImGnFhMsRt88AN+vd2wXXgub
3fJlnBTFi9Kb4lcXwXBHnQLGjL/DlzkfWTaBzJ8N6HllQrxMmAanBwYcvQEozfTTp3EpHRxatH2M
u6O53AUfIvsY1b0jwuv2uXtUwAlWpfYkzO9g0s3sJDpcHIEAWyxjt6LT7sJDrOzqbqU5FQeiZnUg
MR5b9p6PS2UcP6iWs2L7IuhpgmUL9/hTu8IWfd2Sn0B1WOrZNrEMR38HCdDMkc3oA5gpOw3bYM/4
tHnDnUrXbHLOuzd6eAaKxnuFvwKASXwvMf4AhMr5BM7it//W3znkRMWeD6TONyg2PojE4/jmhMNk
g821u/R7+Tc7lZQ4K+07V83SSUJ8+1fP5xZ1CFqdh2SzJl6csDxJBH0w1Rldwl2byiaDlEU779Xc
fMreN7usXKbJzMs0sn/M5psDFHf7n/Ga6w5sScq0fJcl9vLWO8NhwXYkMpmCLY7kyDQktInkNNg5
fRhPGut6YYbXyK0vCVxrwSHggWCx8CMtrPJYXPPc1zCNkkG2HQJ6m5yEnpUQH/GZN2IHqjRsoWdA
scFbcduvBJzHU4F3CNAFuaKVqHfjDr6+ufCBjlgLVHaF3V3BZUeY6RRMF+2osJcexDXHo3yT3Mqt
72SyFgusvKzuKgpWFYPb4p0VQoixYlLGqcUuwW264CXTSh9kcje8QcYQjLJ8wj0YzGmNFStWtMjn
SZWmrsiCnSqnfyGy+1D3qlOvE64UytBHBNkgvpbze40+h9R6WvjBPyV/lL1uPDIwZ2CE8buq2UCW
lBsElTjyluHpdAO5cBhjPVrGlFfhuFhlh/ItPXOoGxUzg4Ude9IPA6OYfhStxoqBQ2SxF1+W8iFe
9weVQAWo8L/P+/I+0vtSeK/K95cXr3G+ckB1JDK8zOYD/L9AfmO1giVuqo+X83QWq+YaXfg4sv0U
HKYc0ipcRRAM2K7x4dkFh2H38kQMcQCV5gldFJJvwQqm+KreeDSHNxYZG55YuspFemB4tjgMBLit
0FlK4rbL35dAGDeS7ZvG6zEXe7mIrpakNBJtCnbz+5I2COx0MCFmZRzRXHvKncxH5xbSXzXMXFzC
VBW2l97WEjdP1rG+0oqdgGJFQ4TihZrTyuQKMMtwYZFlT1QqrH7kUPP8AS9bvbVS/LCTe1pQymib
brEXdhwsGHoz+uLq4Uo4X1648kT+asyjTem9+o0u2deAoekvA+ETL8+KmX8KBT2hEGx1VnSvN9Vv
RaSbwpFuatuYlHFTP+sEpOBi2/1NloC2SpMRYBezKZmLN+4On5F4PyL3+ru4aW1tpx6gCVnLjX5m
dkhsgfajxI5NhNOysjQGhbKpxBsiKz7H7wQSKY3oP+Ycq2ZfDWZDuEDs9f0taPeC5KDkCRPndQoe
uKzmILvaTvOWzEaW1LYyg05vamFy25QbxB/qeDMJ5vgV3WkqnplXhTZMiJrhiYNai+cUSs+XvikC
KzwVVwiykYsMCQNI8mO9Kt8auTv1fhmagsNjUNoYuIhv8jH4Fc74ctXfZC81FrSIa/o7x1aTzRbb
4p1/j6SHuwhmtavvhP9dGSku7PyyeFfPw3sQ+8JKVDwIvt81JcpPa3NSAMRdF8GKpGaP2eJVGxHi
WfUFeR2ShXtwYVMgHyuZk12cAnvkQ7DXd73PnKFQLWO287II3j0KXv+dHBuGb4tjuzRZ8cVVepcZ
8kSXVLaLqw6h1lQAfzbtG8OTqZyvZ+URREn4u2A1p+q0/JI3ycHgs1ZWzYDzj48y3KaPypOCedRa
AzSAi14YMium8pxVNuJDtLMLsYtAoJclYLOlHxj5EGafbT8/aasTEAZ/8BJqsF+tN5trCShkkSuD
yRNDTJkN7xJfpwvcgBdVLTs40oN2tSBmkqfzy+B3jO2/lAtqbJFfWAEbJ9wFZqOXDI1K/MbgFt6U
k/6OF9UNT/VmrpAHDl6IACYUkiuA5abZZwd1v7C5pfFHwYO1idzqXJyMlXLEWvY4ePKXxMAQPacV
b0RfOeqG0zyiO49uuCbL5JTue5vpIlnZSyxn7zKwPGXnyRZWLw9atujimzdqPjw8YBaA+TMGhlhE
8SHae/PR7VU+LePbnxmyJaxky5RyssPNQjFHrjPtemi+rrKfnokp2SoI3DY8XyoRlmB1K+7zD1hM
SIIJZHg8ERj5QDikBXMJLJyHiNp6OkniSj1QYiblm7FGtc32ydFTblmXiCqveWRrn+oX32uJivpl
i2ChCO9kQeIIIN6rnWgLVGwRFZFdise+cWImNaOJooCoL7ZsPqEceBKdbWkBO/fhvESWb9UJ3ueC
kRsddQZa/kn1XkhvqE+7yRFET6J3J8vuu9zySpBldYQprVXd+gvZpLxO9JonwfpG3jxDW/ls37K3
eMP6ZHid40UHso1I9tLsFuvkrV3BoiJmkik/XeNZ3BIv26+o1Au2Pt4iJyYNYujrd0bYRKO8dsI7
uO4vQj9tG9xe25kiRo7k8PEcV8ah/AxXPFoTeOoDTghzm8LqWjPdLjjuoc85hXF4woiFD3erHtgl
ZL2N3oF9e3iUTHdBp9bBDUbHYqueQAUwLX5+cNK9ocHWTxDLTtBcT817eV+S2mFmqVt8smMv0PNY
ncTykQ6cIJw06hrWkDwnYAGEk7yCt/wuKK3xRJWtHXFHGbCWojyuTuNbfVGO/aZC9bPCl0Gjsr1V
HhvMAfPMxcZ4S4OVul9CIOFkBv6YvheRF9iQYjYo1tn5Fi6cR2AWqt4xtCTdGz0yRTz9UWn2cGPW
Xd3im3GlKW10EH/TuJIxpFN+OVhyrh8k0ZGmoFHXghjzXcOkPmHUO/7D8NF4xG80DGQ2K4GX0jQ5
5bHax9QctDWl9aydXKRSdrKf5pNONeq8eG98PC+otNgSlxU5nXa49FGIUU8++82r2MdLX/1WvxPR
ZNMJuYhbTbMVdHi4zDzoqXC5GBmHOCqDq+VBo9jNrOTY/ywbP7/E/msv8WC2lva5OHLSZdIhC95L
OCwSi4ugzLj3l+O26VGnnqP0RN7EM8T+G3qS1f2WzP/u1BCkHlFmkKsI2gS2cg2+h8QRn8AcFo8P
qxEVbJb7PZHcgjUkXluRhM0StTmaSuA0Abaszyqr0M5rzF0Br5g1kdoGIWqXbxoPwR+vNVJW8X22
ls5R1bX2niF89Pqv6LWqa1AAdaP8ifloqLFYlrN5Q54Wc0UTZA7mnkY4H8DBZfSb38ETN4gSCdpm
tqC81fcEimrgh/mWBEIF9EO2c8nP0x0u7NCo2PkwnMsh8Wk0bZbwPa7DbQGWMc0lLN0NuGVg1aUT
clYRRHD6C74mPu2grXTGpp0vSdBQt5zTjKXdgA0Hi9XxjGOANKxLSBDqWmxdKhLecJY+hCeUUSI0
SCmLu1Wb2wKHCsMIamtxvvyl6CSHArv7xQYf5CY/E1guZrsM6VgOkR1HWHta3BbIazA5Gtc60y5m
kIgSUQR2BFp/jepa1iGL3UYduAad3GumIc7x7C2cKyxPoA87AmW36OiRy17J7ZiIVhu2BjIkSHV4
vo6kk9gqthmAhw/5bByhJ7UN3FgcRXDIw1PapDB6Fa6QfwbyCt9XZYDDcWNjjtRVd1W/uuPfYL+d
p/3/m/P//S8O7JBfZp33//4inFXgCnLwv28NfxJxfJh6T0E2/ve9cVaSa4127J6ZsSLNwclmtXlc
8yQUswId24VmHc2q9L+vtFnQ3s+a9bLa6n8i9r9v/f2lOGvc61nt/vc9JO+0ksb8G3//T7imq89K
+WaW4mcx6vklMnrhT4P/970/65fyT4g///HnHvP3v//7i7+f+++v6H8S/sWs5u9mXf/fD2V/Yv+/
L/9+tJm9AKJYxKZBSatD0K0GBLq1THLJ2D59XB+wyop0r+rr3H0GjTfCARLjpiF9k1xS9eVE16Qd
d1UwnoZn3dgBbqCEEkrKQX1FhzQNPw0pO0vy4lNcdo0rp7JsGYw3omRcRYvYqXhe2+dheKGgCnOi
6Yv08VxghKzF6eCm8OmSoBvIBa4DN4sJh8pBEIwXo8YUWuxIrAOuqQItja7RJrfwRFMp3i+i5JF1
eb/qIupTFCccfSrnpkoapFnU7eBnKpPtqP/Ml7m4kZ/QojApHnXZ4a4QzMKpoCw7t8ahljUINNof
s0YUNobC9AHFBDaMzOJ1yS3QII9JbevV+IEqpDbTiYKj7VSEflDSFgGFURoxsozgdyqwLWqMtp2x
hdZY9xyECfE6Y78cVgQiP7pYXOewU2cBF06vzNCKwl8q+OdHcetyQQi8x0cVyncJ8dIo8b2PIHlN
cgyZrutIchR/6yV0ZtxK6N8Fd5qYlxN8ubTESfuJM+XzZYBnpJHyRDZNWKwGM2HQ4b5UwDf4PVqy
xmivIznRxsmfDW+xLHQMqfoXHeshCyHbQQgcXz/68Iqdnny2ITrjjNDUsMWqjjYgHgN7kKfeVsr5
10MjJd7mhiPM6/zMEwhPoXgSlhwcf+b9GtpMRO0TSFydZuta+RpGX3ktiK1mDxzzOLK55E6NW5Yp
ROnkRFn7eC7DYlVk/5YxzIdnBWFdG9Ieb09lbTAL6BA9RAKYQ9VE8T4mmbVt5r0mfX1GJWoLYR8X
JSSFXIe0MDV05In2EWpa44lP9csgHG4UU0ApXYB5vFRcrHUZ8/GJAhlsUwzVYZ8p5JCl+dNX5pCN
lEdtpUmtk3cDkvZxgs0dGuDBzBQlNb+VrERH6AVwyHKFIgpyZMJmRqbsv6oPqw0G34dpAhPRo5EN
+sXz8ezDJTwNTFqXKbWr9sEWWPyTs+AnViugtZSzLZmdUUSWbAOGJpaLbjvp41qbJJ6SmGpAjuv3
hc5ZUICglQ0DokpW54Rjlc1ATD+VMgPqquKHFokUck+4zlpxWSa0BN3iBa7cMVVdghsGMUdbLBmX
Vg6A/YpEsSu2srjIlINA9y/2xycLiRxxwAgx0G1s6WHnprC/X//IE223xPrgAy5KtjG7oC4jLNhU
zM/WLSVN/AwG7zmR9V1Cus1FGZ4h1stDky493Hcx2+FYRQA/KupG5QJ0Jehh1rLMugkUPCBBycej
dtNMVbxtIwqVrKbqexUJ/q6fUT2sBXyMISLqACFy4MuKjhk+Y4go6X+ylNT0JAoeIea/Zq6lAvG+
iUe4TGtFVTJ5cx60W+sEug4wVYMOS4nvapIxbGiTezVNNzk5DgWjqYYZ4pCMkJ9bVnBY6Wa6AMTK
GXxGxsLOyC09EePaHHKRFiYZvpfa8n0YuNfYw45kJSYOtOyvOqe3J65D5NaO0kGXgRwXMgHdAmf1
HwVoZOASLyHbZi84uEp1HrKF/J4AN4oSs0pCksQg7NxUXqx7ighxUDlwar1ZJ130kbZ67CCi20j4
2cGKJGJEwc+kHgJkCU9YItFIVrTQmHobp5tcYkwcl1QOjSAt7a7MKxdr1oNIKquoaoGd6DhUPyvp
gtXwbKALZogJLpE5ZJK47VQhv9HCw0sIxP1SbB+V2F7ziuekJay9GZa08Rr4RPgf7s6st3Fky9Z/
pXGeOxoMksGhgfNizYPl2WnnC5G2MzkG5/nX34+qup2F6tNo3NcLVAmWJTtliQzG3nutb4VNdNEl
BahiaD8r44aYUJrtVHPuQC6tqVjfTBE8iiBkTlGJ9IgWsSJTLCKoap34DMkhOrBEFt6bkdKmDHTC
AB+Hgkymdt+Mw0Y42Ys/LnYFp/veelEAzprt8OB8ZI7+ObWOv4P2368cgx683kSOa67TAGmJaepo
jf1N3nUFUnNfwnbybOqlbqClZYbObg47ZBNNtPEj/9UujIxOM30KTjOUcg2xarY3E1gaLkq/VRPi
72HiPOSJc8i8bR+iNyQHCKpEPLwa3eM0NK9NQXYQKW6BG3FQRcRgWFNwIxMLtsGUvca+FW2jXMkj
yT8L6nMaGOOg8ZA+nRGv5VQkh67d+h2b6ZzBR++IDgm0sWrkJFZzFEJb7NVdGrAbdZVdECE8HzoZ
lRunyR601hOYKtqjHoB425zXBjQzRqcDycV6ChDaZ/QY3UltdYpRm7EG62+PWm5NAtUdqWI2V++m
h2VDWdGwEbdjPlPfaIlx6tGuiJLU1Zrmcjn3JMlP9L7MwGAI0apvmUHTQHvnuRXzxq5QTxRD06Jc
mvdl2RNrPZbkU4bZpiAR+MbXWPuSkC5/qYLupg9ALgdUYamIYyZolDAITwYkC6FH19CaiARy6wdL
ghOJAKyyWaawT2y6HvAKmNlyhQUfSfPL9ScciBkzTIEWG+VINfX9TeU05S7EDQ00XF2mkZ4xpEIA
16u8Y74fu/bKZOnfRmRGblJw3evQVbBaGLTLMSMaBoF8HZnfpEd3WXB8b1oaakUyAcCJxYufNd46
8DRDTqLYq9bWT2aevIoq3BMcDGu+awb68BQjRm6uuxDTS94k+Ja4mOjaJbJLma/avkxWrbiQl3vR
0cCcjBTHVlt88Y5Tsnv+N8dTw9vUeZ9Bpp9GKPgX6FDNaQgP1sg8wHRAdykzRGnuU9T3mi5U7Xtn
P9c/VAB1uQeAyau+HyPPPVpz97JETHCwsq1hd1cOBLLhAm2mBfURGO5Ks/dCxzXjvWH+pB37TWsG
WYTyrECxUfjG9LBI/MxQo8kvK1WvRQ0dZCyNDeyzcxwg+uypX9aqb8EfSBvgCtKFqHmcXfcQE1ks
Y0QNpqx2HhS6lYYOu7ZC57vVDBXVV7vJ4pEmFhD4Uo0cejOGMYYHpTa3vpDiruP1r1sV1pdiqi+B
iN7BpUV7Z6AbAylB2w92a+zDiW6SNolZqdx+09fof4yGybZtZLtxbEiQjWfc98N9RVbyLreiXRTT
vZIRKv4iqbAhxR1mxaUEEnW2idgLNP2Si+xfwkFOB7ej+1InBfHmvb81Sob0WZSsc/vWETpZOSHj
VeVgZDTkLzW0n57R8rTwHhn0dGJ/xxtWvgR69sCBwMu3n2bTwXcrb0rCQE4zm5Pd/Bolsb3FAU4E
ozyWMcMcO+ColbM6D5FimFKBD3HRCrlmfYgVXfqxMSvqnPsy1BhuJ6ykYNtdr53Q1uoIHIaL7mq4
HX2uEgOzn6Zy5MqfUEMO3atlWckhy/Q9QoTRrDFcIqivJB913I4WCX71Jsfte9O7lXuY3Opkj3b4
WCbpOjSjVVMjVfQgO2/tqv3u+uVw1j4Jbj7liq8g74zfc3VrlvG5wSq8IVmbEdBEfFjsfoukemqz
kaw3XitvU4KaUAcpG8j0eQq9j1j1am9Nlr9t8vZRtn141jZLWT6l7yoVP9OWNxSiMdFi/SFS5XtN
qAF7uuZNmzFzDaO4xEEF14mCe+DMXWunvpnalnchVoKiJMPSZD0ZGvxU3N8BbJ9u5K4KPWPrFf3K
b9k5Vfl8HlT05Q6Af0T4EaR0doJ0UmTgcqVty+liufKiIwGyAbqitbVlieS4pKnWUfWy+PvVg+Ez
UWnjooEfjLI3qbqD71awYiz0Xxg21dyPKxWy92xwiFRqerVHjVnRi+EoJ43c+Ko6VYbeFI33TuIF
oQYZwUuS3lGRpyiFGppvEwmENdaCZ4Oh2RA373pMmlVkDegmh9TdKYT56cnpTWOlzf7kWFw/2sjE
ZJJrvprQzhmhVa/dGH2asupNHCPVqGObBebTmOdkJdqcv/ShrfBAD1jKIjmFG0dhDh36GJniBGAt
CCj1Zit9CiIHOnzHrJZPo1h1KgW2Ae5HaiZGVNH08z0S/ig7DpZw7qVb0e8iUN2YjgLdxKgZD8F2
ZHue0z6NNbmICNQo5A+cyf5jU57rjKSTbum4oRXk5EHjVJIhFw0HqzB3UVAzVp6i9oGewovIJL4N
DTQp4AMUsqYHMnbf0w70oGN7G3bzAuyUAb+Uaa2hNCpI2o0TYmnlPDhUQ0epHgaDgVgyvSZhB6ER
VK8bEQyiQ7ItFSc7LNRk+KaksFdRIJHV+otftnnF3D2eyBONb+7sPPdJrpgJArThPcUq2lnO+ND3
ksq7ZjND3DOt0Mq7WA6911CEt3OwbJYlByf7UgQ5zS3HuV57BKIFk//h1SA2pzY5SdHfw9+85Q+f
YQZTsBG6joe9h1pkJN9TKyXJjFhQ8uhZ/OBTrm03fYSRWG16q0VaMvH+GsvnTuLfypLByQz87Jvh
kNwSifaUtItPUfdMIKdsCbURu4wMxmE0mLuMPr1pPkqbLIaVSuvsdlz6fE0pLnX00Y3qWMMvORHe
wtHh2Yx16hCXD5JWj7IinCyG1jNu28FyD1HyWBBxwmSj/YwMNBU1zYGqpejxmauPUJIMF29/PvDu
ljRntgS8wAWMGXiLguLCIV8dp/ZY77kKYICuLXS66BGdyhluo8Ldlr4allYGHm8TUVxsBt3GIYQG
G5KZH7oafV1nzznVtr0aLNTkRlB6wPVAlC6pD4XtYKqqf00svcqPprPuMhgyZE8gYkR9NPgqWNtB
MFyaNNr3/Xw7G2Z6yj10f+NMvnXXNuuyDtAOBvFGJcEDkQS0RmfzZC3jHWWzMNm6eXUylxGcsXaG
b3MYLhAg9drbFmKuviEvPkAJxOcZ7W1B+CrBSswDSYuw8g6jVIt2eiIcdtBiayl8DdOrlTlYUY0Z
BFqJsoowu5uQo36YC2M75uSmUQV/Q5pRGrX5OYPJMomCX1Z9lw8Ug+mqiS9mHOMNtuKHAmFHaaIw
LKdq36QLLEwET0aNQ4RcQmaym0xm3zLH2vbzwWrwVggrPrEtfKBjMiO2GHY5NFsWyq+IlJuVm1Pd
5d0gOQP0OmhscVO3FuM1M1up3Cs2TuxT0Hr+c07eJBA3DlSXYSFB4jRCWWwwZ7mfcxyjCUH43jUG
1Y4zvOOgavkQa3JXFX9shKK6gju/FVXCnEO00cPkfHjhIxaHkp4UCO7O38Bp/24QUx4Ny/RoenMH
KpfMab6bBmVdCRfbfgsKvKVYsI5Gi84j66IfrUFTKIEZkBQJiXkD26qEIWVTVW+ccjSYAolfxLDf
a6sDYmYhPDWc3ETmbnxYzvA018w0WueS1gVSgMZDzicRkA3pV+TG+f2MVN+E5jcVSx2rKOEke7hy
CM8C44Q30AIZM3kO5th7UjUDkYHh1UTzK7RieXELuS4UNqqmR6qZlmP+NFvGh1fK6IPa5ksFnNLS
ec59RVfTar64vr1rh96LakN2WXdF1dV74EVqDMdtWMXvNqlYWMS7gQtqbGPmbTraaiwNZ43CZcrx
7bcmkTy6gi3LJsaF1VBbw5ZLF6MJm5jTIfNWuew/AjOBFotSvAjYnUxBHeC67veRncnt6LG85ZP8
kQX+Sz4n+Fey62LF8CkYL+QGvnuyGSC26uZcjbbHvEvItUMMAIKc6kc/2LulzFgVNVmlk2PPJ98n
ySVh31LMdb7tZXDLQpecSAK1b8Iyp7nhwY/yK2pDPQqknpjiVPfGxSt+SMd2WinPf/Lc0N8EM9ll
TdW8eDnovamy12NRYUstrCcbiP5NLu16nYXlzhWG2KFRNUvsTwQ3aa5z9HhG1r58NGqoI0TcaGBm
dZE7exflgZW53S4QbEI9nJxWkLMKaQM/ArskIy7wyVPq9REritfaBPWRrCzCkhDfxN9b7C2OYWF/
xlr4d3FS3s8Gps7BtMatr6n2Zg/Hi87ZyNsO1G5Fxqux7aeWmaWftxfrY0B4oln4V1SEFdredK3d
hqkDRMk833izhUi/Z54RJT9qQq/vPdrRVA3TjdO7rz7iO43VD8+LPW1UKX4RNgDf1XOo3MSd29Vf
wN3ZzNRoJYbSmnc+Soy5pFlfBWy7l659YehiG7oWwQpR6O6HYLp442iBZmNGqoKJjVzF5sCF3Q+a
GQ3CZLJiEG6xJsTLRMo6ipXbde9hKF6TwlXrzKFKjsr8zZxmvTdVegoC0oCnAfuh1S0iy7ZdayJb
uWqykBaSZrPV3NfCA8UQavocYaS2zfdOdASeEpJjzgOmDqeGV9B0ZNyQNrDuJV4eiHPNWhFACpOY
dsTIFW6VSD/bJ6bhbiqTd1WMxqdD4rXVaPXuCzRWXlJ+T5zxh9GKi1k7Z6619wOf7GsZqCMZVcR2
5Q2KlYZzUGf2NsnfRqrifVDDkRGoGfJzOmDkT5C+64HFv8WWxYUEvKnTc312qs8szNmQSg95MZmT
BGX8yy+jqX4gmhJD1QJpHn0Fuvb69LByvYlB9VJE9MO0pvDPj388aXnm77u6cmAiXO//8eX1x//l
479/fO5rXtfv+67HhHHYSTH84p9cIJQQ2uLl5vrV9UYsmLa6x9f6++71q+v3ro/+fvLfvve3u9fn
BdBmgHjLOthMKVbhK6s6SEv+mmn5E//48vrd6/3ZGnlI6CuSvHiiPimO1xuOLhy3v++LOfi/9+0F
lIiPJn5zNXkJ6UwyozAac2XTyjxmKdy72BPtwQ70TVZO3j4YLWg5HtNT3VfqGBmROs5R4K2JhUay
stxtq/nPB9LlKYAOmTwIa//7B65Pu94VNIV2zhCdrt+KlW0fR5MISKQPKZkGFtye6/Ouj1xvCl3z
j1N0PiaxhXHbyTF0EdWtjteHW1OpQ2F+TrapEAz7Pe5W0kTXMRSxExsHKFsLrcitGOYT1EoaZcn0
107apzZhQNPXU71yyFY7Xm/MsUUQERX1jL5xRiECdYaUta9RoLXIPUX3M5HxKeUCbtdMzKKmYVwo
BAzxyNwTNUfAwgKKItmKw2W5e73RekC63bl1va9DyMCyx95wfaS/xi8EZf4zG+jK//657JotM3XO
MSBFZ5def8P1d5fhksEQif7EnwOn9L/+vT/+leuv/eM514fGlkmKHODA/v7lxJX89eVdH/jL7/4f
H/79G0ovaXZ+1xx+P/cv/2YB6DBO61Mm2QDDzGL58zQgBUVKYxT6T4ONcNGU+OzcqT2ntJ7BSUHP
6OEwrrWIaV3+SG1Z7d0qWNJBo4ObThCGo6Q+i25gqpQyx2/DfR/1m6TNDoQiQEctQHmBWFkHvvjR
18Yvx44gxFcM4uuMrX7NzoWKU1FlQyoQjkNPjJmlGVB5+rk1QoCBQdT7sFWZfRC0SL+9rWm8+c9s
wIpLOrCk+RWZjNIwNmTOBOsy7CvMSgzr+7xG+En02soegRo0MDxy/bMPY7GpSzRQ7AVI0iUrlRbd
Grs86iKneCYonV5RBBlEoqTo6ZKt2XQz727xK8aZDbd1lE+mm9+xvW1WY2YgRIiTfcYleN87sr5p
iYVdSeoy8qyRU3n4uYruPgPbv6rioLuMksFSxwRTWozpukUNnoX+sS9GggJTTFuJQEus5nLm1AKK
46JVhvsxIZT0SlHfF8wWg+QuCuZspWcfCY1sv1SYeps5qdy16RPXGsGJnmwwvjFxvaGHAcRw/W8p
ssqWOciabFgcRB2KHrJLnVn86DoyBOu8+TDcbZplLYNGxUQ/Te+bimKbHDs01BF+3QA1qMlw7WSr
766yfphph3m2oZlmT3KvHLTjUYEwoLjrU+SGblZ9w2UAutqDc1K3YXhTEb+xlmkMEFwS49ynrA/C
LsZD5VI7hMxgCeOtT+4gLswJ6r59rgz2xZLKtM1hmExEPzEMvgypPA+Wp9CPgcZtveJWtFa1HVRw
J0z7I6+Wvi0vh9w5vGeZCVQ66UAG5hhj0iD/5WbxKQsGjONhJW6jnB4alzOYQrHgPcnMSwhlxDL6
elUDxN9USGCmMjRXeSrfjNb66aRin4eYK/jRW9oBnDDRfK+F89Q79XhP79EM2aylCgWYQwTa3oVH
U9EMOQrbmHBNpelBelRBuS9ObvCU2r16ICfylzJx8cfZS8gGBUd9jm7Xfu8bctb9dv4W7UUoKRNm
MyGAYdH1Ou0nw8Cl8BvExquo9doCE5/VZZsyYVWztJwZrrBntXJG2khgm9w11oyxzE2Rup9hX0ev
Be2tIPDLdTTE22oA3BbQ190GOjgaaXygmfliVnZwqHiHhG8JWp2FepFFe860jwbOYxG19YCtzlb7
3oq8fVsGt8Rl1kfbzllHCn2kJXBrYMIam/69yurvRskr0CUiWB08lIW8b6KR0o/3uxebXrEVtLrp
S6aOuK1jfAJmQwtPkMfsReiw0hgZeKKCtyhGVD3nBkydSLPpxAPcRsFtMZPGanB+kKgsPinXUFQY
h9zH4Bt2JxuF3YCxp6lBKrGcb60BGl8pdIimVlcf2qFt0EBIXFsO8D0bfZuktYf4JW22LmHVT7qt
URkmCGV4bxEwt5G4sKcH4CcR3U75qXXj8N7tuCaHjIVsOw63oyW/e4lvoIbJ0V+a6ctkx92uSSnD
ZeSqCwlCny0ttE4qkBgm8q6x43VVXXIftyX4wNnCPRt0nN1j3yOLmW78ns6UChFN9UOwVfNobkoi
r567YmBsOTxXTWOgLY1+mlZnERlhWdtWofkdpQm61eWXMiVG49ItTsTB91c1nums0S28k8QEdH7H
SzTXZhO0KEZpfdhjU+1yGJWM8VHCjlNxysOhBZ2HmhQhx24WQm2GBFMFNCCdojR2yKw8mBZgISWi
OyLohlU0LiQEpnfbIPHaQxsad9WMLoxh1Us3Z5ia+oehacjv8eh9TKXEXmiE9nHwus8EUiqNtvxr
TEASDnWUs0szSOWqGt71Gg+SgpRZtdPJUB7Gts7d9klHC7+waPBY7oIBhaxsVOPT2Jrowe2YbrFY
z2Y5n1rENeSg6ttFZMaR6xZ9fE7LWW9qrc/0Se+EcRWgxyDbofBSdgDW7ki5BmA4p8ep5oP2Z0Kn
wxg4TdkHtBHGd5fUX4hM411K3/44lAxWNHnX5phYmIYL/2CM6fuA4NUdx/fMYZhuOMltNwv00RNW
C8fEwmTU1ipUSOGnfjp3dZIdq+006IeslKypuf+DHFqa+S0WX6d+TT0jRjNTPjkMtfKZlNHK4cqs
hfvlLKeqYzLCSfW5HjiB6Nmx25vHj8CoLoMxlUBz+OsTHO/SwJLtaSzIVfRMSKaSSHX96oAuR1cI
EUBZ8+v0cXCA2zFmxga1fO/6wOzBxqtc+7lo2vDkR+otziAbJgvI+4rvvhK+5ZBipgjzl0hEEcjm
2j9O9vgWCUAVTW5NR8luD3kJN7VQ4UZp5AQJOqhTChj7UPnz2ly6h0Fj7salBjBc6oKKOtJrCrm7
grb/Rtu+3v3jJS4/0MQxg7nN9Rs9cYZUHssr9wb5LNIMyI87GGsPbzm6yG96bE9lPuU7to8zDacl
ycwzPb5kkF7cFE5uraUvAJDU/i6HiajrdytE+y99dJ7XLf31xvY4FMzl5no3Eh4ddAo2QiCIYEqD
76HdjfMfL8pqSO3dkM/0EC1HeGpzPWhJi74hCRkY2VJEVCbokt+5bH/7HvHgXDcdDEa1mfwJuBai
pEcUWh3qS6jhYddR0F0p1r9vmmXj3MUqXBlMnFd2xbBzL5fYpiuyNUyJP2T13V3Z0v2CEU9chZTp
ej9e2OJzRTfGz6y9c002nBfE9JXMquvHnmj1g+NCLIJn3h/nJeZQtFW2GoxhIVUBiz12Ja6zulC3
kVuwQDgmWQJdYR2vX9WGMI/l4BQ0M2jFhgvkvLKsZS+mKDm4d30N168c6lvyBJBwRfG5VJU8tgst
Gx17HznBQS0IazNF9BuWESb4TNrTIbIeGYsQYSW9ahclHlC25n0e2OdR6+kVYwMyz7zCWAehwLLj
NtaxNKV1bKyEnCuuoTetg/rANVkqF3QyrEvfzaEFQLzJAmgKhAI7JdO6qbHNldVTyzDHvC+DIN5J
7XI4+ZS8mzYWv36z27ulwpBDgJh+tmgM8WFcb1zirdd1RkOEOOf8lPcS+xI54RqqV+kjxE1iFM7c
0F89FO0sdyPz0eO83Fzf/+tdi5Zipmnm8HaHAPSWz4Cd2583/ghDxUMrsJp9gQI3oyAyIwtR6bAr
OhQvFRtefwEJ/z4Ar3enBE95Mc3Bums8YumH97LEU9fPC5c4mZNmGxnjh4U9nnXfPQxjefp3bfdN
ZLdiJIBFbIivorkDfDPkykvPGvhkuivSTbpxcYcZ3+eviAIioU24QV4Nz3HjP1cf4rk4MZoylmy3
xdM+ZDCXEzbEREit3HP0Mr+DF/sa75hYBC/Rs0brsXMnCKcr/QuI4nJSEvnDgBKQLr4kRgHTjWVv
GIJAt04ARzINf8sX4BgIki2L+vwET7oeAL1uO2MH1THq98bjfNd+FtydkA3e2IghQBwxA3w3OX3l
GmFO+8Y/5TCLQ/5FuM0jZjSGhBo3OMIb5xx/SKoY7Kk+PzQjZ8BvLE54p4gjYedcjzscIaa9jdQn
YhjwtiWg0Wf5/gDAahPfd4zjbrAZI7R4Ju8N8gm282QBTXnn6TO8N8+o0wAXbPDHQiTIGL1+lVzO
spXz5HyRgPMkvlvH4Il+PHu9BjuWBXv3JojO7BlYVsz35Nt0F3yNeMO/DTCw2114liTXYuDvVuTe
KIdCcmtXa6I+QuTkZ+CzM/x7bF9vHAc44EmlCZganbNT8oHjslzlwUbaW2KtbThKGXoLjL0AHjpx
U8WMsFbI4wBFDffsxFg3kMT7D2fUFrvxIyT/5PGn327JKavi84TP26u4GO7tau+7TyLb/QXXfv9H
KO6/5Z2+L+K8bf75D9OD586+cAqL/PD1z38gPDEIyFWecj2kqVKpvyX7ltVImKklMWoScS6QrGzS
X8Q87dOP7hg+QjnN0C1sjeA+dteT3tFWdM/e7fzJEcK+Fo1etrBdiPWWxGCxbTqIbOGkJuR8eIcg
v4fZOZQwVNeW2Ikljspj37Azkfy9QTRBGfg6/4Lut9Vb/Q6F4xYP6L587R+SR/1cvpLagvVvXf9M
jhBr37IfNgaXHRFYR6796DANDliM9XtrNzGR2LkPLGZoDfbIZrBTI5/Gt0/qUEiEKakka86OFZg3
lKWzjTuqfXVvwTCPdLPPDmlD3fZn3X85z/oMjjf6hTEBQ4P7CweUmlfOiSptDTDtPflADGl80bdG
/jo8MVh4Jgo3x2oDq5hHOKvhNQhk/UjJSG7ZBmf1wCHbMn58RGxWfUNi4V2K7QWjBF5desMZ798R
SdS7G7PJ3mcfaPW34sF6hYK59Tfhz/nDwdht7eLnbOE0mm+etYnP3cHYRzv7gi/U/t6UK+xTG6z3
7QMYQATP+htxhjOuF5RNG+TOmCM5T13cAB/JZhUfiIqiO8kZNt0tCIBny1j9BEwWuxt2B+t2Fa/3
wCyBfTLBjjAQnrrFeHGKxhU49Y18ZFgpI3Y6Z1rk0MUXegOHLTK+y7Rml7EW1R4iw4E/Mdxa9/JL
60O1H39QgvNSuYDv1LF6n07+O3Xljp3blr35XuAYWi+ghcu7+o6ScIncOiY7748ohs/xP2Hn/asj
f4H7/7cD3zENaTuu4/sm6d5/TYkGZN+g6DKHi0mkGp6laL2sMRxeL67/RsAQWMkYWtd3bDMomzAa
veBIahbi96JV/l9OQ4IQ/tuLkeR3uJ5hk33w97NQJe3o1ASpXGKTXiH/t8YhyjcTbxGINhw2XD/W
+OwS6BjMwe7K9i5kgIvN8gX/SHx3fTn/v8ZUmIQ3EO3wP8dU3MZ5/rMp2h9/jar486f+jKrw/P+w
PcsynCXjwFGOSSLFn2Hv/pJU4SvT9tjoGJ7yOVJ+h1VYnm07nuF6jrTY8/7j35qC4JJ//sO2/sPm
qGLUhoBdmZZt/7+EVThqORz/erj60l0ODoUCyZL8t6zjnz8eSbBnWZf/bkzKYi5eSEwzRInPYIwC
w5i+qGfn+RSlGaMq9LY0oqUgctOEZT3H00updJH8ykRvFz8ZkIrsxQ7mMXxtO9ckfGoMkiH4ISFc
pj8dE03DTTG6xZ4ptU8Ja08DMMeWPVzylAcuoJMmTbO3uDWkuWaybKAeSOMswXkeQxcaHX7rl5nW
mt2MkXjBsen8Edi8R3RcTsCQvWXPBBahsgY/PE9N6DgnsyiWK3Mk9LMquyE+1oPnubvGD6Jhl1Z9
TF9xmM14neg0AwiVMhwr2BojM3RLu18xl1/ETl1ujvMu6Lv0M/TxHqxEZ+BbzrQHLaozRsyec91b
r3anULe6lVIusOJIQGCSrpMpc+uwGY4gHvsVEuFV2mNeaA9NmnMto4LJAvnDpmGTHcJacBI2qYZU
QUyII8E6acwqacrODGUJ0+dYuygoI6dpgu0UTclHy/ZYwB2jd3YuLbemJZp40iJKTfv0IHM0Akin
RscV7zmit2RbDKIvaZFYAf2eAthnWboMQm0Bv200wsx6i63U6l7cpArcpyYY3P5LtbJ6GTk2v2QT
B/WurIRFNlUhFvCZat2lBLfa79pGCL9hZlvcsgUGdeNO6UuXo4+saFY0mz4YwFEJur0+6h2yQhtb
wS4f55rpX6PRf6wmlYkXO4nIQxmaWYwPfpFCpkodhMbrcIpLrJNZz84/jxqvgbbALBbBV9sX93GC
52PTJxoNTNWwN1nb2CeYT0+ZM2xtNws0kPigz+9jNdfi1xhqlGOGK1qEIcQ3c3lPWgZVN7atZ/RP
jEAzeAMoyyIkeUjBV/PYIqNaFUmafBmURvQh8sICOxpGE1sIqmP8B0YdBBuj0766RXxZWftKl7a5
NYa6Y/jpyyQOzgEb+OnVt4egPPh0pdpj7XuBiei0r5Dbb8q4sTSCgtZWYCobZi5hLzu4P150MPTS
7TUnYzUXyCqdGvhY3ofV2jf8aW2iK7lDsfFiq4aiTXrmKi7H9lJVUp0j1iJwFAWtHQmmD+UAwmD0
XJvOKqYt7WHjMAWB+yHDyXluY/edgGFzV6Z1vNMMGHe9j+MNbWzNyZqMW21kLgo5293JOgRHIXEM
2f1ow7Ci0TxWNF2wKWtn49ozTuOm6s5DUXvrWbfO2kyEs+56vJFBFMonP2qjnUhieURzgKuXZjh+
OjZTI2XWsezN575rQSEVk3rqBV9FBHavzcxE2m0obH8JIQapr384xRKT3vtlcVdZzY9O+fNXbpd4
sAKsPe4w9HdoecnA63LKiq4d14TPhPeThoA4Ojg8jSKLH/OkSX8MvR2AhEOra3lRvxssG/eOdv30
FoELpaMLlCaTHXDWWiDSdfp0L8MoPHaJESw982STJFW2E5EX4QFqZH1GW4Cc3QOVpCv27wNhvZu5
xBJrWo4kcDQfKYVnOHlY5x7Riju3QvfzSTh019BDwKhwFErbMQSjHtngWucs3zWzfJoGkBPlPKnd
NAbeTexqCJbaOMyDdu41XUhikCNn7RSZfWemTkVAAWxLz5/1S4N2ZJeplgp4yBwgrLnxQswxezNT
BbeZNvRu6CfiO2SdPyZlIvDOLe3TEWF7U9CGiOwcrubEx3+ZvGRYS1wmAOGphss2yTddB2Cn91v2
rCVyclU7ULOUKiAiDI6LuLR1q4NDaPMbwUPuxstoDQQkOF2MNnM+S4/6tS3cGqS+ijGJeuJkOa1C
W+5N67nAA24h3b2fKxU/tO1coeNiuxXjFbuZPGJDkN3TLK5ZzlWuu43JjyAeqxXy3UUVq5nArrxG
qIdJa3y1ERzBzinRPJi2hRazhAE+z94ljo3hkNFEx408BaBRCiKo6cWtGt/kbxyobk2tCDtIC3M1
xtPwGdGepOUxK7jsiX83hiERfcgpkN4gMJoiHV/CmrlPbtrTjvXKR0NVwXGoy2lfW0genbHrt8hw
CLNxc7WfkClxrA7mhSij/hRbqt25CJU3laOqnVmP3iqcR9IVk04f48mft+jkArhHQCMLd3RIVsVZ
35uCzw6nzSpm5EhrR3V3KiAoulChYghICow2G/vQNqifI6buK1r2xjYn2Z0lzBm3XdDTI2cGs+r5
XatWqWlVuik+vKajhCmDct/KwTl3gvF0i/r4xkh9OgMufusis0D5Z1Z59kLcQ0FIRGvsESsYsSDf
yka55z414JNpjveq7IiOQg6484MQ2xuJWswbFmGLG8OOnFi7/Y7cmERaHXxRBMJTgwvYk0m+1jW2
5CAcmkOcVAyJDB4tixHUazexjLcBn6rsXVBlFPddM7/7A0M2LQKXNixkpTIYsfwOsHasrPIxPo3F
ui+nce20c7vDBQLEQCX430Oe0o7gVJMBEttoDNZWhGydGTLCLoFl/n+4O7PltpGtSz8RTiQSQCby
VuJMUZMlebhByJaNeZ7x9P1Brr+rSqe7Kvq2bxiWRdMgCSB37r3Wtza5y8lUlTU8v9InnWfCIVJ0
SK3szPXwTjKXoixwr4LO0fvEI1iDaTLIGAe/H6ZDCbN08VA6jD6Sb5gh0RC2W6T89IYr1Z+ipqOZ
i/9kZ4iVumEATeFkdP7Fo2BjGgZmTVijfVciWGDbMTnrGdrt5jwmZzajw6wHj8QV4yzbKSaTgG4b
n6FIic+0GMqKYPnljM3Aou7PN7pJPy3keYOQZcrHyAHcZzSSajKxcRxnz9000+p7F/jRkRVOG6Rq
3Iw83D9G4c3lDCY9uO/HuyHjm1tSgmS4A2PSFXR+Wm9ks0R9uhcVxE4UkGybloGwlz6n/9KF0TbI
m3lXOcyC47RCSG7VDdMYirxB1oBrAmvZ5C0pIWHv09ZAynCdLPBAvYmFmXknsTVVKa9Kt6bLhyyF
9wGFqxn8cVMlS0GAEvEbyga8V40TZp1g1tu2MdYt3VNMe4i28dGMgEajGepFzuzLBJ7hsiOBRyJV
unIofGkb8+lVNRameVDfYmTeO7fTGIRc7E69QHKHhhkXZjqmaBdxwDgRauoUVSisrqQG0MRsd+gj
5Ek24qvJBhvrra+pURpvmh7y8hT0tMwQKiJhVyH8c3SmrYa64Cz+sBE9vhGLIdjGp547967Qn7B2
8l8qOD1IG6E6e1ZIEylDwlxAnmEoivVYcfJ5PZd8aXXutkcde+2HROIMVutuQk+EDFaCz60LPskJ
7XnPckF3rZyhHEU2s92IsfiUlgH79cr9nkjcmEUHgikIkuogB0fs+wKnVlP1wX2LwYzpczketJ/C
SkFMhawzgeMQZMFeTCZ7HBE60ZuCvMWSWB3Gxl1D3xee06biux308jJMTbmfRoXkjSbqlSu78NJN
nrwJPEyF0cK14epBXA15Am5j0mPxopIg+1Vyc/pK4LqLzQz3WHnBlgR5KxeiirZK4D8+0W8V5L5x
Uh9tgy/nqtVMyJ7C2uuy3UiTHP3cKNQxSsWS0pWy+uXc+Ba0FmoUAbTd4DOBD41aeoa8jHR+LEmc
C40JjjJP62CUvzf6/7/urG3z3jD8v++sb8o+buPX4m876z/+1f/srP3/+DabRzbCv7fW7Fz/Z2ft
/ke4PhtrxB3C/r3p/mNn7Tj/wWUgBeGQSmojjf7fO2vJCxrXF0azuxbCMfb/y87aFh9SIG3bdrAD
u7anPdvV7PP/vrOOsQ72ZWw3tMMG9GxRaygW56d6SXfp7MfMG3EyFxFAz7nB3DLlpBNk1BL44kVU
L5cIcP2Mf4L7Z3rj28StoKyYut57aIL82U4yNEEjmmXXt7YGyS87at/fBxXoKZbsY24Tj+12e/wz
kB1k8zVz0eEx4B/YFZDn1Dc5TJ3P/l0b1Smju3YNMOF2UH7JFM7XInFQRvXE6Q6WuZ48BNkskTeL
oac/LciYqjUOve6py2nZ+gU1nWk4iDp/XZ0bB+U2Tw3bAJqlvNcSn9f1QGXL0EdiQcZJULMbsAur
/9lxlR77EGw/5hVC28iurSwYfTnk7KjIXqucF6AyOk01ESpzbUqCp+vpbPsMmAgnQOd318ztgc0N
d0zEGNt4GA9oRd/wAkU2vF+jrRChvKIMLaWzS8upvspjwoAooQiqYk5mXNXscsqC6yImFgIB23Lo
VbD1Q92yp3a/zannHP7SK7r/7x752kv6a+uFE4QWj3Q9zhLOOWwyfz9BktlvhnKo4AA45kl0kAve
HzIfJ62HTfMKt54hH6e/Ez0H5TKDWGL9x4f5z8dC+Ol/HYpxBN0kFnNtC//vh8J6L6YwTavjaNH3
jisA+5C7SO2y+vtQ5s+WKX7GbvZvn8CH5tP6CWjWRe3DoDBojz98Akuv7KWNVHZsrfhG1Cmsnmc7
WICsJQ2rvmz2M/vCDZ0a5jwNVHqrxbEcsGfmbahjXS4v//w5yA8N0/cjco0WNpsp7gWCdt1f22GJ
kC2m9JYQ+YgPIikollvT0bAf4e+V4FMtdAYEKbBbUgm+3CJbdlaWnqIEtNPkKEn+g/k5TIwXlWKg
aJBGvr/UKtabHMKi2iD59M8H7awH9Zce3vtBe66taCT6dJ39D99eyBUQF3nCQTOS3sUAA7vEn7fd
YDEHS5SNHYjYU2esv1Lg4F8MuQ7jQEBopDpGd/NWK6b3Dvs0ZkkldjCiG+L6OQvYYEz0o0q61jIF
hl/TcyqZAbL1xr5IsPFmsubvqCxva2/9IGT8NllscwOvZKMVyUfp1922z8zTv7zj9cT48I5hK/BO
tSMMKcAf3vGEyTDKU8GoocPMZmWweeqYYNvxOfIXeeMYH3oCaRtCusnJdhdxbVk2ENEFWG816pBC
cmV9DPlOK8zaovF2MSyWeGKEJifzNNRIDZPgtg9S9IwVNwFT9YR6ZcGrqTCpeH2dnrwUaVPh9a91
OS2HBkPsVcmuk9YZmTvu1h2Cf7teWJw+vG2Gar7WVG2GR/3hesnsViPvw47aNeapND054XK5a4Ls
u9UH/b7+VVB9FxLsydSSNAYYp9niAmrDZWfaBqiJOgOhgb6Oe/b2X76S/9OxrR1p6Xv0ul35IfS4
qZE0dI1K0MQdRAM8csnKL6XfsCS06qmyNEkzCKHelwM5wFVXKwkpVGzis57IeZiS3XqZ9/Jbq6Pv
RB6lDF7VA6clvT4Mf9SIZDnYS/PLcwWwGPm0mPnkYdTyvfs6tJsDFA+BCKmh+MWu2yaDu7HC+Lqy
K3bFSfwtBpJz+ee3bf/3LcwTWtnUgeQ9ayU+rPJpmIxxqCqmtQp4q5eRJtQuOGRUh2VriR+K2tm4
BcTPzjmbgB8WFFHA2qJHNnI5jAICev7lkD6sK67xOAxD6UMpQ+eFCcHf7mFuzKaPOCw6fbh2mFwv
dyJS7r7Ji2ORafcYdcThhoM405kHs6ub2xh5KU1Y+9+OZL0M/3KZvh+JZ8NvcZkCu5794XxNaPZZ
jcVl2sUgxNw3FI0wXbOw38UJWmXJfSid6ZotGKXDStBVJo6hy6uJqOdsjejSz5kvg23UL2rnSW9b
ogH950/L+TCv+32MjvKNYuXjbrJ+mn8ZgPQqaxtVTtxKWu8WS7NBU5VuXFO+WNJvvzlM5UORn3Vc
B4cq+q4H7EEeQwrgyPktBeVbmkB48Ku3FPH4p4mgQUGXaUj8/F5axIcEscStY9zVFZQP50Raz30f
QYieZXvJJqo9vyHoSgOU+Od3Zn9YFtZ3ZhNB7rIyaKnExytymJEVs2UhLNadkQhg34nqYT7Hvo+4
oi2yK6eDiijBH9Lip6zIEA4HzpyfcOMDHNSAq9mWpon1L9eM96HaWA9MapcP3PEdanH/wwk6hGoo
l0BDVk/MXnczOg4cgaz185MnxoTcCna8cbo8+oFjrx8gKmoecTTsJtnnFKEhCxuNsU07BdbRM/Gm
ZP5xdCWi6yUDoo6cUeGeuxNDXu/0wD55iH3yOCx1iLO4f3ImYRPxnFivJUQAzyHTIJtxUaRutXUX
GyijS8Oawe1YevlDXwPEmEuYm12J9LyW0XxtyrG5ifzuLRjy5Zz2PQGaqX1XDHyPXYpFvepe/SW5
TGwnydEruyg7mHW0b7AlWykwp65EkRus0sCAA3n45y9fr6fth0vP42Q2pN0blnH14XZMuRqMi7as
g0v5ccB+zupNSOmy8Maz3lP3Tj48BIZMzXUssqtrP9steV3tlM0kDNrNvm0gfJh08o7adTZelCf3
dFVpbJQViWjFT8wM9U654ecgM+2B65kmpGnIl6HMvBrNGJN5jtkqSAOzq0V1Vw2N+7WCEB5sWnZO
N6WXIbIn7zAJaU8nDRBQpwiC4zw4iOTwspcRA+sMcQ6103p/mM5jSj+tH3+Nre423ojyP3Q1GUbC
YOivXfZPbfMataCosnHG7LBGLpKlHLYmPHSpQ5/DimCQBE10cJDTYTyjN4gMbzNm5psXWvKhKBHt
pBCBauhUi1UmxDFPZOLR6vnnL8j+sF5yEcBX8xn8skH1lfr4BQlTkESY8SlZMc2Wrmhh2RTiUE0Y
9mc6LIkHSQryFA4BZBhiKp4UBgRE+eVD5NH6zbTEBwFOCY8iqv227bb/coQfiqz3I2Qdp96QPo8f
NwWxJTmJrBbN0loL1+MAPzcMt6VgbYcjeDVymV3F8bwbg3LZZbBZrsK6/DbHlMka/NQVXnOiC3EI
42oM/+3zY3v/4QRnOq59ydbBM77xP5zgs996rYt47+g30t3To6cZ14/fsgQ9cCABKlaAV84Ww7Zz
kccOwOVDviTy6veiF9Xh5p8/Luf3jv7v19w66tcCnJtwOLQPVWnWVJYc8C8eJieTG89p08d8ouyy
yVccCugSkulBFBc3YRxH+7z6SY+3enXKr3bCyKJ0nOZHDzLbsiJGuIsfnZmuU87054Du1SYOFDyH
2LmHjzJtxwhEpsdtETArV8VgYzkdspewD4joijqMJEy2Go1IL+eqhiLtXJKpfSurMrmopKwObbfc
BxIORBsOwUnzSe6iEN3VYgZnr5r4e5NE0c3kQZ1IMaJuTUIV7IHjdxJ9jw2d4Y/hOMmaRqrp/yCW
TpJz5jbVyXUmc6iL8NxnvFRiiEf3XF3jiQsfjYLtgh9nhHADOlIGeXyqkgDTcglYPBraX3zdwDyT
wdnJ2X9zmqrYZqDiTvTx0MjgHimiBf0gmiKZ+965DGPUgpGbPEn/Kx92dHGK8TEQTMj0SD4kLigA
FmygWeR8+0ZVHWSSLCTKRme7vmXcYYjtgeUWyo0vq+bMgvrN0iNw5AlZJROQrbeg+stBy0AopXMR
zgla1DL7qm3yt2OmaXRisXCxbSpOy+B+zQvXo9aLN6nRmyq11GWZ/Omc+8z8a1bfg+khf5Q93lMT
BcTBNoH6ssh96kq448MM0lb+mpdUPvYZwXwLaKxZzxbjWvzDk1rXEOXvFTPJzRdugrcQQc3FTrxj
O3bBbbag1u4KYMrJNPJN+sNOmkTC9WDe2kTYFiptCDLopvraXazoHkhBvXFc4GnStffsbuS+Aw/D
Itpbx8UFCuVYgdjAhXgJbWSjc1XctiNx4LFCAleLqb0WnvrqdxiwkrAoT3NsepAM/g/86dWu0GN6
Qw8op+gF3pQnU/PEtjnfqR5qvvBmEBdW6RO3y7kcFWV3VM34hvKg34cMP699r0LwCCmL5IfqjubF
hfE2fW/dnp0pzQ9mHp9dBLxkvnBNK1xW0PVwubBrZuK1GpsrdXYN6Rzx2Cq8yHov3eYikiy6MIRA
+JSku16Rx2Hb5KaFnmJfXOXTQcXug3QAfupiok7tJ4QZZQ94YMKEh6AgPE15DXTg3Tutb3RWigdR
2+doYNvYye3vorspgl1ievLo7Fxe+UqTalnYdOwjSYoPsJGgsbehtdB5azxqRI0xo9HOtNcIXHb0
XD4HdsEoog1I4RpMfI8dzbtioE6Yl/9SDnX80ACWABIGCyAoxUAI+2y/OAEXZCSfpRVOL7JFmeu2
DEIkBdMGU4G8mgYyekrV7tMgDJjY4cqqfLXLHAAG6fRpKGZ1oQaqkjw4GMtbGEm6dyicw4vIfwyM
A68WF1vilJrwoteDjltzZ2fMOuCGoG3R+I6gx9HrXJMyhmgVKUQuSVjTvnai8FbOP8DObGbECZd0
WKwrNylzILuoVq2k8G5EgU2u6u1wHy/Dk5tL0IFJcsMUizQ9i6XcEMJHK55AAyVuBnu6BAoAOWkt
4sGaiD5c33jZ5FikB7/ZQo+dXvwK43qQLM+pLW+oH61DlBfNnS85uDSMg89Rt7xYizDY5o19WVav
YiSADUsUCYAGnZcKRuS1VUbDeXDY5bIaxmik8Agxj2+94gboRsjUNHU/FzJUG8hRxXmWocNYpRVf
me6R0piq+9Ys7p6tO5+TT3/CdlvcqAr0j42c1J78H+XoDJsCYQ4fxhpdpPRjE9rmk4LHi000wS3p
Jd+qDDwglVpHKXk7ayjzPi3lqV6+uMwBN3VPHlRm05oIfuYDXQN2jW+yJGiM8XcPcwQzU4z+BjmT
eRhSUqF9PQF96Dx2OEV4QGVlQ5bAlxwRM6uRgo9TcydKRthuDMGt7Jxqn44XHdzxVRISP5LZaCZI
EsKujmAa0WJYg3NLm+SLTSGTe117GqM4uuRFRnKH3C9Z/eBFXINl41gbxHIT9/p2QPzctqdsnABY
9nunGV+L0n3pRlFc0qSSG6zwKB7c+hSnoHDpjN++v+rUksEqYp+YgWlstsJn5uba39yp4V41esV1
BI5TzsgGhkJUl6WVR8fJCTpxiFOTKsepYE6ZywktBrSlPp7kXRWdlyRpHurZJxkPN8NiB/a+64dP
Ta5ICA1h1eemUbvZTiY0Ceqxmhv7LqIdrnufIZp0s9O4dMtV7DSCcVIJhC0cAAgKgC9jRvmtDMAg
lZ0ROAGBoukKHxg+S1HPFyQzzxmi1iB1hi9Z/wolFQlSXjlXjZ/eThEYkaThC45zAUvTU9f0oJod
9ws4qdkq2C1gEzTeTaFUAhsN7Xwcj4RAIga8LtOIVY1FEEOq8yn6RRlpny0wnkbUzTGxcJAUQAzB
jBS2oxnGlcEVZ+wRH/mXxWj7JtKivGZ+h9ezBlpFCYhxDjWwKTu2kX0HHz2FC/tkInYPZu5OudXa
oOJYboVQHvpfH211tzr10PhcO3nfnAXaAhUTcxZEkniHuXIOdktEIXguGxeZ/5xO5k33UXExbnRa
cppcUAt74nChmKfBjI6lbRD+J1sYsMAUE4/wKSIhSxVOd5lbmL0B+JsPv1A+JffABR4zl0DbNmeG
MqdRvckw61Z6SE9Ni9omn4B66WQ5upkhPpoZDqpmXLN+TiKSLUYUXEnz4sfjt9H6POVqgjCvaBEj
vvcDDw8rDQ7u42RTOMzCDZWh1wTP1Xjd2Bur0PrQOjxXhq59I/Ot78ef4p42I5dcy6KLunoO83Ws
s+wdxO4q7V6xVZ+QyrxMc35n0f/Gx8FQ2Wt26PEwv/mEGEzwzudWvYRwi7Z1C03DXoIHXZtTmgPe
V6AWAcNgdJqncNd3FXw2gosaaqddA88pcb1PlNQbGavxpi+sqzDGgTEPS08bBkr6Nij671XYEBNF
M2Zuna+hBn00Bajg3PSpoTVyJaz+Sz+6BiaebR+h2MAc6uqCkhhfSDuDUrQCyjaYT42o4k2+6H0a
Y34QWLa5vZEQMKVkADEVgG8nRXytbUDiwL8G3CPV53GoiOCgu7GpMpZmZJtP4/JF9sgm0rCPN65T
koeQYmqddN5tx3p+q0YHtVem3my3esF5A7t5aoNtQHC55VNOBD3CiLTcZr74GkfOrk7bcZs17T6J
iQOjwwpKNEKBIacbYUCnLKP1xSUuIVbzK3t7pKa1v49attvZdPQLORCWAvMJ/SghgU77jJeH4pgc
EZ4HuJQExjCqviN4OGu4PEjlloEGTHRBH0rosNojsMBBXUfYLBNDTJg6N1iS4wWUXDJZdynAs6XS
1xYgfq3X8GwNTUf0qXc95cH9GGCKGQhvBD0wbtLFJsSEzj9I0+gORRacHQAxePrYOPWRvsnWZpCp
5GvcV5d6xmmBIvimsbIfskBGj6ZWEdVRzABIbMGgn8rttgtBVTQu3NMo+J76pJDo/FOlmoMaqueO
fgOBbTQ5asMm3S1umxTcfJGLA2LLcYs+gZTSjMtlrJMfKRSkfCQEGQxn1JHYSC+RcJ8AGltomaNK
Q3vzrS3z4iH3zSHiVrBRabnGSXACikEO+6aKPlUNgGMYfc2FESCXRD2RQbA03yiOWLIHSOEqMs9g
j1g67WLfr4SJdn0YVkefXwTzdZwXlCrrj++/eH/K+4+/H1aXWaxpnsJBWP84gsTqfPJH1lfBQso6
9v5E886/eH/O+89zLeL1LnR+/+n3E20UmzsziZvfP/7lv1pfekx97FZ1FAQH24JKW5IGWtU5X8VK
1vjzlWVXSXRd6xH/8bJzi+QpA/D+/pd/PvP3v/z9pL+8SmjkJ5hRoMLlSvx4PwzhxQQ5hUl4/ec/
/3B87y/+l5d5//n9OR8+uPe/+/2//vmc95cFt/BsWppRc3gJPbbr4Enzo9e2wx1T4cOQoA4Y9fRq
sv5ArdrvJytEI+tHy8lqID9BV0LNJUpgU9zRdkmLpjJELnPvIPOWST5+yaN+F6Xx65AWlxVEcmwr
D/Flt4MT7wBWj17GblKc6r2/FajViM0Ju609DZ/DqDAXnYNsE2NwJO6gYGkjwDqGZAPuvmqRaA33
aD+gpQRWfmyC6ASNrLgpmb0rjenHz/N7xxwn5YOcc9iCsQGJtvCQoQZL8auNTPiYiO9oANkDp8BI
iobcnsC4084/LgX1uTUtr02cwdMiyhKosy1A1Cs4kTXdPkSp3E2B6V8yL0GbaJOg0ozinDTOQzOv
c4iAqDd/uukIUqziTBzKYdGASzO2Un7X75Vu9pGrnlAVORcxIz31CCZo3SFC5XTfSxKseNebwhlw
7FQrM9o5hJ5lPYbbhh3bNeys4Lq2tGbaxYcGUoDpZo8u2c3uM/EpptW9aRb9wx96ed055hpWN773
8ag4DeCyvmXUbBINpuqiEZZrVW8TjSIpCboLwgmiTCUZNFPRNxcaE9Q9cEvL3CIvpDZ3FnTYfLzQ
13gV9rAvRY+gCq9g3rIPikbwKbp7TpyAZFuT4x3k00PM/7Wyzb3HNIlwWZtOLua7YVxFxmPTbIM+
ienRpg+VE5AmGRp9mIL53s24obpZeI5kuYNjcTsWXnYsgpE5lvNZDsBuFXL/U61TtEgF7XQnaW8a
dtR3fkmY5gqWDOIbd3ZWRx4Zx1OJbTYA0noK23QzLXPCvzVHyQ10h1Y7uHZm8ZxKuA3+YsWHBcYX
PA0mOQoHf0paJxLyfWCP/qoVvV7U3BwJjLg4EZPM2RQbDZL7Ku9ZA2cL0q8vLKLO13pRWVB3rdkm
W0KWwcZbwvhQ2fFbOhUFYm7nLZiTCPvraB8QWvq3kQNjZFgT1ZMMNzlGcCJxqnveWnvJmSYUzJVv
rYQsrlj/bDMELlYwci7HROolntcf0BhvM2geQC02gdXzyeCxtePpXBhOLBjHySc9vbnIiY/8I1hW
E2kHeV9u51J9A8kJnk9/T5ZP8OmzQ734NPAdog/962ogimIJ8V+4cnn1XCrJIh7vsiJ4SkP3jSmS
2+jlOtLzMfUsMPRAxWto34dB++ANXZiUVYgjBfkeCZaLqbYsdl+mvuDUd2KfmlkFdI3qOychdpfO
0RWT5vQmsMtt1DAREB7IoLghCmOum7N0S3ubLN9R262ovq0DJP8KkkVB6IH+LFsCO6aMRhJjuqe2
TR/W8cDcA0bTWsU7J26f0ja88bzvwokwkKyE2gVdS5QjssS0DzdxLsCtiqnbxuFw12RQ/TKZF3y1
lY232PtW9JqbhgtKxgbTcAVWxWAERe7sVN0XO41AQNjTvneWN0HyECXzJ1mN+/hXH4QkD03qNPSG
iGtt/+IEHK/HKaOGSNwXW4+7gDof1I9L/ISFBdg4EmHiQsiNIzkBkaJEWUaoIQ1+tsnRVT0Dpy8k
ue3Zd2oM5PvxGdX5aVGZdR13ZjOtw+dQNo+mQPjODeMl8xxQf/GLEaTiyaI6tYKMeBhWF3TL+2GR
J+kauqjucPTm+MmKLWhYFj1VwEsW8xyXqL43LyZhtSTRB5kS6UOJJH8od/S2z4enhLaFUye/cst/
8Du4p12AV3pZCKd8bPO63mV1yzUyw4xPgVx4UmwZFoAsfuscR8JX6m7ysP5sZsKBEyiE6L0xkC4i
2Cd54m9IFUGgFXRqC7gUhr9FcHi5UM9A6Wpcmgl2t1U2/006t+U9irXwYonbWCQvVdUynXDG1wDZ
BNZpKDbIvBldL+FLkro/ZY3WvF1bT8uiTknBwt9mUj86XbTDdCMmfBZerZ2blisgaqzvbcL9YdRf
rKZgw9LI8jJ0Hb5f70Xb/UnU32YhEPlKDIhdPh/D1roXdYys1RanJQ1ozS0aBJlmdgYhlzTdwn+J
wileucpfFYVe3Qm5k72mhA9ol42TeloIPbQDbDAtV2i61KherOS6jEsAv2ZkP5szJy2T6SAScpGy
LmNDH7xGLoSY1CHhqs/KS9x733oauDvTpYw+9J6m6Bdwv1DMjPypJp7bO0C6SzaJcQC1oUrICh3p
C/sxZ2ZksDL6siDNBILUAR66Kthv+PEsdmPfwq/Upw5O0/USRMTRdLvar2jnEd5zMwb4xu2xDLdB
3T1KRU8Da8ZTi0VWkX7gcPdkqxoTmjk0xywhO6eJ1i1e28pTV3YgMNnX+306wTVZE7bUIPaxS8XP
UnXCJoLHLJ7ZDzaoc5MC36ogJBpa6K9AL0eEKnpPKcJteWSyvbTN6iSHeSwyRY+QDtUI425nShZO
Ec1nsAWHknCjCiu7i6ucG6fCabUpUoR4Xho/AwkFlinxAsh4usdZ8FQUA01hJwYMIOjmcfseUe1a
9UCeUOicrBYuxTCVh0aZDogIpAfAOJthvUiFCTKk5oc5SPI981a85CK/cn3oFgm5wWOfFNe9bVHT
zDLeQoDxALvTAaFZgTAeHCpjups6/FnEZEkujQb8DON8S0/oMekLWME2Cmo9ISl3ijf64lkdiWtk
FtVpYUD7GYzG597tFE2CluLIrs/WxBi9qI7B4lEDNdneC8xyhyvjqlaWPnMRvZEr5DMXSZ3TXAjQ
k468tcYc5XhYc2sY5JfQjnf+KVxy98Buh0ZdW33L24kEmbK6jQmeuK1Jtm0SYKxU8+MOGTBMt9rZ
+Qn8JpIbkEOXCu6J0GcjkwtGDnOYxfw4BXvUc4QNNc1eJQ3BRmPEIvFNske4yrdxBQ49t3uimS1G
Qp0ZNo3TkxxbuS+1GR/nsn2pCcMgbFJ97quJaMjlrncDMp5ldxERJQmpKxfXNWcA5PcW/oK6GXH6
d9Gd4vInLVHdJt5AbJtXBxuIvlu3bT8HvSKZBeeIO2EZ4E4iNmRzEfQgiUPrIKl4LaI1bRfDyQ5v
yql7Yk6Ag9yCf0Tf/3Gx77sG8rlro3iqOxNeuSRnDAmH01f6sFjNDfpAdztMAyWXWdZSvL4N0FFf
vHx87O2B3mdJP5LJOwkFU2c+5S0gwyJO+hU1QlO6QMK+TSq6Kb//sh8YrzeIg6QuGSxl04gzg6wN
nuM8h5IZVR9ahMa2iWQiM5IbuJTFpndLwMKGzfxBkYFbLkaQAs6DBjyO/I7SKenG3w+KmB7icomO
9XrRn/T60EJl0YtwDm1hrRGS/ReUfuRxFFqegPFSLHbE43RjG59H9dzFEXMCK1u+os7dYpfUBzs1
06maGhRoTnkTWKI5vT9YMGJ+/4nlSrF1cLECrH+XIo+bajDDMmlOXaRpZa5/CrqRIao94vssCWBz
27k+hbSlTuP7O/zzZ6fPwSaEPhPXnNSms9cD3hiqDjjwipwhqw1ES8z+4coZOzDs0Po+y5TIE1pC
c1IFx/f/k3wHUoX+/O9jum9tHphDkqsRzlpLAg05ZWA7FuuT20/jqf3KoJmk2fX370+aJhRvk7RQ
FjgBN+iutfxr5BtE1xTetarYf4RaVMBjGsboBfDsxqUb0QzvzgHYcw5RB0UN5KeIORkLQUj5XFBW
cAbAxRHrQ9rm2Wm59dc3lbvkQl0ths5LFcRHE0DrpB10+P3Ldf/OF8mgcPpOslnFDOwdgNPhxmHR
450w7H6Y1i32+0PCUrGZaFtdyRVcM8d9TWod5g3oP4nK0aBWHQE/LX1L2KUNEn4eUqtFMsO4HB5P
gumkmyWeK6rt0fLl19RbuqMPTxAtt3cCc/Vaq9raOgXnb9flu36lI70/0M/e2L2mVB5rfT1nePeS
svvjl+9/wiyGOxQC9bXqQLwWPUPPyJpZxNfemh6mFzIjGOXUmD3XDo6MMF0ST6QcOLRL95U17it3
wB+QdhFAIaIZMo/CUyIXgKRiDeJXWPLXyzA+ZP45DcQL2XZMM4OBLq94WdjXYmuR93JyPtvSfvEG
3FddADI+V48B0cXzMkEUlP2RmvhnGVI3fwu9nqBTxqEQeCAJFMWdtsYHFJgv7QBWK7CeJ0UFoodX
MZA+udh1B8/hu3bdV8SXD1Oj2GxWYsIljlQMag/Mce5JIy1zKR3g7R0CdkqzhYEWoz583yfuSoCe
9HyTRgubuvWv/nxo6UcxdOijYzFj61l/mem6xm/Knn393Yenxtl68r2/5PuvRd/pLUz9zx+eN2DO
Y/VcX+/9eUvr+SQiuJcS2/YWOW5B2ApUYkYNv2pvvLgZapfaxF8Chnibhm4THiLrWVMBXGkSH05D
A1ELgE0S+GfswshOM3GZglwR41c8WK1/FzQgOhpS0drawf0T8oXkpBPFQ/DoOuskzLPgZBv2sIK7
m7MGF/mMNoa4ZmzcVfoTZh1b/OqHsrurYG1gKNx6JeY7bh43Sp/cMc42OHI2sxmSRweHPxU9xU1R
AkRXU3Ke2ny69SIuq2bt3YVZsQYhdd9rZJ6AhzTIrfxAI0EerLJ+YtuvqemAm3sut7tO7CQa5Q0m
02WrevsTOS0TRq2QojtgLfapMYC3rXEPt05joBfW7f20ZPgjRXeKAnlsvEhvQIvjuANjF7FloVRE
cR0hMt/TiWSv39m/tJ64Rt2VqcEkKXGSL9VU0qJxIYex5s/jZ2H7wwmY0ytpfN1OKvWjzfyLVu0D
pK17IrfeXK8QZxFZmzC8qf4Xd+exJDeSbdsvQhsccKhp6MhQyZQkJzAmBbSGO8TX34Vg3dvseqLs
Td+g0ookMgSEi3P2Xpup/HXIrL2Zdc4x9e31YLL4nbp97/gagmL8WrQ+qbkVjTpRTD+IIHlrLDva
NUsjoKu8K0/HaxLgoqSd2a8K29/5ffyRdsNnRnu+YnWUMCCWvuyLDMZHj/B3Rb9/zkeYSxnPWT/U
O101Az2XWe2RfP00frDPGs6p774INwI4m0TeBu/EC46T/sGRMFeNPo9J3PF+1dUQ4hS+hCXeSTpt
D/Qx4R+jC4Yj72Tzs2SzUjiWgLD1brvyu1eWEY8uvQ/6ahMmUzpJdGNHj89DIsOipcL9qmgiKR3W
+6QtHin1ssplc27H28GwDqpTRBjM1c4xFugoFlxpJo8GwEfPjh+HiCQOxABOzoZykAQNhmFEnGHQ
ULom0tEwt8TFsNPcNpl7mmr3Nts0rzKUJJaj2Cdb40skaAKXbfzDsGeL6oJxKpsOYZK6jMX4RWYs
V2N7eMwq71PrUqvonSdzIOYh15/LOL54znhIqdk7KQCpdCq++t5ioQOPYMMX446tzlVZfuPq40GT
0Sc3j7+z1pqxEsdHa8rODPS45dwfbledlTv8HIX8qWjJM0B/wxNJPoEz0DtRj0SmtrhXu36NPeDs
FdMHPsVfNULzGiFB0LYmT6d4JFEADcyHFu5X66VXHYSdZaCcm+r7ZOJQHeOf5MFQPAudYR2N6TUu
7C/ZvJQCLHoWnX6bAmtkT5QiFgDO2+YYzxvbWyFw/8J9mWxTk6wDFtzXKTLfet+NNyk6YerwADqX
10Ev0rKoBw48jdnJ9ttnAbWKripwLd8o1g48eABfwyID9FjrmeuAEC96t/gFcms+255Nk54PnnWA
Qk05vKRND6NpLmn1N6dY9V8IRCxp/b8nfpZhvsWDLWBdeToMTi0Q7KyFnW44t3i0mz32SMqggClG
NOSiHILNIMarrV2qYICgJpXtdduc3ZHGBpvrWxxZzOq3erENyea1pcjrRs65B89LWi1jluUADAqh
KGC5delJUVqT3wcTGY6VNpvJx+5oRYq1r6le/C59GjoIv1Rex5r2iarogBiUfnHyMFpxA6aCBSxf
7GC0/oGndNEJH9Oh+6Rs41sY+E+c4YmVCHO7fpwihp6iJvsO8gH8U0P1N5WFD1XkHEhrZMMAfbYY
3igw2Z75C/FzqQI6BGB+q2p61qBu66FmOSbyBwJhifahAQJ6f69x3rqCApZIviMMyXL7k51hUfH6
4EM4hHEk2EnXMebkLjFR1Dgg3MukI9urQuXaISX5FqGlAwoSfp0H6M2Cz5HzVMbGoxM2eFNnBDX0
K5X9QWniNDv4lGRYf+/78V1S10lr0gCr6WetkKG1bkjvynP2Rt+9xYn7SteCIpqigpzkw8++apgz
hf/JTKK9ar6EZjiu2WVdzcK4pGL+7ifBG2yOLSBzFuL2NuydmUVD+Wa0zLZVUH+P4F5o1n5MPG2z
034odh2F/fUUsD2V3WeaSWTSpH59wKqAzUtrdG2WyephnI6WpX+EPfuXTM2PrUtwXRgTboVshmJ5
+cukLMrkqj9FLU7tETXBlDY7tskvc/fdSLAdqazlbun7k9Bwv+ncUz8qnotWYBxrELVVcQ7cjUTA
tNDfpshLLknQvkel6FZuZwa3iGrqil7yB+hDfcD9lODsropjzFgiDRoRCBOKjYHTbTMbnM80FHjb
BSXQ2bLP1Uyd1fQAxenYvAaLjN6sF6C1Q/aDK5+b6dnWGIvTCnmFQI3nhH1Kn8Ld8i3R/SzlJeW5
30MWNadmBo4AJMfYKuKiZxU1B5uN2NbLkhhubUTOTI18vXLZX5qmKWg/d7+yJW8lQPaUZCQ+xJZV
k4bF8XOLtApeHEHSvS/JJKkJrRPBC0keNRz7jBKK7PSe5WYCDk1RgO6z5FQ606eGft45wCR9dpPG
2uEtiRGKOdWZGCwyD4V1Caz8I9LeTCRK2R9HemID2WBntfzwq6TfjoLLi3cP8OLiO5lGUj9HSuRm
PZewEtggZtlSWUIt+dDmKtgtNswJ0MCB+tnNTVHP3X/4amYxW2yKxgn2meNND6BY0ARR1o/cwWFp
zSQqJCGLQ9ZRH2Mqud5/iAnlnhGgNJfzo0/jHozgsLgSEX2uQLmf8TWjFXFHnIUgag4a1a/VVPI8
Mhmu61C1IOSxwo+E8jyzVtXP3rGOTbiJDskCOYyTE1wdC04A3S9dDO1LL8ZihyuCVWKaWns/5ZaL
egeyW/UaKfJG7n9wcWrvYBgh6AZ8qaUzSB4DJAUSwMUmAyd8jeeYedVlNVOb8OKCntMDCFeeYw36
SoLvt5e0jXzGWSXa5ODSoVu7DRQnM0b844X2NfBGZHMqNLZuhi0CAny8lt5ADPVgkUdssd3r0xlI
gG4h5ZG7gOKk59U0jeEZx3g3mdRc+uA6+nBW6umZVwER0x8mJvVblhKjKLWokOGRAecOLq+5D4le
O0cTU1xnZYgZLaPmIo8GzjzFliEmE3ZSJmHs9tEIsBjFLCfyVKQnNWomLPeQBs1TPxNxk8EBjhef
JSY6mhizcRlbR238mLW7C79oizyGPK2ax93rociNKeBfvyEjItr2DTNTAo1qbWOQdzll+9qlEG/U
1BW7DlLNoFFfIB7ARCkfwgRBZWcD0QKJE+XysdLpUVD4YwVldLiX3nwCJEEUIEZRtUzWJsSoYWbn
N9gKfx4T6FaCORIymo7YDy7R2HiXOB1zssXbWz3L89wV5W702i+ZNn7AGALmwXOqokXeAtsGhy8n
Ar0OW9cwO+Ul5mMWgcAgR0aYWX3IabrOunyuSp3R8xxDklAIQ45Zw9kV02aJqSXxDEgupCP7BfGl
uZa/snBoDz3VPCRO49VLw9Py3wxV5Jx6wzpsguY9RiRGWzNuh/wE7uilnpLp5g8AwjXjvw36f5zi
L0ZePVUdTCsRhQhZMhReE3jqhGWKpHdGGh5Dtawk6EafGsxEyLnsldxoP/rIU4JqA3uiNAAh+pIm
34HbB0c2+xRQ3a5jkJpq4rCRYSYhlmLDJUigJP7Qa7FkEzkgojZ7oPDaodVKoRSGS9x5aNIjc99x
yaSP5Dx9bmCMi1gpYPds2OYhPQdpV2xJGAVUqxbLdDBiOB5WruirQ5TZEauZPj7YIzvrtIAvoe5R
10P4YLuQT7WZ90+2sA6p/BFmQcwaHMX1SGv1FKbxo3K0cQzpSfeRIMghKfEpxeLUpVDTKj9CgJXr
AngBzSPu8YXmRGl4DrLmNPUArksmDPi5x1jVLUht40jeFs0ePX8ifOwxbiCAlgFsSfodybl0YDJn
o3djPnw1x/oLjxC4QAOtpz+3wdGD7Ia407hZVvVm0YXau6r/KNMUJrGTPKEqXtwm43lKiftUIOoT
LFWrrhzeWuLRZndAdULPY3QpzroR1OGqJ6w4pUMyz18b3SrKis65M7EPyJodlaV4vukih1gp0wfu
r4RaXv3ogF0eG4X5x6txn5N1r2akNMCyai3xjzsnciHWDqJluhLOe44ignw3H4cJ7HEO/xCzgPaa
QUvr6EhsE1JZw6D/uFvj72esKHu9zZIbAdtd2GELnQHeHUzIKKva904EpqKLbKGIV5IlYi5g42es
rFCY4/5EIUIdmCKFL9NzFziftJpYMS0WirvZzxwIfXa5wQm+JgfOc5z54KDov9by6X5U27coNAM8
rWAKEHuXrEF0TMYlVICAi07UqNMjRLB8GEBusMeGwaog9a/C7oj0auSqkWV68Uz6Jo2LcCTzCTNF
HHeBvmfzu+AF+mZ3t2aakfERTcULe316ZnN8oPdyykTGYhM3TZV9xENkHoRLMRjUFOkNyUcpEbEi
aYl/e+2FlrthoIFbFkiYQp6AOkFd5RJKv4+3jA4xIW+gBDCAY9JEpmdIWE75V7sesHkjG91WU0ZU
Hw1Ov8Q8F3lfcopxa3aYL6nkJUEG6XUEQye3OePooh4KjFYr2CwvykUzm+Qvshl56wyrMTWTg6z1
o7JZceUdvx6HdL/DFgpoEKrV/UhvyRG5D6mZ08CCluGXVIcvUT8x0tFDQr7Gbpegts0QGL9srQOQ
XcSL6ZkOTYaBusUags4KJpxB7cr6wXi6WNiyR1FTi7MGMsiJskCU1ZAmEyOFGKxqk6T6nBAR4gnG
I4gv1ypmRW3W2HQtxvmY/jFyRp4F52YMkotkOU/ETIYTnwpIFcBcPOV1On3pFXsxt6brYyRcbBhD
W2CALIwMVGZdt1nODM1IoOg+i7tuNJL1iMKDAufeQ1xoF7m/UYTa3eeTmfRCcq+OU/qoLed7XLN1
qAN+5V6+IyyVDWH8MbKWHEv9OZ65dqIyDJyaxGOWiFASLt/VSm9S2OTn1GNxSoNUHFoMBJ3qx10R
s8n1LZbzfj4Yr27ckzUr5KExzevcuR1Znaq/VPTcC3qmR4/kouOyBnbzoXnMbQbNZJJfVDTIR+A1
tD3J9HUCMtBsSz9m/dLhIdy7Q/swDGMK2s390gG3Od1/GFp9jWMjepiM2tkSaXw2ImWGS5ym3gg2
Iady9t7jAe4NshHrMo1EBIQzTnDG0Sea7Xo/W+ZT7fTujrHEOdkqPCFGYT00klDJFv/Q+M3XIBfE
ZnTiU6y4RfvJ2EI3M7bLTWUuWIdYyc+GRzMx7ZfzR3ntwZlwpoGYmyVFUL7leSTywOqD/bLnn0bQ
WQiczGPvkzCUB3uK/O4KLQKNO+J98sFsj1OG4+kuuxVKg+e0oCMorh4LA70KWCYMy07Naq1oC9Ud
5yKtPx7E6FiZyedUowTNSGvesH785GT11RsjLGXEMODu6cjBWCxA3EvEzlSsZJA4sGjK3exZ9g4Z
t+NPHHb+xrURYAt26ysP7RCfrZ6IEWxIBXDf+toHwVSwXIpQ95Rd89ayMl43I2PQfSCivAL5MQBL
WHdMxyGQNx72j7lcdqPKY++fJLe+4en36EvQu2dx26yaMWFza5fHwqPrT2VNb73iVpggS8jAaw4m
lAhWiuhFLImigxQ+3o3RWHX6XRgYrkkuYv0bUP9me0iIybrP2wdcL6htNZPq/Ty57mdjQJsmYZER
Lo7veBk563mEtc5qyxyiV3Br84alK3M9DBQBsz2hib6LuQUQpoif0xSPsJoYICqJG0shliCBkkXr
SCETVx0VBZ7VxHSwJ5YpNQMGLEsw1GTIffpeK1Y9NB3Is1e+dyRDyNskdfzQevHHYv7vu/yjKLmb
ENIi9hbGhtg+bOe+fo5E/zZxW+FRgqTy1y1otjS9UzzfZCi8iI3OGLGyifGxJOeouWbgI9PWPyYi
/oyLnnyMASMaVAiWJRxU9d5+Ksgdt8g4WVNb+2liYKda5m/MliE/vBbzxJjsDhdK1xMo6CpYJyg/
nQiRCfoAMggpe699rC6ieGIffzUiDIKeQDC3jFcAqzWiCDT7jOTdxIYv43DZsuTDIEKp0gKB3k2X
e0kdG4m9KtjFI5OAb+em08aQ7tlb6pQM7fMurBfKRUZit6cuCYMMGXQfvVDEwYV8m5qc6LmU9Prn
QxF28cahfL4yluv4e0xUw4MhsmEXDOkHYQLxurExy+SCzFJtn3ICx3tnCIgv4Wn3pxt7kvja0IVa
FdRt37WOG9wiQAJzL5pgcqMZGghdqmz1M6Ggc2hGx3wEC/tzHJ+joLK+UqhA8VzO8zmRbnpw7Lld
R5jVNwYFqso084eqqUgyt9TFHvWx0Gz+AiGti2aNU+QzOutqCveBG/CchBBSSuSbaPu5nWuQB6vG
y3lBQP9J2zX0d8sPpxQAPHKex+UOaYX63gfTq2WVF5gC16ECBxK2JA5hej+arTxS+2aTowRtPerM
w3L3OCa4/olVormMBGMAgDxkULFzg1StnCdORv7XWU1EIuBzdmX2voyHPCeoDrxtHScfsRe+VFnz
qZzl536KAZ+7B5ByjGqpo0DAO2tEM5pL6j03LK/tgQqhnSyV/ZzlrlweombkjbqKwt7sLFbIoial
nDBEFD+rjJwMICwUeeaJ4huwVzBJLZHb3uE+YZMoYZvWCdNcuooiJ9+kNDxUetInq/U/atM/ZjLA
HWgdYwFwsO7r72Hnc89yc5nKeRl9+uSyAM22KYOC9D0ib1xy3QlfWmISNLe2pJHC5Jd+uJipV9Ec
HJZn10q7eVfwcUbDfxl7hrvWhP1rGP1VmawV1bKcGO1wJxvcyn51C2seBrPELd1R6nYiea3Q4cHQ
5LhW49JO3enW+Maz0iTO6hH7G6uIeg6uxHcsCRFMBLaHfbMPGOSAasrRuzYZt/8dRHV/XKKUgDNZ
Xgy009QWub4RJgSlCNt2aoalEHE8ho03d/lrnodxpVt7g7GE0QF/7aYA/EFgNIng8mo0OWdBei0D
mBn+SoiK3i9/b05IrVi6+ptcIxVCMtSGDVdS0jGdLhBx1eb+XsuxHQMceKRVFdUwc5btTu2Z1tqy
eZJUcsERtVTpmXSI/cxWvt2joaIcUhp0S1wG21pxU/h4mnK35eIVzGGgBD+swn5oMx/72MLJSpPy
kHtUFMNoEdi5fO05SKftVJwcHz5VvOztC2O+ZJXz3anZqZAAhrSfErQX18E+N0x3y8rnTQfh1mjZ
3HH3r/Icy8Ddmuv3IQ10a6kUjgBcM+LeOrbiRc4SAczphhxbl+YOhgxjsJ8by0lWyNtcZnGS2VMK
Jz7ha80ybXJzQDZu5z0WDZI/QAubGa6NsvlaceW2aRa8dhhr4EF/SjoASkkR0DWVii0j5K2wleZe
NAlftOue5aDeiGLmg7beqdf2hIOCadonUTyNh8cUb/cmn5OPweKhb6W7V8HMji1jWdvg4sCA1B4i
JP5oLGckJXNAyXi5H4c7H6nSkk/76z5246Wj0CBQsI/VQZMEyLqRSzba9rPf1OnVm+TPvPgAYzZ+
pg1qTt4ZFx1C/BxNL07mo50l00Mj2gz3sww2jpeSkNEm2S2l9rDO05oijOuBLipIshIVuc4cUA4x
scp0NTAKIw/CfSd4go4yzbdDML5mCvp40GaIcKaOFr/ZJ2uKh8MGSc+WFLTwYixZaZY3vfg2mige
ftwamtYKwUoH3XWPgs94Sj2EbJPTHmUyNLt2unVUvGZ0S34avgWlaI81thx0OO5eR7gG5xqeBswI
kSQZVtOg3fW2Yo6NWABhbqjWflzOu7HpH8EeYWqZsvxJ2ChvKoZvjDSkhEtLpZeOHfyawN1NaZjl
48hu8WlGwKnQk/xG+vz/ChV0nADQyP+ZKbj+lie/qrZM/gMq+Pu3/mIKCiH/ReVdePjYpU1fGmjD
X0xBYcl/SROkhhe4TK2Oh7n/v2n91r9oGYPagAHo0VE3QRX8Reu3rX859sInBKDggwT4f2MKWn8D
p5h8LHQWuDgB1YDIkH+jk1GwrOpGkfZYDnawhXe3q/tRnjXegD3znn6t5FgelST2qEkcOsqtQ25J
n9CjDdWzDit2+mb+PSoqjLRBjBGwvILYR3e2SR2rZBkdoJiW09fE8Ot93Ob6OAby0AX16+D7461M
p/EW0Drc/XEhHn8jEv6Mi3EW4ssf5ITli0loJR5Qq4Xc6C5Ytj8gPNi7a2pfSl8jNB77gbHL6uX3
WbbOIe4jjBWeF7PIVimyYyNcK9X55LSN4lrH8idV8foUjPpWsf+8WCIvD7YCfutb2r1gPOKhbtUj
7j25piQKqHtE4Nf6YX4J/fCHzobkgDvrqfKUePHIoWcv1Wl8wjWkZR90E+lzv3qYBafWpSo1sZw3
aPYcI12mbAiH9JT1RPqMHs7yacqiLcWd8AQc9zE0DLINKEK/qjHwV4EniRXeOqURIUZhunZn/I2l
ZMqPImJc/+/n1P0bYOR+Tl0PsJEVALKmCfy3c5p4Md7Sqb9G89Tv6AImu0BLRS6sF70wMTOvz9OD
gY37ZCe4LVi1fCUq8wda8m6fBA1Lo74GnZ6ZN62VfUDxqralq8mxTffYBZ3nFCLJE1XTFSfaeg0I
NSUewvkc5b1mcUm9D2NneYpGsmilj5dgSKHCAtN+AShBKdEFl5THpUsEXAQXPEYa71lFdZWjiPeN
E7YAGSjBAgfIb5CKYdtiacP3R0rOZA3iBYW3UwZ0XGK3eJsiZ6O9gngZB/1hJqrbpJH31UlGUNXc
H2LKKRht5gP5AsWbBRUfhtvZtvNnKPXDw79/sE8BPwXj4Z+AJf/rwwsnx4Q56rk8w/bfeaBo+yOo
4Xl3LZ2PLJqrk59RE7R0ahzaGFFDGlrJiSaNexm1TPYZvlQ3pKBoIeFv2vTBKp2r6qV5Tvpya8fG
Puip9jXm2z/cN397FD0CQQSbi8BijOHHclv98Sg6gCBl3UXl1bSM7iHNnEvpFs7WiYdkoyY3+Ie3
u0NR/nz0l/cLgFN50ndF4Pl/e/Rr7v+5aePquukMEd8M8bPp8VAY0Ge2gtXOdepxOyb2HDwj+TdW
puw2LsEJp4CVfaSk+eQ92VNA9oiNgcwcbIYznCMN8UQkjLzRkdXU/5CpVCFSxS6YPLJQiSKrLW9G
RP2PRLj7WPWfX4hnzaIEaEvXXWaT/zyBnmcnccSS+Mq28quXx/HJixfrjy9ahquoWUduZm49D8V4
p2vjbDMSndpZWTviM58ScGEbbcbbXvBL0Lj2Q1eLx/sP9iM/qR56RzvhEaQtnG0Gk578SIuDuN0W
cX7LyC74dl45D6i0JXdVMzw0fluwJNSC0EhbPJjUDXdd6+VX0hAwYs6p9x4UFTKB+GESYXwVqfIo
GeU+YdfwkojvZAioOyo5A8FRTjZesK6jaQnMbSms8UF4JMEZnfrVd2Z8XRbC65AJdaOWNp1Pj35V
T9l8iGCtncIKOWIt+/IfAITO32Bz5nLXLtOj7QaWZCJZnr8/blzTVU7pOKGxmIT6cLRWwnCGT77T
fkbLwMCr0QwPLbxv8F0/MuGnP20AFBYc6m8NntJ1m0n3FuNpOmaDoWGgeOFTOhnjKlmOhRA22sb0
g2joK/7B42i56de08uHrkHlwy+JpemzyIlu1Ts5IVLqSTLEQzHz9JBswe3iJgy0uaoK+mukxrYvh
PC+R0I4MjCMCgeeBvdpuIlX4EAPyXs+NWR4MNtm7Evn2ISndrWGUw2Gck2Yr3TK/RtRXdNh+gfRT
36iSt28SqROEj3fQSP3FFP/Ag6IGtty6/3Fr29JmRCDWivICs8rCZPrjFLutn5ht3NuXvmC33Yhc
nAJfiZPZjSYi1ETsIWz6h/s/3H+MfhiyuVmOaYkrbXb//h1BDHE91+0ff/XHIaz0BZu05Rf//Wq6
W8IsvKlGs7u87v2fwzz97//9feTssp8i+VFuuFPYsiyf0hja4mhYOcqE//nF+z/8fsv7B1w0ErtA
yrfff2ffP8G/35ydPRcjRDB+xMu4+d9+p38f/dfrkk0W+csOZvkM//Nl/va1fn+m+zG/31TVxS0V
G9HCwHFgHp0gqvx1HkLZ4mK7H3v/l/uP6X767/8reWSz5hozx+8FUKhtiL3MsMNTIqzgQAQoUQ0X
LRj6dDDa25TE0x3FRkQrrGPftDP/mvOeQN3+dTKGX7qS4qgy+0wV8Jc5Et2iMWH1WfwtH/t5E2fj
R10QtpMuackDNHfEWicVmPVrqLxrSm+eJowb7ee2fLdo3e4qZ76UytwmLWAXVYJVtDAYKJHrHazd
LeYkmxpdRaxO35JH1rBMyELralnDAn3+NCAGXkdsjxNUsP0Syz2gBFhCHZZsSEnNSOY7apSgOszx
eSgZRpXmNRLfq9Zm+pPVGbZqY7aJOnmQJbF6g+W+40S4uskPmFNXnXnpJbFRHkd+T958+yi0dVMR
WIwsxXFh9mW9Ltwe74oy9gWPAbUfP9lbdvUUw7xAKKJ3PL5fZf7VL1qMuBN11wR1BjQwuW/oXwJY
wMJdBURL+HATChdLo9EiwsjqM9Uwl0zyGJa2FJ8pN2Nxsx8y27tGURefDCzSq7zC7uQECtdOu2XP
b52dhnhHolM+o+BexTD+yZcYf6RO/WzJVm1wyT+lEbZ4Qos2JGU9zRFe5rqr9w2m5D0xswbeScLO
kW+PC10a16bS3wleJju1zPa9yNHYYG2+QcbKKJiHwBb3/USTNYai6y9pF4Zb7v3IFafKZGQESp5P
ybGtD0YDuCB23QdmbCCJxFOrmNyo1G+xLC3xd1Rq5nT8njT5E+lWxsUifXaqpH2ocTVGwiCVyKPg
ZIzcYKXfIiboz7hE1WqxNo0xXWQ5UxGIgPml4JNgmZ8bSOnupMOjaihetRk0iQQp6UqMVGKtLo42
s0pZ3RD/YGXeK1SqisStqCS4g2Lq2K4Nq1NbbyaWAnwfjTNNxd4zoIEMlLZna/wF0eohH9+kk/5w
K7WrRvBoDoaZEnvA2Xe8h8oEI1INoB6aQeF80h+2F59pcORrI3nqmedXOhPnssmeSSjwkdBtEpJ0
VmKYiPjJDyFBj33uvI1p3NyGGt97jEao7vRj27gt1mz9ivX9ObapjSkUWtuopaJOfRj6bUK+YCeg
8kTBTjcyeghCQFhp+WLrem/6ZA92VU2omymrTU/sBzVc8hrxeEKLmPMfs9SkS9b9QgijZmHC0Ssh
XDUCqlXRQyEfzHOE+r4GD0F4q3vFMdnuXC+g5Rlb8CL9iP4eiVKp96GN6MaAlT/4XfY2KSNjZ0fC
TWnh0Aqncutk5kMRWVis8X6D0og+ySpcUkJIhQm/Fa5BuieLjV00+kT7OFC/p3rnu9F01S9emt/s
Id6aDIjoxssQT+dikfQVdUHUsaojP7hQkmAvp3tpNPtB+v5nw4NMPXo8ymNZH2bWl9TmqlcWW7s0
DV4HN0p3ZY76zOyKY281X7iHGriUUNvsDGiFU9Dsb4ZZMEE7Xwyf8zc6aO7qGlq/rJCaFgpO+wix
361AL6Myw1Akny1WqCum7fKgTSshYKUBJBb4P4euqdZ8wpJmrndiO/Th5AUVNs504rgzeh/jzUDD
tp7c6F17cs9WbFzXM0U9Oe+dBMBo4w9rjcmGAXKpYcdslCignhws2qucXdGcyhR/RwINbeoeO5M2
JBV9WoUJF8DGsOZCU0GElqEvQ3KKxhA9MnIA1WdfM41pgxPZuSSm5P173GVH0Cw+9FU5w4zJ2k2g
+uvkPFaNYdGD7mhs1XTlhxl2VOx+6mfL39oTm8a+CE4IcMgfCVDEmnhVx9xEt0+FCz+GcdI3dJPW
qaiJweqd58TMkQtmsKfaDDgEzEM8OgV5gTkr0MUmyb7ogK6u3Avso4E+W7C6QavZL47ln72QKzz3
8dHXsb+ewiDbdMn8bDXQQMeFfGdVYtxp+xsPmN7nKnnNGDjXsKGgHVokWy9K1wxrEjoIAeQs2hc5
NXn0zpupxcdH1jw1Wq9+azLzicyE+QstgBVeI/zPtL/Xhu1+bpvxGjN01sW8V6Gldp5X71D9xbhi
HXBAcZ7thgyDIMDm/YiIaBUa40Tirl9uzSQ4DrZgBU2pVBh5TAGnYgTAaLWZcJ4qw4boK4hxKIxm
cVkEpz6skd2WzaOXjs+png/AlAFZhT9Vmf0kqQxZpR4PzjyT0k251SwF5v7Y5LmTA2DUOobINKpL
A9hlQ4WYtqSaiXgq390Wsf/MTb7SDibell1T7DTHuEDdQoEzekhqGx11ghVyCsVny8G7EqD+PumI
+JyyQ7F1P+L+4/5HAtKjm+nG4yl0qNnff235fcGJ+e6jX1wRPmk89aMaD7XOPcyVUfpCPiQWdd6q
G6aLUWn13jCf7iTZgQ8oQo0b4BpcvstrlP4nXeT9B4h+QIuOiK9jX3XnXNkhlLHW+KLxdt1fy8MQ
T7848D9ZBjYRtmLFXtG8O6VxSdyCl3/zEBr/sApxcpOu/2xIND6+ZVRnyi7DxTDp8gYk/n2FjLe7
H8qpR7STRZRHYo05rRsy5L1z+6mV3Lq/X01f0qmDroM1ap0jrr2Zpd8/EHemd4JSyyvl6s/O8r50
/C869OLPSLG67WhG8XlQvXOJMqaMmoiar6QVbgfhNj9GryFwVzWKLlB7Gtk1byeargethfhkKvSL
98NM+W7LWn5MHaIHzHftbYpG8eB0SIKQFSRvwGDf7kc6s7yiVrXekQ+OhPeO8gTBK7rGm8yQ5UYE
2vhaFtWmapz2B+4dMroBQj5jaDCgrE3Wwetd45NsAHndv4tETtWaZfcxQsNegzmIb8qrggd3IpJL
m23PDt5/uZ8gkTePTFfNe+509pbnYDg1WdNipBmInjSt9ltVwSxZzlDtEruDO9J5qjMQVEQAAixT
SfMEjZ4ruxwSsNr1Yz/8RopcQA/akNfAdrOTYeTGtvEr5y0M4uf7oZGKSB9eygaN6ROJ5lQngiLN
a2sXBks1Jb/1efDXifQxhuJt0E8kVnQHn1b9QQy9+RRWGn/b8saDLuhDke6mIl7D6Qq0/2Kqkbg1
ZCtPKH5js6i+D/LdmHPrmw5j2in4wM4Vzr+rRXXw9wGlcWptmX+kkII3htGGZw0j9ooIy0cfZJff
A3p27SA+CjeuNxLvymWSg33RFZaG+1tAodDccKYr0k3u93iBXK+7DMotNk06eR/+sPr9UVpFdbX3
govft8lF1KrbFJXPnNzZ+TnUh/tRLPkI4eO9rtVo2Of7AWaQ+t8m4+n+eVycIutySsxrlsv+HHSO
vRnmufumNXW/5TsX9GbWVRWE16kWKdkfXrApMVR99bhY9yOoQ7Rr3y+aG4OncyJ2K9321dR/7QCO
3t/FCQbUW4kQNziaw6kPvHobM+J9ibkr769B5kGy5gTFj3STi1OxDE3L5v6/uDuP5daVbcv+SsXt
4waQ8BX1qkFvRFGWMh2Etkt4l/BfXwPYu96597yoeP3qIERSomiANGvNOeYHIB1+ldcxNXw9wg/U
QyJNj8wCXWxHKw0JTG13y38JTA87cuEcolhDzm9WSLCj3N9yMo3v0CX2y/PgWjHoszvJoz3WmHaZ
c3cOLIT3DnHV8jwhyRirMK6HRwWU8zR65BXaMZcXy4PT8huJbFriGwv/capKi6QofdjBuFq3mKFv
ILlBlk3DF9YZGmH6CJfBLsSTXenfoUQPX1w8hF0FTnD1Qlb7ekhJA8PW8KWL9I66pP2aCjM4EJxC
Pkco+k9DnZc/FPj2tw11jRPzebo1iavdOV7+ujxYYhClgFo6973tNfdDadPwnp81TqanvscpEyP9
P9pk/mwLmnVfzpwe58ivBjc0iWdhcfRTvXoVFPiWl687DbDfMTMvuQwGiKHIw5Yn7Lrhs7Hd5LlV
pnmKwHlsl/tzTK2pavqPcixYneQIw/vBFrfJtQ7LSyxM2LC9HI27uIGOTH4lcXDzS3QSL2Ktl3qP
ZP2Iczcrcn4/EPjEh7bhu4fxap8TCLYnMCp51yNrszxlN5DJ7U0Rm3YiXR+bEeiZ77BJgxXnP5Q5
DfZKVcZDqSLzbqKBC02R945R6EiZZ7oVpIIcamMgUnDwp49SZ2nfjtMDbY4WKcQcBVPWuIZjK3tu
Pe3j96siWQMefNFf9ci2Lp5GX2B5QIXTfSLd/LWbnPLY+Al73KFNvgDbLK+2neARVSqyj2GKwLIQ
ATViUTz9/nRUm4NkKBVjeYAVMVRYpOdPB9HHa09h9Nk1+vQEsbr//QWm2lkw0X96smrhk+ScMkPh
vHp1xPaUN6kZGlDe+RRDlBdcl9NupFH6KeK9LsLvAzDXJ2kkw8kHhbE1WRI0gecCA8dV1LQp8PjY
+dQMcuEy064uRUjiuAFpau9YhXspE8feee4IMLfrmFXbJx+N1DF2Z8urzmbVAFLc6+gCa79N16z8
vGvcTE9jU+O9pRGqezTmc3awTDHfnDHRUKzj/TR7fCyd6q2NPzgjbi/t0/XQDysjwoXWe8Vr4flE
RoLmyYLKPA2dd6hz9oDoed2Li68GoSgwKz+i8TaJ7pnQmU/KGIc09uxbK0K5FqKDaOI0Yhe6XKPK
LodtiKz5NDXosYPKLX8fZCbQqFFPmr+0/OR6EWC95cfBtrNT2wnMcNUsXiMb4K/7//57yy8vB9PI
MLTPfzu0iN5kPp2XP1ueYLl/ApkK72/+lb/uZBj3iQe1LXJ9Y/isykqKU9JhlQdUuCb5j3KBh+iK
5yrWg6OlW1Bqt9y1qL9E7IBCAlv2hdfcovA9o8PFghhmWj2bqlVrladqPiQtWS1RSbLWmCf9yQgU
bfAG4lmNi9b2JsShfESYY77cRh9xa2BfLWbv4mQVJbo5/FR0HuOt111dq3V+/0I3m+jJsoQpOh+W
n5KzTnEKnb14TlJSE1WoTo3+E7EqbyiMyuK0HEa/QhyD6JJujEDh1UC1zMZtVHXvkZIFOR9sAIIZ
YAwA0rKrK9LLO1dCglw+Hq4ytRVJj84yqQOwWmwY4qp7Xd4c1dHyhN8i08u55FhMp8b6ljQ8q8ZO
BRJ29Gp0cBARVL7ocYj1LeEPYD7wWRn6LL9ojLsIfe1uuW95NFcs0R2z3IRAA8iApUjv1hhfwcmw
UJAlyIflhYUmmaQFJrxVkWa8YyIlJF/anuXYi0q4G9zvQ4h6ZQvq794iVStr2Vq6vrk18kydPK9V
p3I0FZZEJt4CEsM6cNrgRPYCjlxToeSfz4/fz27XUCaW21mE6CcGvITpsjkaQXxQtAwPE7ajrWSo
osWip2yWW5DgNiWHOEq1lT252trpiAnumvqxtfJ2r4c0UmOY6Huh8IJpY50R9OliayCpkgBWX9tN
dX+LrAjAUuWBwvH9E5tFC0ntKdSBZxg+2I26w4w0dJGztr3BwHBBb6+c+SJGLMatEZrOSRuC771S
PxBwZGsCkBPaa+a91eXlvi6cazqBERdDf1uAhfp8ySxQw+Wnmh4EJX6oT4D8LfCPiTPB7jNvU+Q7
lyCF/Ne6D7jfwQbjz17lcekdW/70ovoOLbvyrV1daezTMWKAvEORExkwjgO3PqjWgeYZCGctumTc
o971t0SytvdaNMVHOXW3BrzVuYnN9Ey0e/k0jRW6mFE6F9spzF1sAu4c2xC7novzPigCE7aXYZ7Q
1q98zCmriHzoO5epYe2PmrlHTZBfvdYm/ZsCsUxYWZfgt/XxRaLFwjlNLKaZpsXW1tPpScupMvJ/
ylPdUrNNwjg6GSMdjtiu8DT2hnEos1QQCe1fRmgDuwVCkrg2kCECVNK9MpPzguNYDtlgPsz8R7az
gnRDBrAwZrj765BoRr7uC7/m7WjfJYAj3fdw5ZgV7tkCIVqIuD0ZaDZQEHF1vN+6xiXvdp+2lxi7
cRAPoSmqk6tstuAQfEJEa8a2YuXPdQ2fdCEFdcKocZ0VdwvG468DwGC817UYkI4W33CJ+iuiQUBI
O95pef39zFkZZvFdWwJNKmemzXKg5NSCCb35yImPigv01DTxNcpTe5eKoTktd4Fp+vNT58foMFz7
NmlcgOkw4HeSODlO0XwQI3GGuju8y4SeONWah8wgRlVZstykLWwmlkZhmv0+z921WTMawnBGXz6r
MOWkH3svGc92NtwlMUxqXRBt4rpMo6jK29+H5SYhPaiM/PkRnfK5U/TFsZ/fyXLITM3eBDmMrWE2
UU7zoZRdus1y2E2GHs4kveK+6PQXhFU9tAZewnLAKf7nJ5LX//zEk+GFQeS4WbA8jWP8YfMQkNyf
/rq5/KSXLtpCpzzIirDH5WD6EfNKlb1KS8S7ECnVaTlA51S/aTt/3eclSGTjEHSoVgGuCWagZRhn
OAI9FweS6by2co7hmVDBeTO3ZyHyhOZUrO2sGgjudYfj1LGTNMryTNwSIOAhQ30152usSxxYZ4Ec
vFzRAhW7qS9uVjdRqLH0x6BBMJcFZXEmrh4P5Mh4IecerNZgq0zruVHKZ7UcHFbrhMdF2e+PpM1I
2zNSROrDfFYsbyepuYYCtuu6dgApSgpnlHyhQ43Pdkdi9ogzd6GtLsMW9EUKH9QMaYQED5TXMItP
ZrqVYT+ckE0OJ4QuAd0AsLsLKSmOM3nEEbpmi8SgnblcaiLXMf0vt32UkTJo06PoidhGZY7FE+N+
Vvnlqa1J6DAD5uJQcLK3ApoEyud8FwbtSyphK2Fr+cMkWn76233S4UScOSGN4Lxom4IMbtQGl3jK
QEiGmImSIsnv6BX62HzBsGuh560mXQ57Fz8d3V02Y6KwXpI8qXb6EHvXwRG7lm3uFz0Y/Lw+Kj4/
gdWWBUF/7CvtDjy3cWmHqKUELLnflAfHnZI7ExXPiVzDXQR+5NPPxAW6Sv2S2fVw9joz3STPoe0P
TzkZb/c5GoPC1Ih292kIEmowmxFJIsJ2q/ZjJMdrPxsiwNPmm8BzBAVC36m2SvS0adIupBYr7DvD
LsjldsKHrE8yj9V7Rk5XJikpx/N2xbXvUbz0j4IK73bwcH90ad8/YhtjG2XowSF0xp2YtPwhq3Oq
xA75MMBh1wL6+r7Gmu1SfHk3fExbGcmEANVQUdtJl9wZ6MSgkpoFht80uXNLOdGdIdu4y6T/knbx
j1oPystyi1o8S8CCQSWN/QTXhm29DUjoR801PltLc7YE4aK+EFn0NljVdrnfLbvZmhsaR3wi9a3O
gMQUsf3k98VHPZK3gmacmlLVOAcxIoARk/1S6nb9ZtHnP5aRAT9b5uqtMCaCJmROU2h+1MMXT9zk
sDJLP9+pTI54e41QO+oFc7PbjfWb60BW8Hz/W2UZfB8EnCcQ2/e63oSUcnYRQQZPzX3ixIQuzQdT
lRHiCTw4MbYBypWF8dVoNeKBzH7B2tyyMWDhoex0fGhpt7P3uFWN5t3MUUWHvE8uNFLaLcEQ4kHO
P8HzhkwYoXqt8eKtaNUnJwWU5jFM8bYJ2xnX40RWI9qvho8aVf6QxiO8etLljXIij2diBEpb+K56
aAvAZOnPrG5x9OVleQM9RG8jUhTbrAnnh4nozPOsbse6Aa8rc+W3Tj77SXeQsIBugxed1ECEVox4
+wV0BQjboavXKLioJ+tIrTWbF+EyjRjOgEZOTcj+huYCCWnA1J2C94gTpkK/UY81QIfzYBTBTzOB
t64UUqKtodpjX1flrabB0coivVpTjOhrMO/xJDzRmRIvUWg2L8Rvpm6co25t4mM9tOqa8y4cUi0P
jdnkd8uVHjmeeY7ynTvS6hr5G741prr8Kc1THBCiviy3DBfRnqZXdG7caqWZEFPNYAqveLRT680d
0n09Fdk3JL/jOuhied+lw0c1lOMdbVFq3zaJca5ni0d7PhA2f2fH1NEz3UrYsbiMf9Wc0BOnzQPa
p3WLtGJl1HU/BzGNj6Y9lccupNsWmAkECcQi+UhDWwSsPUlUM98J0ItX4aCv3RILnYc5WQOySV+7
/UB35QBDVfYp8GXx4vuULZzK+0RVTUZx6JV3NIhA82W+sysTW6f1MY7fPUJnvSmcPny/QxFFAupG
ema7KXW4OJo1Ns9Nhqi9rabo+yCjjVe6zk8NylKy07pe7lmeeaeixI1kUuBCACl3mRdmp77V/ceW
FL7JHt4MX5qvla1HNBCZCESoi1c4IH9uLo/S4aRJarNULFRQPTsDg/MwWu+WqaY9PGgkK/PNqh7e
uzmdIhb9L2Xr0z0pMCvZ+ekVZiTyt9hngWtRAbadLLlStcTWWEt6pXgH47m8qzvf/Yz2PRIPyEgB
jQC6JONB6p77NAHEpg2DI8wyp/4l39v4In7pTfetoJn8ludjt0G8k11TkAtkLwBByGqoI9mYxO99
VO/QJsavVjR86Am+D64P70so77HyRPWzdwpaMwH4s6k4UPzBcqsgptmlzbBcENrR2kmAf0qq0+g6
YLSnHowhK4K95gJ/la4GCXjo+muUGh9pJJFuTwqA4+Ru8NKWt5KRPYut185x+mfM24C2reYaaTLH
0+4ZR04ii2/DI5xXT2B2qLY5jZZjn8uueYah8oJvCk+eOX1Ccw7N2V/pnFQD0ZaIjQ2OLO0gp7J7
42/ek9oaMF1wYdS0iteVOwXrsaG+NfogVKVleW9TMXgrVOWJMp13kw4/SaFDpRuAc9U+lSF8ICsg
/oHEHZNS0oEyUwT/p7cOxJrp8/xabLUmsbchnruVGaTqSleYDWMn4LiRprctcuE+17jSkLrnzilN
YOhYdgGZNWnlkeoRCRepfYkTPfwIJWaYKdW+hYZGjy6GmmHKEZg/I/J3BTN66OnBQoq4mBr+r7zu
jHsVt7dBE8HKKzKgA636rGujfk5lWZ6Cub7peLX9RUAYkXR71djGSw+95+w3mfGUM3kSB65SVr5Q
+qbJ/YrBPWrY01eO44jtFAh5NMQMR4zjGJIWhTmvqJpjZxPrEdc+u7PGS/e0RZjEdDneIZWhrhAV
7p7uV0GOkg+QzQJxg0h7S7+4fCprExhhU4j1n2+wEekGl9kLaRDDxvMT9aWieIcaWdvbfZgevWL+
VHRcIklk4sdKy3OJreNoGESFdPbwFOJGvjeabr/csp0uoMEaq4vKGyQgMOVXNLdwUETmj2QqftS2
Ye0yvv2tVNHANsL96pHETquEpRgGvrC6bxoaGVU1vaoB4YUBbffD717zMB7vSPcaEVQq7WLqVnYe
RzVLifQzGVP/91ATmEK6O52Mhz4GkM+Ok6VFNA1nrRjv0tCIXyNtdJFFjZAJ89i/jknrX7kqSURp
jAI/SZ39HOwUCk6IVYk2VfycAtuvlXeqR3h1UteelSk5C2eSSeKI6b7Ik0tusxVTA7a9CWDKLmlJ
phYhUIVlM60y2DdBKo59r/zn1NAQwETRQ5shexgcX90zRLmFd5/2bKvK+R2if9IuVcACq+q3cf+a
6WN7oXjh3avGzdhXdPatDsnz88eZVWSQ595b5WaqVAEBgb9tbLJXeLrXRO/fIjZVNyAsuOV6yJlB
VX7MncevKMRMbcW9sx3VyAoto4HAu0nB9vb4DakvnLR+bPZ2mX+nwnttyE967BPp7UDfx5tSxfq+
9Wy4bb2DycpRp5wUmZujU0uXGSb8+TLpVF7AaK+Gx2S0v2GzduYtfP+IxD47Wyzt1wFeN3Kjgdt1
FHgTM3iVJp72FB3r92BeUWoD2CIPWFVkrQvv0TRxAdZd130jXGvrtD5EVBKxkAcZ0cPUzf17PLC6
mNpXLYi3mSoiprqZ8TYVEiCa00PhSuI7W5nPlkuXxYlg3wL/x3yPCPsg/SHAeYkPfr4koGTF27bO
flGjoatmuNldD/nzJJzoCawz3j5SxA5g+Xqo5AzYk2OnZysjHaE1pXvU9LQ4KM8AbdS3yMUmrSeX
CbrlwQot/GVF+gb4jxIL9focQNGaYq7/TWey0ENJuokbX2tXAZjvHP8aCbPZE43QnUmGlefMkA6O
W/qpELL9jdN9ZEUlad5m6XmAVKj8hjksku+2JFhXOAGqb2z0RqkuUUyaJ1h5b1WZXf4gcD+ueQn0
nwy2QrxtXpQJPZSMuCSXj2WcGFteerqlgGU8ZVWsP3EB18MqaeiMWhYbP6u+W6TiAFHrrRaRNeBM
ncG4Egb7EHfsnvkDWVQr6rNZNfW5jJjlixoqOAJ82Ed6sDLgLm0xHdbrhEfOtTfUZ/bK95qDJgtQ
7etQp5cqac0jaxOiIixBmS8OzTPLLGY39QFkIn4YWrs664l2ITYqufeStGGGs8DvRczKSaqHd0ma
7q2sUWcjCo6GnmkPgZyMFciB5JJSDXvD/FXFOZY1uQMNnd03npliMZyMY2OHD8tdGVyquynDHlgS
LFGK5EVGuvvS4b5HXuq/ERngPEbVWzfsB0onT3FUUAB2KrEHf622pZVsPSzWZ9c4NGHBBVMCPTPr
HF4aS53M3gvaFZ+mQ8c3LuxP22mrpxhrLTydzPlG6B/xlVI+Y9LGodpgo5HRZ9x25N7aTn5oJKi0
Bl1SnA/YCTMrPWqapZ6haWC1DOXB8+XMULMlpb/MJJYxyJ/5NChKkVJyRglD5uQ3UjvY7pqfgwTD
Ei8YrMkfTrjJ7kYMweR8ecQp4qz4auYMRD0hbilxxbkNB9LfOz4JkHnDG8YTIoTQU9Bgcoc31iwI
KYP6qYUIJUqZPLKHgKWQ1z5IfeJ8bAoYc+0Abv18iAaT582NbuPLOf+ncV+WA07szShAOEbZ8NZn
iKEqPMj7CL6VlI6PBUfTyWJo04sKmI6tHAWMMRCUDMFbPwEQApmfgeOmUvXQmMG7ZmsH9uIdSyuG
ghgWOKB1L73PP8XIcBe30EItxyt2UNahz4cpRJe0S3Gpk5+k0fZ5aSYaNVBU3rpKA+VuGfdBqeFf
1mBrmFH2ovlJcdap1sYS6XbDhsZPNJBfrerXXlmXZ6EB34qIK3r0ess8Noj28sYwLqNim1kAkWVt
osV7RLY25yT7tqFPH1vHai5x599JwPVsKQlanTIazhqiFhy4nAcQ8WDDrztfcaElnXmykojVtUeP
iiKm/+QBivRT+alM17+B8oJXy3IEjWgR3KbBznc3Nvk57pY0vyIw2XaugAu6N/RCXmVYJa92GG06
Q+8vlZi7gZkyrrW03GPl5e9GHRpXdCznvImqo0ns5aubG6ccFjUNmQpwLY5uihVx9G0YT02874lf
f6n6sX8R00xJTn7Qx2oumi3VIzvgjP6eH8ycA8oLWVFg9omri9vTeNVVb6LNamlB6A14POVGh6QY
azKamvTQNH7NAoODoxKKYybBIJGe3dmwCw+sgYzzMICVyAqb9nCv2y9h01xlbmVfvgDBWpE36dby
uTQJHe3apPjIS0kDx7V/mrTZndyH2WjarOJBuVU5IYuZXRgXylT6JaPVckGO15z6WrtrcuAUlKU+
XDz024p4XiJlg7eGmvCBDh7lPrbv1JwfohobU2VmL2R7to+m5q1sgl6PgnVoptc6KVAeejuNnnFr
kL050DU92p5LyajKzJtOtsguGjXK/4ktbsJBLjCMbvrcZ3Nsp6d+RFP66s6Ysa6NJravijgJShs7
6nq1IYI7RY7lM2COS5gQCiYnmxw4imRjPR4im5FuRdGD1RuA+J2gqnMdOl2yJ1BvAEqt63JXGCoI
gwW4bLssqBkya6aRHmyZVpN1U/ZUNZFZ3o2AYOBHNGvSTt+yivzroK36h8iSA9bXUu58LIB0blpE
RHSTY9tD9z/o6Y0d3z1WpQoUbIvNztfdVYPw8kD33aTyIZ27WFRXFwlEMwdh9Ni1nhrqGTgaISET
zTAp29phTYt3pma6F6eFEViL8smxuZhynOlCs2xKWylNkZHiZE5R9QC309/jbRQb6GGvRBRy8U3Z
Q4UzZQsynzHWM8j9iiqCFxMWDEaBlmEkAJnQdvCrUbAtgkleluDH5QCykay8fMoyxqnyK8s057wc
AH8jhsAXSMnFTzfIsSkjFNUzYn/j0W2L5KBHANxKmcJrrdmHIoCIWLVDGH8cY3oHdfMYzwfoTZVm
oUByK2fT0FXdGOTG9nryYeRIG8fRAOyHbX+m5BuUus0YFSfBGo3TwurK4vxAL9ogrK6y1/VQimtU
g6vD7dccOo2y4dhr/V6NRCvCTIYW6+feCVe0tzOi6rl1XO9MSdsjTgzru4qnaqs5EI+mBJRtpOXT
s4pfrHnclUbk7RfgINIQNvKqEWvInj8yB5mJNRKvXPZDebJTxBqOp7IDKvWTX84qmPxLEZF7GbtF
DDq21z7iwgz0V7Nrm0uQIL1KKqEdNUM+jZPm3g9F67yMDdd7hFHs9766C+EY05GmRo0Grqk//aqb
PgbgYcxLJokh800EIndOMaERp0Sw0os8PInBsK6lOVbISydrDdjs3VSN+dATLNwbIHmJuNh0BWqg
lhLshb3kLjEgQrPmTNmd+tXGQ11iW2HwFltDt0t6QGjEFD1wodHJF6QQBi16UacO3L0xn6phUYJW
bKZT31VqG3RzAxvL+nlYDsM9VZ+KzBAZFlAz3eKA3va04BIheDebus9vmegBu+ee+eFUcEkm03ms
HIwDRXHEV+/8IOEHXXEbD0894EtWB/6hjwBfxtC5X2kH+vfRLCf3zPpk16ytPcu3nnKCAMuaml5i
hpDtaaaSE+AGhFRhGGr3OWy4zSTyH0SfseWJ1H0a99aK86I7GhRUTi5YexNazhO66XhNmpB1WG4i
9upI3W7kw0So9lDmaNY6YrsSj2vF1PQLauZiS6XUWXcjHHNyifVL2gtG9Dl73DCleh7aj4zomyfh
wiQoWCJrUnwQ5qu/kjyJS07L//y03Kd1Hgy5zNy7jYZ8EtPVs5n6pLTF3ccEr3hXjkQ1B0a9zofa
d1ayYMgw0CBhRgUbBYnlk8Los9nXw3NUqZ4yOvHTwkGw3PZZfbUVKTzQWc31pDr71fIQaxJF1bzz
lmiMRXHx1TbeK5G/jxGX+j4kErme9OahnbCf0GZh294EMx86HLxvs0tWxC4K7VASmaqjedJzxDtU
44IXS6GdFqFzcsMUoLGO2SyM1OwcKNIjJtv6JHQjOCWEMVsgvtOOvKyG2JzGjtHGl847saburmic
Hz35AlujTVG+CARYVaprT5SQ5yDNPPlAuPgmaU4CueIpenbjR2fGQRa+Jh8ZP5HbJ9j4UuRG1Chp
FaTVED4vB20EdwyvxD0RJVVtJtI9NuTARXfLgZAvta9C82up4IboLElblpuybX8KhshjJR8aRq9D
QhAzpM1hpJ/eedvAoc1satq2oNOGvNrABRkRzVJORrZHiQXcKcho6nZNRz8r0djgWRS2G7fZ67FG
/cnS7L1D7+sAILxaJzVtvCr02QLRmTx43/Cg+SDcCf9SqZftaQeoLUMa4cs2BWXDPNtzebiyerFa
LLP/v4ISBBZ7XL3/b1LC5ase06/8xz/+x0/Wgc14/PEf//jzR39ACa79Tx2Ppe44uqVjE9ad/wQl
uP4/SSAkSM+2ddy8AkbBH06C6f/TFaZhuB5LNAcHIfZCVbRN+B//MN1/ejQKDNexXcvVXRAK//t/
fR/+p/xZPPw2IKq/3f5XnIDxN+s7/x8Zo657OimalNKtGTfwLz7FXG/jOguZscqp7TdtB461teZa
rQ5SCHpeMYDcpq9hr5dAnG6Axslw4K28is3V6PzwUbdDGyYDyo3/Gxul8TcT5fziXFAQUHt5mx6b
lH9/cQiIwwbCyHjAMHsSLoHeFKbytd3015EqIFE/Nfwul01xBwwUcnbpmOr3Gftvn9i/fkLzt/Cv
Ts75RXg+34aFn9wyxN/hAI2t9K5iqDqMTRXtUU4Rklf26Wos+VDgMpUEU2bSvCdz4ue3GNjf1u5M
dlZvesJLTANcIb7BqA20LG6sNb4ipM56+pk2nxaewjW8NJBaoZf+Ny56Ydv/9aUbji58isKEZ/MF
i3///Np29KJudBs4WS7gzhZbTFpuhWke0kBmaJEQ+nlZhOs61jdSr+0N3tTOmT4inXfZaOlDPwCv
WT7rKcF/hXhoJRyyyfh/B4odYMD67JUt1AvNy/qEsmdaoyrmQzIPcdac3Zx/w0bhkSCnHoMC1J6h
SvZSBzCWtYLyZeVFB2wc+MoOhltb5Ei3YqubdPjGIgYklybgdsonYZliHVhGglbG2gRh3G9HV2P7
J6kF6xMpZ9baowwykHgY6LANiDjCdt2BVgQqtSbps9tIOz9abfkspfagDbIk4YffSTOgZyJXWwIs
PQLpxSGpefNkzFDlTMtPl019M9jVxu2yfQwThAojCbkoqk9OSwy2SZQg8HF+u2Yp68QPpZ+xmJ/a
aB9rZFgkJQpwZZFiYiTyXM4tQE334SU5uH3Sd4nU7RBS0Vyn+L9WnZC/6HPFxz4jo4oqZbgXQfsp
e+u98CBaVfMJHgjSjNII14XmA+7yKbj05MitsoSI5PJ7SltuY8ZeQleH2l9oX/nzEdGZDepNVD0l
JwDaE5YdxHLTLopvRItUm8jVDoGPpsYqkPHFGFLVVD5UTuivNDBieO+cPQyJlOxVzJgKUTSNfO9q
WdhrKjXuSd7QZ5g3sAxCB9DyAY0txU/HZf/XoOojEs3AX0RHf7lK50wdjUK98vgnXA7Izl8qC/i2
5/ZvCsc46RH3JaFDVB8+ayR2JgkN6yCDZToDACvEW6ULsqsmDZaUhgMSf67JWp77ztnR8B3ggsVv
g518Lo9QdARL2ve7wbaex4rv3G+zdTulJdLCSWwTjwz0sKuxpWr1Ku/Vq8W2fDPG1k1DYVA5Qbrr
8u6QWHmx8ZJ8DW5x2rkllzUNo19IAu6GOH0VlkfdxEZ62BZEHng+kGp4JQlezUnQFXWbK2xPci/J
pljXEWFQZFbdB/iWYDF5qx57yqax4DCluX40qYKBiiJQoEN+u7wDGYH0KPIRMhX4P8y2xEzUdD31
LnpI5u99AjLdO93Bqvs7M+5J+85wUrJg6CVfXZE4LNowgpUMS7WmkieWjyFGwkEL3WMOnXYTOPUu
N+mfe2b5oKDGwV/wNr4dXOhI8Al7GFqspNq2xXxidK7c+hNtM1dm8OcQ3mzsfgISOyJu10W+HsLu
SkXeo23I78st2u5qL1y73AUVZglfG6+4gG6xbdgsoMxvwmBxWQGH2YHeea1rZ83I8VO2YGlLiGGk
RvS3fLQVVR4bXS2iWFNH/RoHaLKQt8OW9POehKzstclYsUUpf5jlIxXkhpBi5fOVeiQrLMN4oQM+
UzBydzr7oXVDkInP3gwTMqcSX7Mbyn61DH4VQjH4keIqtZule99b2+IKtCDrVLC9auwDTbrDaXxr
Z3Sih+5wtXw3Zcv5Ufjp50gMJkb4fWHG+0qJclXi5KYEOKPkJNNE6NCoM0oDFoH1rc6YIoiwFVuP
a6cdS+igBJps4mvn9g3SV6ZfK+HSXr6RtmFg7vF30tX6ye7/qR4YI8acoR3NxKyWQKbB1r8kWWBO
c82DiVw7kPJDyrOHfbLP8GaT4zwrauJfC58MPxLnccOHUhYZGPR6MxSvUx/+sCAQT33ySaJMuV3+
EasUrmikUi0ZoBUn+55V8k15FamwTC/LacLcIIhmlk+TUNGsf4PShUrW8L/iPoTYKN+XU2TqGc1S
Xf5SBYRfcrUAhcqdZ0AGdKOnsOcVumUOQ7bGDmgkv4TOBFTOjRr2esPKEAhSOiO92ja41C6ytwot
4GqYVwqmQ6JIvUGoeQ1waq4tMRSIjzf+PFdo2bhpDPFdmjpGtihE68q5bwbk6ORWir2z4APFJs+D
1KZXmJBUatApHoLjcmIGI5N3JJNf5KfrdEPz7WiyzSom9a2JgpK0sRqJfvu8nEWmz7BiyenLDJNr
XXu0JpgldMHXWc0nuEqwPltTRm0JFmFL6AMSQxR37aQzlHBuE7pIK80pPkXqp+tBJru6cz5yvjpf
MKhk8xBd1KStZY6BQjU/AW6HqDQ/VmaoAWX1PQ9df13NxkwjUsGJeFQvWzrJsBN9PlOtmZ+oq0oY
RDdn/s9jUSZY9a6ZmX+WTKvYZ8bVTKnskJpS3tMIbCxNFB5IYla6zWxYzhOH31W7Jp0mqJHMOzGQ
Z4OelUGtiOJQ/MMK+B3Ma7RN9VXAfnzttkCoKpubjSBokakP79SG5K85xhWnFFTQzf8h7MyW20a2
KPtFiMA8vHKeJFEWJVl8QVi2hTEBJGbg63slXLerum7E7YdyyTRFgiCQec4+e1h2bMNmsWOG9jtF
g9M4fItM2jFgFNbODp3Xnk+P1b24L3WANnLdjzrbJN8JrbHJel+Q7aNyXUBgNxZgs2RTSTOLG77J
vrKq+6hs74oMau2U7WUqcQQ2WF3mNPsqxptZlvCQZHgna5M10atU6Xzpy7HcstWyDbp7EREJ0GHm
AuVMHAsdBRtVy0adM0uPfjBnOSwfRKtAd1DL5xq7EF0yNhy1/xMKWRJ0679uC85pYpp72Oy9cgBm
P11KEAPErJfY2wWsYxgRUWrhFoACKdgyfyOfew+aiM8ut3k0yBeScd4C9zRyQxP//Ggpr6CKnCMb
xRNCFwfRRyAPNiZnsO4xnKy5kFRWRclgK3Syh5o4JKn9oinpuTu5VbqwzfY5SmTkldyD9vge5VhB
Qj2D/hOzxWYVZ6cuq3sQsdpJi1/EP6KBY27FOPKoc9F0OpJqEbL4wIhfa8QBRIL6ysKjY5OOp3gk
Q3q5ZU30vxEMamLoVTpQxIvZ3vQr8smddm0W0pZWZE0hhuDO0X4HdsbYDFlsNkssjkNV6tLsw/fH
9myEzYFycci/FmWLE3D9lIlGnkzwRb+xc6og3tRswVNhAqYdENmIFcjIM1IJ1C16Pe1nVcePdrMT
bX6ryLjcWRMfsiijA/qDY2OyKmuO524yvdwp8DUQnE/Mb/jOYDyqwRIubMCipuCCKRrxs+m6b6ZE
7CcTbnOLgVSVOu9AudAp50ez+2jUwp6mBl5rpbe2x27ad8Mbc0V8a/uvMOfWmW0J7DkSc+mzJsEy
fWIeXkALir989f6iJ96Fca+rDwN+n+La1fk9TYtrpX3mY4LaOwyeynTZR0tSHGL94GEjarvZPe9w
Qy9K9iGthsGaxgQaITDd4hxwnhIGavao40PBtdpYAuJ1SYmYlcpUnNWnZ+jVaAgkQWtn+UPM0Zab
Eud97vSlnitHcV3KoMT8gCGP8bhajFPDvy01yLKIpw2bq5HCF7YQdHWgIis9q+9mBC7NV4nV3Wug
kI7C4BYBH7xVIrmORXNPK7oaJpje+DjGrxaUlWimzAgidmeho1gLm+znUvt6aJK2ocYebmlnEpEg
NtiyPLAeVOQk5196xVGpgjtvso+A9mZl9JSQrh4yDku+EiO7kwjNeumKZxmqeKVmXdpQB+or0/dd
2U3sfxgvoGpooEdnrQ1PPLtjqhEAKmeKug2xSahqAxCPafgHwmRaixo9aePcM8FGak/uSx5kz0XK
ue6T/O41pAa69dqC0WY3xhoP5VuXBLeRyT4xzu65nZz7sjuqWTgNXPcIlnqSlOA0FICqqXO1sWFJ
Gqqa0pt/UaAQT8zVnIvwZkZ8ZPXZxyG+BFF/xQyZb1TgTho13FRl+kWVSBvCvufYTKgmPpChtgDG
hheQD4oAeanxl4WzrmN95Pwwi99dwiIxl+65yM1rtq+07Pdy7XvukKDgT+AsqGfkycamVmZwRRVT
dM2LkPWDh8fEqspw1SmS76pecGxYuD5NN87YqxTZAjx4zo0/zA+JBhvTGeG6tfdMsmEuX/McP+Nt
SvZQGs07gP9rZPgHzc4vQ8zaIztmpw3HWiPUS6wKblISlLuq+amG/VNisFinX6pF2oCpsKC9DDOr
3XIdq31Y2vZBnzgsgU82WenXfvAZpjxP+phQHFIiTWb3m1Lzbrtut2t6ayec/Ku1ICL1zCmnWvW5
Q4zVSYQtKy3fiYnAN1QY9nFoL5UukgdcNM5axRdhl1inuLN20DT5YSXOa6v7P+IgePTy8poT+cbC
qqI33PxXgQf8PuXK3T1lOkuM7G8JOkkWpaHf2+jFuO111aUkpamvw2E94wDm4GgzB1gGewVwd7jG
8SrbLEWlwgCgs0JwIZ1jrQzgl6YTN29XxAFlHgWhUSVvmRN+9yAydcRTkNtJaQGn49Vlg0RFoSlp
F5vkHEKvF2WylzYopDSnPazmS1cF3UYPocrh4BAc4sh6KvLgC53/tAKQ3eC5l+2CTxOK2T7suWu6
KNwxziPHoSsubNYXBPkZgQTQ8SNIREE9c7OjAVoR6TlxZqYfuLJjssx17nn9UfYpzkUuOYe+aF+4
GcuToyQUrVcxrRpzhABlqaUrndBSlUfpodLy8edY1CCZhbRquBZ5XOqk3PjGLtBc7JLQ0/39R0Xh
edIRp1H9m5A3qqiEfqryetFGoBTwCLlLCrwaUMot6o3lIEKTYuWAxqY8LQ+i8465U41ka45I4uBl
Pck+cnfwrfCTpBA7eU6LxZLl4XE14xqw6jRZnJY/dIZ9Se7HfzQQy0N/nuKT5M3gGhv3P08kzY1f
xIOFDhjvuwx27D9eZvnFv5/89+v3/zczeHls+evy05IjvPyEmdJ/Dml58O/n/P3Efz32r1dNBAqb
HqTmr4+HqT6v2DtKnPn3+yyH13jYjrct8QvLPyx/hBjFQ84rQQ21ukHvTMxx1ga2+OdJCX6VGFwe
rVJOJzgDSgKjZc1ah2+2NWqLQKWaqOOT1Q9hc858q0BSx98jz33uKh8DNCXVQi9v7ge0erItupMe
3ztA+h3ncmBUHFXrsSHXjyBd99R5NpMENOfuieN2TsuDyx9S5jGMxxQ1YGRpJ1CwiC4um6GUjyoe
K/VPy08spx4WI/qa8RqJbUZzbZmS70oEBGhnKgRnADII6PtnPHb6HdwPk/wd+TOj9K1CGo4jlON1
M3Z0X57YuoaQWyMX5WrQ0z33LR9QpxURBImsQtg6ZdAfQgRATBoyvEPtqiDb3H7NNTf41U3bdMJA
vCaCL0r9Zh0RhmyYldg6rsAJPE3wXKCVPwYOgX5Ib7K9NMnzCENVg2jVDj86Gza704SAKQVe4ZxI
9HS+xU2fUEAQsAmeeEuz/rnqER8bTfGIyVADyzUgWb1kYPIaMdcf8laD7d6lLGi+QMQ8hwfL13aT
hvepO1ySBpPpnKi/JsyulYXfl+EbsMr6mZaG4FUzg2rcOTM6mjB6GvXk2eqY5ZFvSV4FopjOfOmI
6DwPkJfZ6PwCJbj/25zsnz76XziPGgLhQfwKGgaEjWx/SgGVCo/sESMAKkTcNpP2ChHzsakMqmD0
Z1E80a64LLzSGZgV2f6RMcFD0TKKa/C2Kaxh3Azdr9yY+m9No3w/sPinu/O2EtUEIKR/8vHuL0Mj
P47OgL4NIUGdW+XTKDxIUwYVIJGLB2jeeFdWRnYQabCHCUkOIqpNsB2v2Jh1/G1kfE3Rktln5CRM
+XKRrJino2BtYEAOmIi3GU5WYvpuxjh4FL1VMSdQLnJNtZ4DC6u7COnMKKbHXmjGwcPMZTNIqGbK
LR9KFO8XfUiJfpPQwzNsCVIqsFk/9nm9aQh+xaw3RTbQ3w27DkFgeoKGXswEGHqgPjaHntF+Nlyq
1vK3beXryOPlobIIrBIuTWYVtr84AvoVIwwQBVZnJ4s2Re/SjSRwQIA0/JU27W09PmWB7m+iuG45
DOiXSXaco6S9pYFZPmazd+nbTRFWVPhZ+QM8Dq4tjGDYJM4xkB7E4haue1P9pDVES2LebbbGfUYl
hgEyYWNhhhscdgR9WvNWkki41I13cQSZAT/sx4XClyh5P9wiTiEaG70/YGu18YbS3jlNK1edY9x9
B/svOEpP+oBKuoFLZDRETbTW8Oa28RUY4dUN/X1nsVi4sbyWbgCLx7uFIZCI0jHQ8T810GNvWqN/
0rgCqbhk/Wnlu0Hy95qIFqwaRrAsA78d8qHWJZZ8RDfLz3xIcW1BDj5PVkeslfvotbhPZwND47Ye
HCzx8JCyPoGGPuM5xTrROms5urqkeHQfsbTpdoyErUdDRTpG1d5vwgs0FNYZSNXFqD03gpzprgKQ
bSIu2xDQxngslAN16wJXRS4U1EIf2Jr7/lBL7x3WRv5kEiau0LnCnRtyFeRvEYgtyQ3cryY55wUo
gpjHbRgkcpXOY72ZQ/da4wF6kJ2Fi2h8ayvxEKQjWb6dwh4DA3ut/mFKB+wIWLitJGNSHszcqMh7
nNQ/+k0E070yGYeTStqRotHg5D+DLRxjp9ljA61fCoQYD+YwHVNSpY6tyK4DUdCsnQbOc25cn5+t
3nZeCO4hTRgnxDAOr3obADZFeb5tJ/fNsZ3XUaWU0L2UuGxrHQE85vA2TcGVSm4T9K6L85lDnIa/
n5PmRzg/OCK94Zu1Z6m7JYSs9lhYJWX47jHcW3uO+d724L3SObSudQr68iSQHVi9FqyU9jgrUTbD
4HqpBL6zjILC6dAm5Y4cciYc9IiCWV+cKO5of8OjGD6Ed9WhSKwzNjHfGZ+R2P60EG/CuXicBDOD
boLdpqblQjlxbjIDL1T4/4OkVrG7nyj7wSYk3P5WBJdOOp94qTINA2EEWmdSom0wZ2JKRgCW+VCV
1Q2lK1ZK5hOzLciM7THsxWfAhNBRlzSBzLtL72vxpSURV2tCzE5CdmlxaauS3fKDgMnt6GnXpKqf
fNt6gAR4mzSWjaAs4SJu7N78jE3KYFPWh0I33obIfPZcuYsgLjhoK4C1HHQ0Kgy6iZPHsZHnLMXO
quoOdk+kK+ccL8tDMpvfjbG6Gnl0MZPhyXTBDxwPoH0uzRMxR4QuiGdPzy+oeE4egRVDukbMgeGC
gQgui4GpbJWalHvfLHou3B+7K0laWKGN27Su3zTdOgvwCCLm3tRXo14q8YaDZGXzQcbM+iH1vxM/
tKZjx1az7j/QVf4kBfPWbOyACKdx9F5zvo5uJL2QewjToS3sLyfEV69xD4EfbcLcYeIVI33MPVT1
7glW6Ckwuo2RYSrq2gPkRpKfbGPnA4F3Y3vUxvs49eXGAjqFcgXBPdrYY/QDPOXb9G2KcnpGPbU3
IJ52aKtIzAgDOTgzggkFy1K7z3NJq3pGaAKNghM/5axsiffc+OJHMUcQg64+oE7e1EcnlXctRYeB
w/ePhpUMKz5cF31hb2bDwEFryh8QUO/rh3Y0L1i8sAemSKEMmX0bnek3mNg7pcpGVtXPOkFkxWVY
sF2twQ+OU2kgfhfnUYjDmI/gos15nmW4c42M0LDMf54AOLzBiemw0RPXtrWFnS/XueFd7anQ1x2t
JKCouIQezA3dJsoQeE1JsCFTkVuHPYHvbXEnpq6ONpPbzBsnCe9ylL8rfJvcVkWKQJXfYE8sheZg
VKYf0qpgNShaNWWqNq0/fjaZ/HQbdv3C5iLUYUqzp2696iKMcWuAcvsImOLSu4zN8BX3ldjD9ls3
DgqgsKhoo5zoY9C41nBqZLBKeTAGwxbnp2gjfIfAuK4l6tyLEZm48qh56as10R9JYe7FaNNexMTb
aSMtlajzN7y0vLNrgByn2jcQ7mdXs6x1mrPRuyMYrZnxzU+Ym6TGt4kiSSEvZHzYBoAy7WDsrcup
Gw4prBfUTPae1e+nYYRvToTtflv1H11hRTvwpXEFo+ZeMkCNEZmioChxFiSbYFi1BXs6FKeLPYg9
il4Gj/ZeK8v33uQaGVLx3gUAp5mFe06RDMnKBW5jc33AQYBrfug+pjiGjoiiEfsMpDEQHzBJ1l7J
oeWc5PJV66cHN4mRt7Qbz/RGYoMwPGqH7pyazn5wUZxO5hMWs/rK06OKEV6yZVoGDXvuv/CLzlcb
h1nXCsOomyTscRD+qw0mZ2Wf9qxcsq0H1wOVmgS9cCaS53SU+yG0D7ZZffTdk9Fi2WF8Sjxv1X8T
vAjq9XU3qFj4Yec6/YvO9H3lV8POaMktR8bLmLIA7MLBRlr2Sh+wvOPXfPZu869/S1A725T3dQ6M
njJ38sW64QLReQuXl1evpsQAsjL2ffyj7pHT/vWrZlyxGkEWUU8JmF2NsDZ5u9IJDuolOiRVaATX
k4fel5ejkld/NSHIWwkysqt63UhOmIfFy5ND3qPDd2AVGhkrIUcFmf5tJtUwyW5+uanhYFZgZyi3
IWqamL66m4qfLS3dLj+rf+O/KqhXAVcODL7V8jhFqoHouE4BLPRP+MIljHcrXv5fMd6lq4COo7Q7
/F6EAWcNfq2tKsODyktACLdjwHulRfBQ980BRbjdnE37iXUI2Rfz+1b/UgcG3TZjRAnMmwzIUNA6
WKQt8RsEKwf8tRcBEA5WpuO+QnKvnqHer4qrU0wKtzpWp5H5dhbh3cLvUb15VXfbSn0ABtdWNh6Z
JY8oodTLqeNSb6upj1OIP5+d15DOPqLbUr8d+zrk9mxrCBATnloP4VqdHvXx1Cn8z0dF6rgxR6o5
cDOJP4NrUcExWCtHe8v6jViBq43HGiZgk4dlAD+r55TM+3UUHrQteAye8J/aNdmfp6MM2OtJuA55
uSyAAWi2OOJTtOMNFns79VDEP5eNT6Ikn7NNNnNHh6IT9m1gxcdL6TALhcHRALpPdf05lMVVvaR6
TlA+5vOTeoY6pqL8HT/+56AiHlQHHJXOUb0Vb/Ew9Ckr9bxNG2N5O/Vy7tAdeBmrRhWfTt8ILxpi
op5x13ULpS35rpcMsfyiuI4mwCKc8lOLunpDou+q6KBx9yaTjshKvshwuMHbXaeDZqCacsmGQXzH
dj/hR8KEpmrTL7bbmzZyuQpH7uZY3KLUDM660A8dE3MT0h2BHzjUtWDResGl6McoJcJw3ENH+KqC
5jCOTLNnXDAI58VaaXDkwYH6zme9yOhHCqDHZmMiyif6EMULA3fvaaFB2JILtRePbJKAZWooYsub
XaK4xuS52dTNVNLIN8WxmMkBEfHRioi47gvEJf4iNqRvGgbghvzUlP2z+k8ESAwqRRNTVLAG0pCp
Utvw5/TIepnZRNZDHH/pYV/uEu+npkSTtTO9t8TmMakBoob5jQ0SFZuDJdXWqr1Xa04/rMLz166s
1zkNwxCzQ1T3yWlfsoh6aHYA2V3S5zbWxJ6hnJgxwEbm7hwntWHVKZFgkQQ0JuiGtSvSbwvcDdWX
Z5aJt9E2tRAXTc0rDTWBAbDLUekwj0msA+qD5BDU5DyAsXJ5AwpPAulLh847zcuHCL+BlatGZvBV
CZsusp82IaDbMqJ7NAeOv/hd+iXDWiv/gD+x1bWWionh/nHACE0XDJDMRM/WSApkW70XlVFcBjsj
dawi2Myyd7PBoKX1u3Jtd/pLRZ7ohmHaPSxxkZmRaeCAK7nnwuQglcBiGU5SOx8KD+ygiAG68QCO
V21o7dF2MonN2YZRz2MAPe0ttyx2EE3PepXbx6rWz7UKUZ6GxMKbnmGmY+LrrCD8/Chw6P7DvCqh
iq30aoD/1++SsQEpDcGyMV/J14MB7y0vX6KQInW50H0PD8GOLIbaCJwtfjXdTtDJTF6f7HHqwqBL
VA0VFnPnTl3ylea59ONOunPkxZ0c6zhBZF518LoHkruZh/iHwpmGB4i8G8YqzpPunYJSe5tDTNF9
IpeTABWwusckFn2EsGkJlhpoW3sbY0md+topJH7RCJTS0Soff9EKqr7Sg8fIzQrNTdHBigI3lWTY
kOWOnynXxaC7b/no1/gbA5x2eBP1AXXLnJD9XU77BAHC2kudtYNh0ApG2A2LCXxPWaPTZNeOOAAq
JsO+cOQNCyCC8mAXr8wpPMEOR7nZH/OO7zZ5d5C2YJcdYBJQz7vCiIv9MP6k4iy3UzqZezgN57bB
f2c0v+sGw4l4yMkhZ7oyjYSyd0NxteLyJ/PueAXzJoADXJ26UF7xM74gpf/y84cgoDSSea3cSECd
1b0Qos+HADG+wnXp1pXLGmBk7srsaSIMHUNS42hE4IRjDHuLGFUEQ5zhP+NUNVBcWFKi5Hgo8tbN
nNzdwcINNfjm5VBE2oHyiOzFFArZUQDbxEGsKzWjzkxxYNRFzmqaJ6fOT2Hel5dlaFDnzOUoP+7k
LjL8VcwF9Tds2K/O7CDjzPYMexjccAN3lfnYdtabk9LAFdoeWR9W3ES7KPsYjKt1kpdA/roM5ygm
AmWHeX25y8LrqGPaXMPNnzFsRgNLVabeZGASXYTGe16V9yZ3XrIYHpBiebF1UD0yLCOuG3SIG1i4
yr7Hz3eh0H+r+dlCzEE8is+dm5/JJtVXYMUksYbMaenR7Djb+MmF3gMUSfW5WE8YUFr9s0yzu2mI
q4UghHF+/KENcbFqGGqbXert8sHjfsYise30jROy4SPZ6y7YGDwinnqPIySkCgZyepg8SezUJEjD
kYGEcjNmMKKCT4j4ZaQnsTI04hFbdgSxMoiSXxDELIaqWFxHQGRaREolFbiPe/VwGDqU3Tb+Vxeh
+bvKMS921n/DPT4BOuQCcXs+RKK+JHSYlBFYRRO/2qAQtV6qJpBYGk7kaHTjykV5tMLRJj8Grv1k
oQxF6fQTz9xPPWWGTGRRCLaDZ1nPVxBgfkCet+GRCaP2KSliLLLMGlJdP2zg9BC0k2F20fuKp6XG
TF1N92B3/s5jJiUYztVR85aNwR76P6u6x0zba7+K1L/9IU8NzY+i+tKG56Q8IiM6o6yFF6tGfnni
PsymcdIVrbNRNIss9nD/N8BNqh5CTVNDGomKu5rYuWrIPjK8wZg7+VJDQdev3nAtesmw+mtVv9FP
XL0AwQlWOe4z1803YtlWOpKm3TI762CJVGXwvR7m78PIAkQsAZ8+iFmEjSpCe5Hu/0FQ/4sC/k9C
swXh/F+EZsM1XBoTgkx9C975/8sKrk1uNDiw7WFJM526ZSjK5Nf3MaxiB30hTYMvuAFGtJUlGGHJ
C3cBy8FqW2hM3RU9Sldx3SMbu+IqyYSroazLK5an+dqLKIvCABW5+psTjupyz++cE3mK0X6bces+
4DWsdpNTmnf0bz3jyEAN8CTiHxpQkjc4b//7gzv/TSf/87EtzzH47IE6Mf/gukPjKkWVSlR2pnPI
WTjG2XgIPMijKLWp1uqHrPoqldDHRNKzkr5hrXglJRxKuSHo5GAFUK6U8O8mRfOJYQJsmSx9UYT8
INWcAmwOPn2pMrX9Xedw9pZdFICNoF2M+3O2NTMWL30dciNAQQ615EuVTbG6TjNFRR7Ry/3FtVcE
h6IACgrldKXK+hhqVmy1wgnXpCVCeuTrEq1ofK5+y2R+qnFa/f+cNOtfWWzQxklRNCzTcn08t4J/
nzSfqBqv16zmQLYCBDgykGdmlJ4qiZZZ7li/tCZjsYVMudAjmLocSxs4Tm0tNCwXr0RlVDjaa19o
j5E0dws5Zh4oveaZxcNzp5I2LlfpgJw57FMx846fgUk//rDZbOu1N5njzrRIitwQDclhzurnth/Z
VHESLndRDCit7sD/fc14/33NWA6LBioMHybjf0kQok5mZpBEzUHXGxNV/UYL/WjtxWwTAm9qiBlk
KSsyvW6mYII+mlhF0iPVgJVRKBK4YpOHU/hEhuAFC4gti99hdlnqRH9sKiiWS8Ewyul5hGlQqk0l
ssUd8TnbUhDcCkxK154B3AIHgvVHO4ckYkUxRikLdQhnbChztBV5hf+pGEiU8PBbjDAqj9IRhkc+
HjwSstJ5WnhIyNYkJvbV0fUl3EK1t9mxEZCQYR9LRcTyo77CUo8xkAV8lNCCY40K+zO76yHco2hS
CRAInRDiL7sr46qKghwDi6VQNnFXhccNAGYfJUyszf/+Rkzd++8FzLNMRCsWwgzL9fR/yUIcIh0w
LxjqQ1oKVkiK1X3ro+U0bTg7xfDozq61aluPrVSiHcS8YFP38Rd7MrorHKLa6HVSF1+leFaFLM5x
IB4wBHHXGr5oxIsU77VJ818wv/qzKDXG0Xa7VdPLdKsZ5g99mH95SXSHe7YbmuSGzvbLz1g4hPYC
8MGGWpvMUGCVZbWrE7vtPaR2d59FVW0nGfJ9uB+o/gX7JtiQhjnWNp7wiPS0V4xYcNmruuEp8DAb
n9uzJlt9l/Xmxq8L51wYg3N2oLtmmSUONWOSmJe+9ALtcdDXPFIYR2USkOAH34DVHawxzyi8GiOk
iNFhk8OdRY0K3JgT787ShnijvCsOviddwE4WPMUMW+hsVgsD3bF+qRW/zqmRVJHm1vlXHkS71mdt
cmyqwIVJtfy7SSFn1dqz3kdfhchXWoqBpdn8WgrKSFRX7PEAHQrUuYvOQhG3as+5zWF9UX1xVCXf
vbQ+BmWIE7q4q9aULtpaTwobIiTk+xA430O92mROB6UXNfNqDuo9MORFzlRcAQZetMY9mrzyQxGD
qPjXthZTpjnZl92PSIrxHtNjlyYRDn2CVeEwB7+mInqL6hzlM0zVNv5RRt2nZqrXiukhiGHwCiQR
jhAj7SbR4RlXyqwMufUOS6eMTjSRxaV2vVumweBVrC5VcTZ5YyoyCNp7IHo/J2clwrtc/8Nv61Tf
UfTcdLro6CNrecAJDxzeu3kxUIci0NkxY6dMBz3Eim5t4hu0Y/YE996ubp0Bn18ir/VVK0wlu20g
Ru6aznr2w/J7qFYhb+bN9Va+JdL8vtzgcV3FOFOMz3HawwCoIgQw0rzioogXYN0azFUUXZsINL9+
96Ph6lgaiw19D5Y56d6hJ/e1mlJOUP4ZAW2R4enfRll+q5LyOindRMsoGYEy4iY2fz3MsYKzw5sG
eL4JDQIELUkKkmq7Ww3gpDeAAnCxvhqK/lhq/GI6HuNkuHTRD5B+TVsuW/IhDaNm92BmlFv+uXJh
+KetlZxrTrI9V5AkiuL7IOat9BGyZQODaybjr7ge4DUAPc3Bm3EYsuSamsNxmvzhUJqk0fiecFfD
3Ic7BGlAFl32rSx69hM9cPb2HF9Jw0iPWubmpP+Qdu/7w2WY5k8nm8yXDCsBK+svWowWDF9G2Xqv
fixZjmqBo10L4pTA99TxoCMGh4D1lvDqpE3sXRE35CyaFgm6beBv0LYzWs/3bqs5jP87sSmx9AEl
belUbQZ3rSL2QNIsDl7j4LAAO6lF1jOhxuWbwC0Lr1lYZScrq+Qu04rTPCfuph51C3PU+cEENd/H
vQaRpSiOi4HvHMwPcYGnCxKYq9YZFS9XzWsxZ/vZnnUIXd+rSeLm4cgIg4jmazR51NHAGEriJU+L
MbDnNX/9xNjQyLAm1kz9eTZwFoW+hhMlblaxa93cAJvvoH0bZOKCL0FFGSbpCCp4fmwZBnWYvZYk
5cFXJOXI9Gq8NwZsi8NZOyde6p3q+Wv5S6MeWX5CUccQtLah2RZTumUfJ5vH8h9myOsH2/aCc9jN
6d4vrPdEBtlljEbcLmaxCQzhMJqa9HPUlA8d/c+hHObHyPPSQ57mBsoRIsfxqhTnXCtILeiTag2M
SLxGb14h0Tn75SiXo7A8IokKq/kqQzgsxHbWkB8SRir+ZKxD2tB1OVjOXvj93oym+OjmOfMdmV3y
MA3WDtZ3a73EwEHX20OVA5wbDA+3lgGPt4EhePbFm+yg15kOzrNe7eJnRhESGiV8urEZ94jNnu2o
bQ+D4+89A0glo+5k0DK+Bam+m5NpM5rmL2tIs22qnIxs5WQ0xsZPCTl9JzAUOMcVttcwZKJd6RLh
N/bG0SP374yxuXseTNtbpxFjQ9bilzDy37KkTxDZ6dBZMMfthbvuVEySZaXnYXp22ok4I24XNMdX
k2g+H8QE/qDWpIfxBdd9A3P908wBdDP2tyINjT0kp37fGPkp6jDv0oVLl4ylWnNyNJxmu9Ai6ogh
yjqdjOtiCg3BPj2mZQj3eM4TMEIDq3vawgyRyQk/Ur4ShOWb5TUiqLyHAVnG2vQIr8uT+DGBIU6m
KRAozRhhVJRmRWOcFgYw9n4qc6WFmaWRCdFEwOpefFgkXGXbggBn/RchfuBTmrwsq1ahyj7o1b/y
2H21xfy6VBeix7qUOdl+MBnnRW1DyglsR59xH0xukg8nlql5bDe60jM4JUB7amO/G24XajQm18k+
RlA1KYOWOvucoui80LMLM3fXHoU047qamxHR2uBqj/CjdstRLoRpBRHNobiO8QZS48mIjUfDlpBM
qNfnLmD81dyWOqme2D6GSOwxFY+pZ7ESxwd5qeYNAO+1U8zPavtcOOSIX2D116z9fAr8INNv2P5B
uW2y+6CowTq0c8r0+jZLcVd8WMU+dy0Y6AibGCWOKlbvniCCDMuZ8CxQc+xbNuz6lNIur1QNUHPK
/NKEYDctIkQrYw5XoWOX+SkFV1x1WMgQQkhPKSGdaZ2kteKRRSQzR5W+ui/cftzG28TDBj8HIxDZ
sDe64Ta3SX8sREZsnBU/1PlQ7vRmt2i2FoLwWCMjqHV60R6e/daTKMsgUn5ZVQSnpAHnFBb9rRxn
vE9dcTJalK9pqTSogXkYNflY68EtcmZmleaV7hZtiDvcHJi7Ik/wY8u5VxlBddotG0EcXBftQD3d
ex+GSqvLrTnJq8RUo5hchCYO/h3soZ5iG3eN9wRb4mkQjbXrlc9m69XHfEHTlB6QfNw6rK96Dn6D
2S+SCBd0lfiBAJO93HrJFaBZKXWNloLHYAJwHuKOosW6OCa8KTr9vkH5wv+TAaxy8opwxSB0neoy
20mC70CNTxY2rgxkUFFF4e8+HqiL1RUxxxZYJGXkKjUrnPgZqi5gyxjSn3h9/u4F7T5N6u9I044R
8xV0xdmw0dMBJREH3RxFB13FxseQMTx1kYtgwMIzAomuuDeatmty7X15g8gJIfSwPlgFhv0pqYVK
tIOdeMxqK99V7bngB6FNJSIdQgqozxtZv2SMrhHJUPsKQBssKsFjCShLaq1a+4P3LZ+sR6m1D4kH
CzqsVRZeHdzwKINUy/zWDTh1gY4ZaJKS5uiCj3NoOIvfBifHvmt81w340KbH6WgHvp7ISUx4CDzR
AH1e65P3C3ALPv+gRGACm/nWdX/7fVBuezcJLq2SoiZKihTqFodmM6dbWkSNlwi8+MHvo19a9FCi
OQetftWt8KvS5gzeZLYvke9sRg87SCSY16HgWMMpxdc8xqHX7kuSj4sNqw9SlzHfJlr0aRScQ1Wl
smHjouPd50HeD+UUfOhCfBkmYgF137ZG/Oz64tC31e8szI6GAkAEyC/VGxHQU/2rBzm11DGO1L8V
qZQkNuLBV2oBzKGC7kPMJWb4dXUUlgldzLV1Go3DoHHrBKHtbDRt2MS9hbixkzZWILB1rTH9WhAR
H6ZDpIXN2gMI3NgM3ZeHtXhahb3x4mNH64/BIxjUVtVLcd9t9d4nXlJBVYt0qIzuBRY127nLekC9
c6Ya9j9rWcQXPZTpPRizH34U/y5iV4JGV/+HuzPZjhzZruyv1NIcWuhhGGjifUensw9ygsWIINH3
MHRfr22IkpQvVfW0aloTZjLIYDjhgNm1e8/ZBye1hEXuBcVuJCIh4iSPSBx9YYtvgsTS0YJT0ln7
qpQccJTnrtWQNPZEDCrTijqPqyOJM3G8pibjH4EqXaOfmcqJo4Ly1yfWZ5xOGAaVw2M5H1URuzbp
aJhnOh753n9ejFOLA8NQN1U9aS+FiTRJ4XtUA27pW5uqavZAwmXdgPsGoAK6UiIoBgq/XPWZ7aFI
1xYPakoj8iBJ+8iBXP8ZACz+HB2f4ypA/WV4PVJadeqwTbGOW4Lujg1oSFIbyltPHhze5wfXv8q5
2+elCdQJ7ckxbg3EWK5gihNnp3iKCraWF2m7vBnOObFhwtpkl1qtl5Hc7nIeQ/iPSVe79rML14pI
Uke5yrSup+tt/ZrUKptyBh06kmM0iEpsKuyYqVvxEBUHe9xVEZJWPXa9raLxdbyLiyNWj4l+yckc
w047Zka7hhKF7GHgtLe8BLChjHSC+t0mi2ylHm5YSPcgUNldWZESkIPrGoIeF4o1rqU4SAdoMcF0
MyYDAQauCzn7xdGqIHaVE0YizBqnxSA6hAfbkRyNug1WT624XwacyyHXhA5bWd6FXFfm7HTfm7x8
tzptF5bztR14UBfXbeAxr3TqkTCpn9Ifn31NkXJsvN/xCD8t0Qd8i+5vOIjWrsu9S0XAPQM1GvnV
pFvHMvhpK8SxoYPKDYPDgukgS3a6M+1X4k31dT70GEtUxwcCNJ6/VhQXetMnz8d7MLKENtPwXcKi
2ZEuxkMHyCjLbkmMSkhQNZXKYrh4lhfnSTTXR1a0Z98m+1WN3KaJvU500/vskzCmzw99PicrpPA0
xnw47EZYbGo/eV/aVjhF2Vcj+dML5vsR3fZQes9dTVZwVmy91H0egv6uKZ29UOdXSasC1RieLcV1
CEKt3ObK5aXGzW6NWZYXv5wnNR1ew6CFAJzKlJYP6XXwwlc4DsA7qZ0vqZpbK5keM83cKQfi8nSl
1rQDAnsWhYl0KX0BfckymdRHX6KhIwkkU+Vd3bE8L49criYyy1BDDYpk/xMOP/mOiHf32fSa2Zzd
O24uK7nFjv67kDyX5BDueoBizDSgHajOMbka61Yn7XZ5YSINf2qEyS4jzD8jaaMhbNBbu8oTJWft
EmhEZSob6vIeIrVgVp/QdG4YkjRVc5Qes4nWe2bQxM6iaqRSZ2WSArsc+uvjOAK2UsN4Tde+ersn
bmx4oB3GwAHM5SY6gJOiQKCBsdwNWhNX2+W5WHoIGgMWRj78QPqT+0n3HlXNjGgTGJiaXCwDrM75
DET3tHiJfKzNKw1RozMnLUH04UQjcX5d4v1EAKaOepjeI6+VdBKM8JmzZtTIj09pQZE1jU6JiN4/
TcyOqmBpqo7zJVQ3ZEXCGGUjk08LngJn0KPWFDdfKG8vC6+RsfiSqo6FSkPxgNqbQmg8WGrHE0g+
sXJnN1WPWeW4yUHXKL8gbAjV+1KVlkHpuVxliMpvA3WnGGn4LBYv48WbAQeHqc5cstXYxdJVSLVj
BPI82eG3mvXFEfqUub7CaN4vP8tRU925YpKaNPUzB//vQqPRNGoeeVLE9i7G4lyt46z6tO32WRvv
lx7QiOpk6TeDM0VwykxCTV3Qn7lrEvcaJrjVLsF7WA/dTJQHLTM1/W8Eb0ve3LA3/2g53M61/4L1
gcEFvQwU9eZdmpFFpp6h2jCGnTc2GFYgkYUqNL3DYaIYNcoS547QvTMR3hYjrVAGfOXm9bTfGU0K
XEz+Hm8JZYZ6MkWffdA40ol9+0M3kAy0jWncphRKpIqri/G6jDjmHChB5T5N0Yv8cuCHrUabvYfg
PXw5HwVHaoiDPK9wYy91kX1bXvER57AVfXJC9NBY5t+2tyOQaSRqnHsYPDbN3YqdM2+Ly6RgArmX
Frtq3Nv4AUqbc4O6WaeY2r5T3SlVtjAjizdQLXeLq1DVc0RWYh/Nsb8qB+IiG3Es6Gh2Qsu4ZqiN
fAq3pnawvHLt4gragr2nbZxw16oHi7HPyRltckiYl+naNOxszM5DBRAuLL8XwQASe2am4MYHK+w2
H00DBV8d1OJZUqCE7gdemIO6ZKx0P3R/2qnjTKy8tXab3yKPnV8Nv9Wql1Ryi9q/4HAUWqthzH6r
HuQgqSEXBzf7x2sISweSA/e1SLEG63h9VJ1e0fqV+ETnwDkOrojXy68Q9SNt72Je1WXkogt/WiYY
hbo3RxE8L1yLFJs1eyTq3y48lDAB0kqX0I/ND3/iuJTxXMUl/XQRzo+jxuCshl7E12ELcAypTPyq
Yau5iIHxtNi4zTlC1IQ51Y9QBcmU5tzaSt4Wv8IfK51Vr2Ek5rZYihWcULeiEPhoo291RdW/FlkN
JzLl6GhN/U9POrfNDdOzauU46aWggzw7RbZb2vw6B1NjUzT5b5nFd6pymlNKNGrbXZbEuIrJWGRM
Xr3qBm0YIMvoSoaB1JW3mmyLrUejw1WFhGMiXM3C+bysGa3ypScJgqYU/+QKH8s5aMYdbfEtL5eD
HsP0P7Z4KptRehydBb1cA8JS43LEK8d5WlNtpFgqOO2SnKTIF7SJGO8ohwOI4y+dgQfxTP7a7FlI
8m+kozR3A+8oDZ9+CicwWxluHbhwaMkSPCDpjBqj/+Um8He53Zc1MSVajqz1ZLfMQ1wd13/mMVKi
BFvKTD0SSPkJmC6xQMj8kthRRLZgEZyYaa6HWnM3qge+IAtE7JAHL64LqgDyfb6OJrq8IJoxG1FD
Ls9PZHkYOGjzrvIst7bNHF5U7WV7zEMJ07mOREis27hBxee9THVbIeN+WZoJSx9Da6cQJZD5tMAx
mmxCbZu2qD3xA/Upyyi0bs7Qlncib+HBguo7zWw2rinCXfs822zdaYozKxcSu8b3ZANASjWsp7Xj
PEVMwFeFNh/GjnuAtEAuqN8bOxilUmFecq+804h9xCgzfYrha3GpB3WKvIRcvVnSqxEcUp0qvkQ4
dQVI9RWg42rvD2YNoDT+7jgR0Yav1lnPQ1QGtCEj1iErqNmu446hArlVch1GsMGZvuvE0cbAQFek
N7x2LMmqs5KX9GOM6lBzMvJ8RH+Ih7+XA3Q3t0+WJV/7YbTJy9HWaZrF+4WxFDAu0ZjaDtLajAOB
iPRVV+3AAYP43a+0Ko9TplMCEutle0rqqxr1qMvepzj/JM8EH4QOfmGYddY6JFumhzhDw6QT11u7
Qsg1ZO45DvQJSZ39kCvFRzb017oxZ+Y18dUWaLCIlqExpsRTVUjx7vBU0pzd9mwt4eQSSER6PDhD
0jh0+MiL5KJzBTWOE15cipR17bMeB/OXR2GLNgfXS+EVBYQuqlF9zn/kNW4MQJ5Mgzx+3pg4G55Q
hF2pu13EQyTRseqHHE/bgEXJzrIfo0MUCDMtUMGfSdeuZcxL9poPi0BL3kqKY7WTq5nYQt6JXQYg
tcMP1WztW7P17dJA4a2uqUreFrhKnNYqa/1J7Zs1GnQa9/IMoQobuTrCJ0yHPIPHvA2zX6V8W5bQ
ZT0rko/Y5VBgVWgp7bfMj/dBTH/A7YkTGJvmzmP2uuOY/6FFztbIq4eo/uqF/Kxq5uoi4T3LTEq2
GFXdevQwYFrppbWVOImFZkGFUIxXxPOt6b9+qNNdEfoHEQ+rHqGOVbg0ecJ9PV/MPlJ4gJZ+Dfrl
HaRUkr+DfW6kPxcoR66xwuWqNY2HYNUo0UcYiGe/owILLCowwXKuul8gUL8XTccwRycQ1z9QHNLc
G1dLm7Ni1LPGT7j3ey8+LGCoRek11MSXsA8swgE1/EtdRLQiTL+QPFEZBSRf2XX6tYCFHJcdxS+t
DTvwm0zsr6TNXhTASG2beplg0igJWy/bO0SUv5dxHWq//dRWb7OgDoK6U8F2UdwGxGhKMwSmuVy3
THYj9fAR2/mMRfO4DIANj4kdDZqV7fs3WID3AXK/LaYMltoQzXsXPKnj0zhS3oNxRJ+q7Ga9pwhW
VIe5kvhJO79zU99cz4X2tTSHTVfZiUcYyaBemJAgZHV4340WJXzRCDTWCq7Tw2/Xmc9hKpK7HvHb
erlJGYz2a6d31xDASzWIf5QR6ll19bm5EXExgMy76kKb8KK0SrgXDkvtt5zdSu0a58F2Fsw0M5dg
aXyf+L+IbGoRZlsAmpDoxkQApPsucd8MkyUZtenPSElqI6PZ+q3JiJQ6xGrEI1T+8BT31VtniHrD
eGftu90VrRlCeIUSU6e0USGR8PvZKzt+Vz3fngjMLU2seafa62X73NporpfjTadIY8sYVUrzt2MX
xUY6vzNnxFGocBLqZKO6ozE7YNHCY7BGEizU6TPjy56yzyopiI00JOnF/SR1qMMzUgGL85nt1Cdo
nSyjhfepHogkR5pm4qtRVfQigEtbKi1vjt/r+6ThQJGrXzRSFUAn77WD2+TFNiBhbiWM9mHhd6Uz
23UsdujmBSdAAuxYI82tizQcrGrEsxyA3Z8wTpuMrNaVxLhpus+qOz6X3m+CtT8V0UqdGRl8vOBp
OdRZfVNMkTJ2LjNND5rI1IyjzfTUfwJb+gMXIT5MVnKWO9aVG4Eyzwv7MFMv39cuo67p2zrFQ9wq
Gh0kkXwfEKBRtmeamJ9Ll8UYWTmiFhCs3ryU9PkxnsbIAGNroy7hNKfQmpP+USgxT0lQKgMURDAc
tayseM30Zaq+SCjVwXN5cmdF11NnsKX3RI/iZFG9ZHb+y1L9U3WVRTXf5ZU4eRXjutn9lQ81Nhkk
unr+PSlanGf/NuPxQb09luOmu4jxJss9wwDSH9S7odFkYmZDpMooeU/t+hELHxs6Yzz1ZZMSbcSl
sapVZaUu81IRq3b6cr4ePR76hVakvnuCDodanJJ5OQFCEDZxHqfnSS0UagfHc5R2kPfkmCCSqBKg
bCQh4eBlKdS2JNDke04NH/iS34lnQfXQuBTccGq4ErMqtYVq38O6vHdH/GpK5TnDIl41tXhcdpIe
lQ+4I51Snvk+Ubgtc4Hk3QVYmM/5yQ5CmG0sUfIuJRRNrTXL3g+m92ohPNqiE7WnnUKxSeQ4KzOM
vwM4GCtHj89GBdswLqofXfk0Wc7zQpBSRa+rUrEK/4wDT+EHrXg1h+Fbd9Xb6L3SrN/Vg70jrcLZ
NBVvqKoqls1GE7hBp2mHJFIEqlRVbRXz2gJLWNl9f0yK4YhN6h6J/mtLptwKd/1zMTxGOZNkLBHP
tWlaDBITlq70Y6lvtcLW1nmwilvnpWzq4U83ziB4iuodZ6MZWn9UkP/fgogtNJt/EUptPrvP/40c
vn7mX//2L9ev4X+9l036DyDiP3/pP0DExr8KxzAR7NkG2kfhQYsdvtru3/6F6Op/9Vzd1l3btw3+
8xcSsQ2+mFmxo+uuZ1gC2eh/kohtHXyxb2EFR4jl+Kgq/59IxH9X2gnHtVTBbzm64wvX1f9RnWmg
2O51PaQm1cPsHrVM9xiYJctFRP2az3g6ARdOCHFgvHyzJoSHWc25/nLR/g/iWEPxjv9gkxW62bHV
qxC+oXOZuBa0P/7xVfStrsELMzDAwLZH8hw8sWoiJ5iMqzPTBZjy5o4D9rqP8HOEhrYlsPKbJJBI
Yc4TGlk4Af/5SzL/jmjmJdm6bcJA9mzTt8TfLkyjWSY+fb04mlPVo53XmBZLQuWzzPudd4l+y2CH
I7vu9pYV/rQduhLScd0N2VNKdfkYFB5tumKQeyIrkBJlNAGhlKfrQqcp7+kEIFQWwTxe2cEQh2q8
KcnY1ob2MJjA1bVwfPnnv5HxdwEfv5GDrI9JFzeUMOy/XeRa01vChBpcGf6sny2PsGkRlc22wtFl
Vb59MJWxpE1H82BU9j7NGTFaa7eknBFj8RyXnnlfmOItMHV/+z+8tr8zk9Vr40YH9GGph0Td738V
CXdtlzQDgqBjFw6PweDSotFhzevuBLaYerv1o3I9WfU7uM/ulDls9cQRHDOXkHoLKMt9rt2H+vQ/
vq7/dmO6Bg8hr8p2fZ036m/i5UTXSK/g0HywU2SVBQnWOrwGpDgY5jAPdU63mqIOzCwGclQmwysm
fjrSRT2izUTnnHNI+ueXylFv0z88K56jo4s1HVTBtm8K9ZL/oqeeWgOeHtvMwUroIDpJoJ0pjba6
KbQ7P4sJFQzuUtMKH+ohS54Lg8A2+KQIvdx4lxM/z3mzGq+FDb2l7DWSmEgjPWHCPRblrL81Q8gI
LGjuSGMmNZ0MJsJ47Wd3Gg3OhfrJliiojKS5M8b7RDjOcdRKvK6VOTMu0baTGK0tlMqfWD7Qx2n+
uGvL8mK3Xs+BrD06VvlOUo65GtWGnSXGwdLaK6EH2q4k3osYio2Ypu84oYxj+CSZrIKvQhKDn0WO
49YlD2WDfgoeaDEQoGmK539+eekV/bfnhA4a+gqD5x4+u2n/7QIXOS58jLzyYDK7c80ch2IYnGtU
wWczsRoieJlzpLXob2MA2q6wZ7ICaBcndJ81idLJ7dCrF0QOnJGGfjW5N+0mJD+bSf4eopLfHTEq
09A5OEeB96uqE9hr8eRzfc0NqxJnUE+r3oMuBV4pfA5wZkuWoemdEATdUmE++xMi9Kj1dBK6+bD8
X6pOA50rb73vktMRTS6qRCMCO8KHLPKvRiCITIf3uJVuefba4pG3UV6zbhwPbecYz71dTA9RcI8D
W94Kkiex9czG84yfMG2b6J7hCdNN4r233DxQEsKNa5ac27s82UOfbNYG1gkOd20NYaUsjlWRHG2a
sHedX6V3pvNzojm2GUcjvDMxZ+1mirEjGxwqGZpiPNxwUAlwOnCQsAlwDDfJJTXK7uIKXn1X0zOE
m7rOzTB8yJO3CTo9WR80rCNjnojh6cGWAEzTpumKevkmnFrb9BUKG8MsfBBzdXNcEj0znWOLUVbG
kY092XR6TtPcnsqzobgZLkkXF9qzKBzn6aRF9oiYtNplubQOaRt8Fn3/IqpSnJb3yCX+e03QhAEw
hma2ZenvDuIrYuAVuGwgqyjpyqOVI8BHgLj1NBp+7KqKXRM/IFI8511uXSIjjR8CrY8fdJK6mR7V
eGLLeg9bzniShRewMgu44SNhS6YbXpyK3xHm0XQdNO4WE8XZSmbEBqPWw3Vr1w++GyfH0mqIXKy6
j5j4xEs7GgWtXUnXBUCSnzojcQOCjO6JXT7RwnwretvkH8mSi60+tEw3D8EQKQxPsPMR3Kyj0mCZ
FeNjMhTFCQxFDJopChno2YCHJGrZApUyqcPWfCuJy7oFcO7iOImP9SQ/xwZDhcy18dZ3+asPvWmW
nXWYjdF6tPVau48HxZDgM8vWnwtSiU6M94jdnGj8Ymwixmc+ytD37pcPTtjER/LuI4pv/oz5sPjz
hdTh9+ig/22XPyNpfuCcyjwiN8sZbSvfTGBEvHFEgXYh5/yYqzE4gtzwAQdT+JDlszjykERYjvl0
qllMGysa7+zG3S9/ZOtFFGK/PLVWjiLBFwDjQVY9pTB+92Fq62sWGO1x+aAnDg3Sab7q6jswhMtD
JgCbWBU9cMu9LR86kwuKu+XX8lneCESRrHScO1mb2x6SZhxlT8uHEdS/mL1iN7For1oJEBlhEU4a
r7O3DaOU0zzW1c3PBnqcow9Qr/C2bLDzRauKUyIt/9WImaPjWRieLMSMRhm+VkXuHbDDTHRfEyQk
biu3neTIBYEDfRtRVCs5m/Bxg7p6x2qzjgl3idP4pSOmKdf7lv6e82o49MhJuPVQHgAwQVSCENAc
f2Wl9G+QrDLP/BC51d96QCRyepVud7ZdcgOjqDm4CUfGIuwPU0fHOvAdQvT87IxY8zjyXACWsVeO
HLKjkzm4DIfO2ca5c8GERlCk1yBGt+n5h7Tt1pNoypVPKhzqEeb04QC4ok9S46hX8bfJ0rbzq8Fm
5WK0mtFY3zSmQKqwX6IJ0OkywhsDAsHyj86SUAFZfGF1cfJtpLiWWhfhRxnoE5FNoFcJuLHJfEk6
F9r/1NY3NyoeYn14DkZi54fQF8jSlUaY8M1NRrjGFhnpXRbF8s/VzOxZO84FmAPHpC+fMqWJkzdH
yu6md0APahUmrNanGdjm88S93LQ/hK5VD+xUeO7n4eyDXweEMD55y8waaAnnkD1BY4Uq3TEDW2N1
GobxwybZZ2cToyRNtAdyYJHATbexZx8CHflqa/A3h0gIiCkEI/b8gPcwm5/ok9oX7Dg+IxWLVEC0
svo4+Fvdj7VTjUfPaBtIpEZ+5v27iTAezl3o3bxqxjDBnGRbk5ZDbrh3cDJ8CJoh1pJSeF8EdJRt
EbgUGkgBcK0jpYpD8hyjYlwznvupa0VDvQqCIaEFNhSyPCfkfPBdXXQZLePcRajCSeGxjGK+GrI/
F2Wivc3E8WJi3AxmNNFyzdKDFVfXWTKN4ECW7b26iHfYE07zMO2itH+LS5olYgyedayaasaM4X1C
GB4Ble0M7TWUIaK1sdz7svc2kxPON1E/NE5inII2ViiiseKfN2cEQoKNtZ/PYmzSYzTRCBkH8Oh6
LtyTn82kqdJxCaLhSO6ec6oE9s0qZGedMCTCeaIOyLXd2DnNyUUuciLtCcpvWCTlL50M0I0+VMnB
ktVdTTDzVfe/IkaupyCwflDUOMfUab7IgtLWte5aR63z7w3JhMYBlrIt3BwBOwlaB+lZ46Nrz8YZ
IQrbsQB0Npupt9e7sbk1MshXfeHan9hvq/fYi177dHBOVttgC7eJscWhqiHEsCyiPcIGmfCpcRsF
F8scoLV9etQBldU9QBw0+EULSURr80ORujcjIb9V8zdVxRyk9hl/MGsRyFARdwovaI7Li9e6sH2o
pH9XhpV2wm0HXmfC3NTJWL/zc3TyIbGEkf/c93XDMtDHRzwz7P7Cjg5OnLzX0USusaKY8JtNoJPv
bZDlqxaJCApsLEN+IgEDU6PWsrcOvlXfZw0+nhGseatVx5L09UM/fuHrKe+GUjCgCZrvahYMe0M2
8MQhhBwljpHU2k6EJVjx0rJObGoFrvuOHrnRolwM4WVGqedt2palUAbjmwknlFkdv0Ia5/kmhR1y
NBPuJvUzOoBxeOGNes8dRPolsnp/TizOt2HHRBSz8ECI+Rh27D2h7+8YBF1Acm6DoNIuWa/oFA0N
QwSrW24Tc9MhVUncL4Qx8y3qtmbseUcT08O+gc6R2ZM4SQQdqygWEHfpVcBrZjzq99kzrGQ01mRv
V019HggvQeL03Eg1F2CaOMryjUj5atcxxzYlcoh4DnA41ehoitpasW4QHu6K5EVO+neDxwtNpJc8
NrgrZDtZn32vzWtStaqdoQEfjHAPIVvtqzMSces5o7W3gfrA1tQlgH49alNCBQ9aNOJ+Vp9K2Y8X
dhYuMT7uqGOP6p10fJJ5fkw1f9vXg3snCoAcFVyeVTa5wR1lqgk4KM1/GFDftCHpv5A7HOk93IkG
l7Zp+ynz/cI9m8J3zj5gcBSN5knZVZc/AcHhnoUJeLaeLST9GTwz7ji+t1r+lqzOTe/TaScTiSQR
fDQNrNENqPVqXeQdcBCPgSosMW1rNyafasFvbDzZbhgqfRc7+UfDgezM5CG8LP+3fCDAOdoMuieZ
eZTozWsdv52PJxGxgn1avgWW5mmsO20/zv6315nEq+rTVXMS6+RqrvnnQ5Hx7tV9jVW99+aVp5Rj
2IWSjaOX2b2g7a7XybTT9CvN6fLBrm9j5ro3JI0oNYPqUc9M51DTwSF+ZKoelz+T6GvWYdOLfVtZ
QON0JaiYouaxRHYpuq6+LZ8FhmmcXMFYffk0PDhokHbcxgjT3DzeusJB3lE01gMZ6dbDlMYlQRzo
0qN5kqj2uuRYW1O0Hl1jvOoouqUe1k8h/wbbxqNniPBUTnWO84SX0zRGfSGf/sUIBu9idPiG7MFD
wEouqB5GxmOXGvpj5BprFBD1DQ8QrNZB5wRmElVn4N8kH5vHRxRbswLWaYblRbD+rh3fKVeOpt0b
ra+fiBbRTwP0QdQF6nOvogvs2RXJjIhqEg5IZ20SjCPzbFpjApxPthY+WlI0+9kacVFFsGh7Cjs5
jPNp+VBmQjLB+M/Po4ngeRGO89bkOrNlTu5XbLQTiNiD69XMk2vnIatgD5PJRLKtGJmAQQLP88rf
8DcSEqbCZg8t72oSILozY+eHps88DhhTN9QNx7FwofLEItvKML+YMvvRlO7PoNFDGJLNQfcTl58W
E7Ggx7yx4YM+JFd/jq9Nw3GkM5+p8A6JIa8j6tPVZNj87Byp1GBlF1JDj8IZtFUyjR+4TNJ1bSZv
mm4zptehoiTxs1tw9Gqso0WNBtvCXrcd88om9385s/3pzd5hEP2LVkRIyeb3XIfL6ZIxsw6foyqI
IfUk5R6EJSdAwSB3aAl7aqGY2d0DxclbpHaYzB722JxbRnmbqj6YRnIk7xDI6i1lALvvAipcsw0B
mAJSCuAbsVaEF82ejgNgnrbuiULWP0v5SJ2P+r1mxoVPn9STxjOOiRWYa6cfDz02kn3Wg1rNFM21
NmJCsctmrQv5ZWueBA6Wfo4p02DdE28mqY1HBl+A2aGFkcV6pNW2nnrA2vSUTp5aLpcPeKXcJnKh
V/lf7czvmch2X1vu0UBauLVt5wGIJ5LDJl2bBLWvtKISxM/ouwHNCfY4OI4grg6Jqz1qFoEdZd17
27HMfo6+pIhX7Z0cqUgqXiGXaMQfCiQB7Ug4/DT7zPZREJVgOGEikirbcxwqc+M74FJjFSk2s6Yy
S0A5Ew1Rf6bvVlLlt0rPScasxxxxXLQqqrn7zcJxzzJETJxl+vdCw4hZDF59QOv1PaDYWgeJY+6M
0XdeQ9e6+rVzhM3r0wElZRWsN+FtfmS9uH71o5FK6FxxBLb9gImoPyQXE/1oW1feQ+qp6qtoUJKV
1RtvyZ2WBa9N3cdY1epPVwJEQeY079vBiddunwXrOEoZ1rCGcGhPzzYDPRAeKMsmz4quWubjYzGb
a5dm3q7ttNee5aeIObUnE2mRFbkuOxFUDdwCMlSCJogOXab5+1kHZXWVaLf3rVdVD3FMx7AB0CNB
vNiu53Eod8lFMOBalkF+6YEicFh60Y1Ov+iDVW24hZUmpuYi/odtrGpsQp6ypl4bmt7Db+4+ChpH
q0G0p9IkSpR1j/XL0e8txUIkWu5WaO5NJMceZsJnpaOZmEPPhvviT4dELz5qaql92osHfQa+EZgx
SjED4S9+JQiRvrNDENVtM0wWugeGIMH1VgX1fVnHT8i0NxqyxgvvGpItyO7nQPe9rUhpKWMP33hy
ds+Ed2or6FBpvTN6r0Nxz74RauaLrzhDFAqXMg3RCCFFUDK/B+EOwUuZFLuyml4938IlHpoDYTqS
pJyoKcllAZVhDOkDVHrWrRHstzHDisA7GeOagGAL3g4tJjrCsL7vy/aaanm1jhK+nk7UtGRJBxyL
6sPQ1gTbFcwZ6U2AiMXtXILdD6vROhnoyk8u+iPYNfOLcAT5wbSuZ1Cr/G9rxBVqEnxxcVd9CIlL
eNSfy8LfaWjWc1YhApErhuynqOJMWXn2Jqt/ijn7maiQ45kasFj1piNOy+dEQiEsjTEnKmB9pVDz
C2/+v9D1tkHQMQS2/8uXgwo/6n999+D57W4aoidhqryxYV337ruXInkiZcJ0t6TL7/KpSA8k2PiH
Rn0DnanTXJINXjtgCP0mw4ftkQWsPvTY/nbT74gzuKWvR4q1S5DJ+JhpQKnce4ICiJCO+wcQzZeU
zN1TkZPznFX555SPqJCtFssKwoHTbN63OakCnHXBZKbAWAw3GnZhmMyPQZ2DMA+wRBpD+ODtG4KZ
n2Kvf2l0Ye37Ni7gwqDWGlGbIswxz5Mxb/CA+IP3JBvGKn4v3vQxL5/9YCoBZRCgFAJt7YejVrrp
abDEdI2muN44ntYiE6yICcP8WffZKdDJWgk7gpSGVtLJmIrjjHeZjnaXmyttxDoiLBN+Xmg/jSxc
BECAv5p/82Z7LNmac8TlgQUOfcEmrgByD51/HaLZ2me+W3FQhEc1sxs3bckJcLIJdRa0dTM1zM7C
8t5JUMqUZXEm/WLvcydvNL3w+S6U0xZW0bXebk0xpz/cPG/OAeEjaNfaYtMyL7ukWXG1DGBclS8W
LbE4Zl3YP/galArGD90v/CZ7D9NIP3f2k+dF5Z5HoAAfHxWvZRGciyLRPmVA946YwP465lF2ZYvm
oOT324pi/DOs6PHIeF16o/3eh1iScH5+5YByeoBvJmvMfQYp/FKESb3Cv3eo7db9mROCy9HL4X3V
aaRnMnpEhEBnUNLk5UDtbcqwTY+mNlgbL7fngwz8eT8XLB2TlVnsLV1La27ewLZM9no97mlxtKe2
wPnYRdKFZxJm9ANJ6dNcqV28RgPm2voYZYhMseoW5nniHl2CyVehV9ynRm+g73ZPIQ0FahR/Ojuc
4CarjJ6aLpB41CuMTozjZN551860SDDLERs3toSsOBXPEWcEbFKcgkPlpyReuoRf3q1dzF4bSWX+
MBImnjggJ5qSfUhzfzWinY7OB2a57oqH1xhHDXK0TsCQtTD7FZYOTvWuqXrvbmiAYSRFjIQeWQA2
1DPTyfLImgnSO5EPZu5+pvCMIhvJApyX8ZYAJVmbEZuUMSInd+WjbNmM2xCg+ijm322dE0gYIKEk
jBj4kcQf5OoMcJsm2iUNDAVvjNs7S2BNS6BuI7ZDs4iv7CDl9B5FHSU62Lzr0pbyHWvP2Mh9NPRP
UKbVrihLtrBO/HArPCtRFVmnLCYXcKqqnTRN7rERE1Eazq/xhDzEnIYn3q3p6Ba+Ilv2wNYQT6w8
ZcUFf27u01CfdwY3GEsEJgAc2nNKd7gt+X50xm9+h0S0Z4xUT7rEeNpdaHM6l9F492R+Xzht8xDN
haQDHXZ3Wo79yGZLawaM2s70PvnD1S98/RKm3dbh8p6muPiRzWI4964LQTZxrwiF3sJCK2+yDi5e
hOzNGlxggSMjm3Ry732iENep6WIdDtv7mdZ26DGxsQcZ72aYteculo+zm9JJd37X1rhFdZng79Uo
thN72rYW+qUAFoFfa4L6ON/+O3fnsRw5k2Xpd+k9ygCHQ/iiN6EDwaAWydzAyBTQWuPp+wOyulj1
11j3zHYWCUMIRgZBwOF+7znf6QbTOdpILtGJtj/0YQpBMFvRrunH4tSfoEJE+L3GDmJ2v7qLnD1E
gaFyraM51eZOL8twv1YO0OvbO7/F86OC/FQ7Q37uE4CYEYHBpynhcEgpEZ+5znv9MjEoW357N4m+
9qY+eQpGZKPxVApYQMbOrlBajpOykBOVxZWMA0OxilRC2KT1RIdwYuEZUtAb4Loc54blP6Xi8o3R
nlm4Hh9mIjS/t/N5ikDMmTK6tTV6zUySFnZN7et3pPYxxaXzdB82DIdm3Wo3ca3xoSK4HyyKAfg2
rq70jVPXYH81WISQHTZyXswcPya29iUs3O7SFeplGFVFigVBBUadmy+OnHYMPPxQ2Vq70O9UT0cl
Fhd86796M7UPZRprXt49RqPbfSNY+BsEBJwV+ZwfQ4M/sUylcSzrOSRnMCRAjv78RJjlgxHb5rFw
wPQMut7fQgzclIRE+kjLbrA/O2c1Fq/SiMPFAoMGOQcHmJZot6asCTgJteSB+AETwRpqJGHG/lEP
MRgF2350ThHr/0vThth21GRfCuaMfkvhCAJNe2SFW13JFO+8MaRqahXGFSPKK5ko3Ymx6pVWBcjV
vKiaw7hMLYyahq9wG+pLgrNPuGW2VdOASrcdAN+ohU7XBQmFEwgAPbdeT6LE9Uo4c0cZTYALo/LG
XDaRYESug+7iA4A5lDrqu462lIc096rICnoespQQoBiwoVZdqKRmlwCZKoJO7XfqozxqOr98NqXb
32lJcrTcd92arOcGqdbzTNEfvy6xx317dVKjvrE6ID0D/lFjjpGIWtwAFOvEdiqtW4AC9PPwyOx8
CmeXDGXbJQxSDAkEM4C5Byg0aoIFYjZe8YTOwKzwKKaW3cEECaJfdlylB+jg0rP11D1DxMgCnMCR
EZOu5CSgJOyFlIGTgd0ae4EXJXCDfEoWG7thwOALjl7e0BXA12Ycxj6g6Ae3Fvm3FqC/oi5UD5Vf
n8quqXZ+b40Ev45iA16828/CDwR3xHK4xW1qHOKURnyfty/CjIZTPvjxREebFlNKzMgV7emsGJIT
nOd1VTd37bJZh52UKxgdSnJyxjuaAszVq9bNb52lTS1Ho7la450IrPDkxozwcY6oZ8IZcBcue06k
/UoKFt0QPuzTkBr0RhVi/jrlOT+/2kXf3Mg4PbpMYy/YI6x9OSfpOYwzVgqAYPLaYQWqzJe8TrlN
Sh1JtvRj7tyBfR3aMT4NmX5NxtZTTZ5dFPbbM0I8Amv8ct6bCsPqxNh8TIv5I3RMlOlupp46IyJm
pdbffQiuoDrtfK/Pxj0IzW6bZQQw2BxIjApVfpR1oXmL1htle7hLBnUpcytfuubOqyIcivm+5+hm
8AxQ5xIN43QJrA4QSowXAJHPjymU9XHyi2GvheIS0jd6H/UAJGlrb2qmpLdGGfhXOWLgrqx+Lymg
eD1TPTxaxmcyAA6OMroHTEJzl+pf1mk1vU1BZefYm8LaZFWjnlFAHlXYbgfmrjcjYQRanwkPiE51
V+nFHSV63Cai/EAq+MsKuh9WkReEQDfTc0l5mtLCc1Sa0QlnWbZZz4f1zIC+hOJSb/d4rYqdID72
nAY213kQccY3uCfrasn0QSzQ5LJ+yFmZTiF4VN2c2m1FqYw+1Pc+bI2twX0D/mte3wSx8UwDXN+l
Of2cnrXbgcoWyz7ancjzm8c+yQCKFVQqYoCnm74uxlcomr+0Bqd5DAThyDxTvMwds9Z8FvNxHYTN
gq5S5DKns8b2x4As5ZrVjX6c+qrYTTmdzToW2rFDV3ydG+c1hPrxnOtKXkNTvCbVA+bL4MkGq/+s
FsIykXMGlAxQs5PSa08OJXlLiDe4fS0bE1nTn715gvS/PgynxWsboR7PrJZbAqG/ZxMH9LxNunRh
ZLLJ8+HNqJN0NyLBkEvkWLdGjump/t+7CW3t8zBdKTYX3rqxlqWYWpZd657eRYutp6UAziUPc9Ul
ksoFgUUMQeYQj/VnP49sQnxqM7aQKKRnPwLYkw/G3zfKjRyocNXFaCv93Jjdz6QlBgp4HB8A8yj3
2iVJbN3DSWAzhttvsbPEh/QUzcBzLLvjshsFgi/qMBqFBLTu6CuDIOGm5c3LZn34tbHwOqJVplcb
WQn4uuUD1g/881H/eK6WCvQcYWgZCzDQEEnq761xeF3flqzPrR+Q6AXfY/0Kf/nApESchZjxtaJG
6hX2wB8CDW7l/Xm8PBmE2D0GRBlYVcxm66Z5TsQLi3x6d9A0lr2vh36oMVHFxveX59fD/5fnvh5+
/bxJm4dA1H98Mk5t/M5uDkN8+QOGX3/F9bFGGgrokibwOPnhCvuR9EiOlzhvsBAA1M4QZKjkOAyu
onT4tL5Bk58KCf95dMYS8fcSTLZ+rjPnnB3rrg/lm84wr6x7Rug2ez1uf3w9tT7vLm9b9xrlNsfJ
Kc5fH7c+/+czi5HCnyzRzxEx04LlYW0fN/bf99aH6wsd7I1NmnQSPuqTovl5bsuQCm5vp3ulcUVB
YGo85kVomk3SrJbzIlzPsa8/a5oc+uWiWq+kMeogiC6bftlIe0rokkQhibHD6IGLGT1BeZ6iHg+/
NutzWTizMtSomictuc0t2Wf79RcJYi6SdTM5dbCHPjsiF3HzFxX3SJ3QC6QWDWR0LrB40DWBqDGT
+uDYJcTriHKf0nHVZs7RVBaKLfdZczsgvb59jLN85BZtHxBH/8yi8MXI80dwYkDpRsDP3AwonWsI
sw1kB9ORCZq4uBZLfCMxthMrPNJA+pc0EneZiN2DmJKfrmK9QyP8xS74D7N26SxyTWt58eZO5rnP
G7nN/TA4NqZ5lZxuhDkh1AsIF6YK+ioq664VcXATyOAQzkuxOfJv/MQOPYcvuBk2IMY/qcXRK6cx
ukEAlpQ+fxk+EE3GhvDgad/6VP+nSlLdbPdhmgK+Z6Z99m3z6ktZb8zuOi694a6FwmDHsLzVRU6N
v6Va17cVPVLIwVbTvcm0vqdiduz8FwPX7y6c3B+l9dbaEKeKVp2bIPnBaL2jCcjvE8Db1Eiuiavp
xwxbSJNgEQWNWXfCVBCU1osYMH0QR9BkMV6p9ocLDWYzKQcmt0G/gDgS8GcTHZxQsFjgNh5hAQyt
Lt9GHXYWzSfLixrQFfL69yqqIJ93qYGXYzwXiC1iOjd9xtrS9+8jl35iMDGVz6W/cUrM/mpnppLE
DfZ3tGQEdI3+LFttkcgL7OEFZOM+dZ/SlBQ6kyPXsBLzYIqdtaDDud9MIeCLlP65Mt4LQLqKZZaZ
McUva//Q9P5D1N7mxWTuiywBstFBrGVes2tN6IPzIW1cTP55QCMQn5w0jaOP2GYzVhXpRZKqpBDR
VdXm09QKtfXtttuijXikRHXld8f8PEGzQUwVHxyitsdaGbB3ZqAfdv7K1fnbaHcAEuifNjS4meCf
ZcDJZRiCnAVJD8MMj3OPddDu9E8WEA2XrDBg2wUGvJg8KHbU5TfjwW/Lt6k1c2rS0WdUggdCE71D
IYlfyXLwiGXG4+RYP33b31mDB64ARFfLMe5qTFk+dAmaKJl/rEeAHYi8tjrKHYBFIIzasB1fRNqJ
w6hp055ZsjjmYa7v6qroT3Ewqq0MW/k8QjTNBj2/zCpEDZBl1vOc4/Whq36Yl2XD+lQAuaCGpvmo
5xMukNFS+6aa34UvrGs2t87ZiVeeF+WCORBEKFnjYpEJKzrovn6gr4ig0/KfR9TFZ8UicVNUOReo
GTkUDywDuQ8eZn+JSJVl/iDtfH4KiUMvajAR2uQz49E5bRQaP3Qt6JVM2mhUJpr+eRyn+LYv4xdu
FP3zumlHbxwb/SmGd+TzSXFl/qxcU7HG8odnR9ZU+/WAW+H8C5pa5wmyce6jJVxgyA5m6QvGqlSd
HGdeLhMtegxC/LbSvMHqu3F7q79UpDJcJNwJPLOPZms6j6MRkeA09/d6JwCj1j+grihemqhVA4C+
s2ULtwyc/dk1EpNRo0ZsUxjjDpQ4TkNVHwvZEBnHyq4n9eiC8PuD+U5yiCkjUvcbI6aLcrhx4lfI
zsSg5UO99xvi3sRAwl3WwtXBtmW4iqlTybQw1a+V7cqrJSZ5zQVyxRFdw8HWJpsrGYw/VeyUsr+z
JYzPuJGGfKh6cM6aHYx7ylVwD7U3c+ztq9m6GKygypEKFe2yjLQDnBJk1UftolbPwj368F9TCiBS
o7bXUp4P/TZ7sYfLNDfqycJcjwv4LTOm4QaYVXmNNeNxVd1UNVXJqNC9YK5Pvc1//z8ri43FMfAv
wm0X1RWIZtwchq2Lv1ot5l7EKnLM8pQYbnIaeprebeZr5EaArkS0+DRmTb2rAQZbi7hjtElk+Z+/
gvg3t4frugyoumEZOo3AFVL+T9px5YdtFyPoh9aO3MnvxJ0TMALAvY+A8rnvqWB+jiCAINCiD2+l
CrZKZAZ5HAWEhMokeIbC4WURm+q9kd31bvDc0lw+s1zVbxcV6FqN+l++9SK4/suBc3GG4Z5Ahy9R
vf+r4h03Q2rGBea8RLX2PrUICgt6/9aAKLlHvAC5qiedaGEn9vYUHlk2Je+zeTJk8hkN043fSPUx
7sn5DD9tob8WFHMo/li/EKhYkvGLKTDVmPumIMUri6LZ+1++/7+ZGzjqSuAicJXNr7EKzv/pqE9N
jGfGsAuGOpI58DIXu6ht+CWsmibbpJ9RZeRbJE/9YU6dbyuTzJDXuFXtvhCF3KPtvxlcwKdxDcTa
/aaWCkgVl+9ceffxWJbHsSyGbZOF8DFjeSvbtPtDJP//1rm1eHb+6c/0b86tuyT9CIvs41+cW39+
6O/OLSX/xs3YcFBdGgp/lOK0+7tzy9DNv2HNsrmchS5w0vBSTjU2/M//MJ3lFfKGwLfD13Rs3AUN
5uPlJfNvuEksy7WFFMvPuv8vzi1h6H+BxPOE6ShBdBlfwzD/zTVV99AV0MRUnhY5l7SYBEtFyh9O
onapH74OrNTKcSailjIUcq6nBOL8tugY6MMETOciSWL5bG9zgDPbcYLjWTExJClQngE+obuTXeNJ
6VFhq819J87hkEeXzlzU/lRte19uh7r9HCsI6HNTDFw885ZO6U5OxknRUj/gqqHnaWbKa+Cb7wie
xLNYkJdc2tZraTFdqhuWQjXtEtadI6zZZe9ro8ktpWmK9Ytc21H0Y5bXRUDs8J8fquBXeUkWIG7Q
kleFB9grJ4KX103QgLilL08ZlHF5sz7Ep06Dkirf9uvN6wvrJlp+Yt37+oApb/D1WvneGKE1ZfXv
ELc6wTjw4Wc9zS7rBgJhdqkJOT1ZMQbkSVAvbzSkV+teC400QRSGrxd8o+EQoEkMSjzPKZBZRci1
UtoDrTGisvwbSarOrm8ALriAlS9fm9iAem/bibudEj9GrhL11q6n0LQRligvFBhuKr8nn/o2sy0a
u42Ij8Tmwimus3sxuD9o1VAvqOZhTwmU5kcGKTaiib0osyDIPPhDXO9w3bj4/9z80hQ5RbHA2bmu
9t65rA/NnijdCpyaocb5VNjZjekyZg51h8BqrMQ1aIVxHQeE7BvWchy2wNbpNcUnPZwSQAXmxkFt
M27KzghvtOk3peL82quULOg5uw4NfmskCnVsdjf+1O3jVnwGEKK30YgwEVCvuFYaDw16djvTKsxr
WVszgrQBKGjaP01FuRsTNUFP6tS+thptE2gWibCUrYgonJHapeR4DZK+Eop34nGhuIaYoo7mEPQo
kxKSiawa3bisUNPJlqY//oaNAP2PDUNSE0cbP4wN4t7CutGJLTk67vy6voaknKOH9ztj6bBZ32DH
tovYSDsa/OrXiXXg1Vi+ddugqNXEdKijEAUkr9EWN0k3zOjJEDIb6vOLHcT1sV2EIFOSzzf1wK81
2BHHw0qPSmg/6OsGh3mqDG+gXE5/obva3VKdaSSlHIg4iFbs5l+eG+r3Okxu8YMsNZwwu2hC6cRu
1QeBIs+rVdF6Df85HIJld33ya8M8Za8BNdgwAJKFuJTLDMn/HLd0U5dHYqxLL2FavhlnB2gZ1GVW
cmRt1Q+zFbyM0Ux/aJICli4hPEUNr4mLBUHTfcoaE2fdhLgn1Q5J0N+aiRrh3iCZUm0td6KKcCXb
uTTO7nifhKL1mHnCeAeuAz03wxo10TBTMBBa4VJ6W0prf3YXCUZN0eyE7y2dtz/IDuqxsSG/E8tm
SD+kxV+O0AMie5aqSbYWTAiebhJCHNanVF3FLKnI2K1NMAwMCTl9kAEIdrmoM23CrHSi+PZ1lQDC
UhXlyETElFHs+AdQ535PWbPy4mUzLfWRdW99boROHSdEvjaGxqLcdy0sMPYpa+3oVPZq3suyqVBH
qA+TtDCgDVR01q80Z8GHEdUGcuDlSHZ0dwp31LaUyWoPsOQuMscBFbxT7QRORBbaEn5EXhVk0Mql
HhwKUJr4t4A5ia2j9YwNYGdKD0x56UHEpX3u4xWgL9Toue61McEHNCsOuhWcohziXqfCQ6bZE+na
7Ys5T7ZXue54EEX+bPsc9KivWhAfA7QNcEssnfR8z62SP2Nrqt0Q2ahnJ1NtnWYmihCHUl+FByvS
fsKBUufIInIxt06apVHjRANiZwO3inUXaXLuNctm3aMhymI10qjKaLTUVDZm3noCTItsZN3DhPjY
6jDb/KXWFi3VPdtiqgfLZKmsdcvNK/UL2NrgxjKHgnEUt4On1cngSbKKNmZaj6AQzckTvfghHEff
062SB3NuHpy0971qaEw654hqgRH8CgygRBU0YAi9GndRZyssrtRcOcBijBAJuGv/RnZd79d3AuiA
FVQqUhWWdyd2Ou18H6asH3d7hwS3kzuI6GSZ7aGezlU+uWeobDC/GA6pskwaciz5JtLHoRr7819+
9/Vhj+UHQPmMSKEJ3T+HoYlBNuj+fFoPyroBpZNzWdo3qZg+hxw+0kzL0pM9vWurJBW+mBG7ioy1
cgwdOtU5O5LlBIUytpunGXMKWBWEkriyUXVDarodHbM4gZQ5NG3eeS5NhwHi9hF4Dj0I7Gb7TsVk
4Bok60W27ChabpwI7VG89Nt0HZCcFVHcZxag9+GTjsTu0GVlsFfxQAN2dLqTbvV/eOMrdHymd0xB
Pkdp6sAH3qtFTFCewx6rwVJDzuKZSmMEqdPmXlCyAF9lV18aqnVvfa6Zuwc9qFtCRRje1o35j731
ob4MeVkEtjsInJrE34B7a8dKZbn6AxR9EFWW3XWDVFzBW3Dgvsj2Jg5iEnP1hWqGEtRbN62BwlM0
/p8xKJsZ0sMWHWUOBhnq+J1W2vOettv39f9dx9uvr/H1cPZ17Yjb42AvkjVHbQ0fHbSfQMDg/r/k
6LnpWwPhBQ3toHvrBlqM3DUZR6TQcfsYqGGOorV+Z8y/yKHTQgJXtd2cl+NJ5M+aby8p18uZGeK+
KUTPtbRemzA/qZRLu4b120btdpVuwX7Vzgt1pA+NA9aj9xSSF4TaPfqE4dA4goG5MqG8Fk1yHJd+
h0jd3MvW/se6K5fH6ytfLxvZCZE+HpR/vLa+dX1DjKjp7PTfzaWV4wyxdRrAQa2PVh1fvPR/vh7+
2TPt5GwODO0VkIH9+hwSRSAu63Es0Tn2l7hC+JNjrzL5jXNBYZuGqX4TI6qnf63Ofam5x8DJpn1U
57+wphieoZkGNfACfYtSD1APCw98TYGxj7142cujmibSurs++fWe/9NzTjMO20ILku3Xm9e9LAch
YFT4opdPXjd/+fn1OZvstD+vdmOlbTWNbOL10kPSSmz6ulvVNm18dwSpJ4q1ait33ViAI9fTE0GO
DIv/uIV+PVz3+nlBCq0vr4/X2+zXw8ysIPZjrsVqhGHU0EfAVtxyxHLzqfsJ5+z6eFiuI9ARuz5r
QGITllQDbGPj6hTUOLk6FxXjsEUw292sm9Fx6C5yRwZoHzW70ijHDbZplzsyQ7Q3TUjlfZDYzQmL
kn+cggaO6knSDvbsEp39dt1F0sqtMNWMwvvrS//0rqiLB1QyGV98fVdOgboozzNEz3m/Nvaa5ab1
1eLrMr35+ytlYs+kbCxTFFYtGBfW3Xm5WUEqLChuLbuTOXK5fn2KaCxw/M7Yp5eAvI5dUbEW2Bh9
zbj+58P/+Zmvj1xbjesnrs+NjXBB1iIj/O8O5Pra+jCcQnf688qf3fV///NF1h9eH0cVqi3INcvX
X7/D10fpMWGfAgxVfnGciQFiedPX5399iz9f++vlr0//v3iuyC6xU+l1f2AhdJ6h4jSsRyNkIILw
5T1elPlECf8Zaz6Q0ohUptGobiU4tl2LcZlEi/w1jgihLFT5mhDvwmR2Jpa81uXR8J17EBjlN5bC
v5mif7QOleM5RMmFAAVtsuDtRiEDjOhWBv0tfBktStldnPieje5ShrjIM98y8XwR6ZFGqj20dLfN
IuJO4zYdXaW6xbfUP88DvrKu0t/sQs6bloQeOOCXII8vWhjVAP1zAuyWX1OOrAKGrjmkGjc+2zm0
w5TsK+an2xFwBtdC2+ziZkldrcv0CKH6l4+RncuXuGn4ku+Cmu3etr+5cevQFCGQZIIwKOv6ANcB
hjz4t/7QozRjog2RdLY18+x0tpdxuWB7TzwCOdBNNvJCox6iSRS9h26b34bhz2H6TJV/jE1CC/pY
6w9BHr61vY700wzPsmJBmhejF5jm0WzLO/QVmNKChYgYdD9tH8b5EvcjfCoSsZ0fgpqVW1e3bwTT
/iTGrLaXAkY2cW/lRzddMj0mo38gC8Gqp2LTlEgeZWrT7TI/Ez99UJQmXvvsU+/6fceUCwxZ+pHV
zHUrGssmnvRqciZ8DTQ92FtyjnNWHBKVSWB/nxU9D5mr5lyQfksIAxD12BwbzK3tcfGvbzJbA4lN
b6FOJSoPt/3Q5ybcjXXwinMiviRaAiwd1eiuZPm4z43+SNAJmF2slyMa/kNUhnh1Tfcj5kz3Yu7U
W0mGwkEPo+d5NF58R/jMSLQrmpTBy5it5pZtHMfW92iNoIVEo34aAuPJHWp5NNPiDOFJPkbSfXLL
9HbAZsyNhJyN1gjuuiY+ttWIe1Foe0VhY0f7Jj1GNpmjwL/2Qdbd5FHs/9QQ/vCPjOiE5kkzoLYP
Iwa4RkJzn0OGyaiawfIWO1IZUXVI1LezfqeimiiCoK093YkpCU/TnULnds609Las0Js1nK+G4ZOn
XNrHvqowm6fkDw8TJ2c3m8jVSEno1EB6NXx60AVe07afZP+VDPPOSPvgTZMuw2pfbFMTRUss3a2V
BSDu8ta6ujPazLRHNUe8ZnyRojePmFwe860ZTzrgO8NHLpd8q0zr02qsR0m+3beyKd5Khij029g/
3IrEITxX9VHMQ3/V9WvUyGnrjKwipcDEM4HM26R0X2iT3GLhxrCOtCcxHuyia+6n/Lc+R0/F1NgX
RlZ80SFj37NzU+kqeawXk2sw4uHXtZ+zYbzCLD6kYXhSpUJWFrvwLAK7PSYprfYpaSJiyZqffpha
O1/SrXBQMleXLm4k0p+iQOVbEXDYYZoB4TdsbOlzueERpqrFNM/dDxrC8qz3YVYAcRr87heTXPhI
5CbsUFijSOmbfUu4adQ5gOlhKmRuOB4KK76tfKPdk0/7vUh07gGKvBh6nlsTuOPOqZiEAjWhh4qx
Mwn9t8zvY/i5cbK10lM4kJXtwF9OW5hxDg25tpKXRHeqBzj/JnRBSJpI7H4ijm+OPmMUmRxZtyeO
61TKkVV029zm8XAf9KZ96OwjhltYyjBXlQ2t2RX6z8gWF2syxVYM0ceM10O6IYR4gcat4fw65Kq/
klX7atYWjWV9go7Qc6DFa9+nv8sILy79eedEQB1sJk7f8oMyBb9Tr3N0jORd+SOV9eLZCB2yEIrk
Z1c4wbaYw/QY4+fd0HHLnjLbPSildrRYuntIHvSb7GNTpI9wqsj4kLbE7t+m+xbrz0FN5q6MS/rw
xlzuo/GjC4bvo1vR3B1eWtTr1K8WyU6K/gKT28RdPBPJfmzCy6SNgJbszz4/tClDDSlcnuptc1/l
VDYc8Fuj/huerL4bjP432KxTEvYgJ5TTH1CxXpyodNCqlBjilwMEsRnCMv62EBrExk2kv8e2pbZd
UuY0f3OxU8yPdmMXfZbD3k0LhEddfxySDpUowsNNwNKT8LVdiqmhu6am7iLlQ6NYRrLa6rmxpPjB
cYy+AQREiwekGLBk/9k1SM10VXJd4EqM0EYsYp2d+N47i/umTJwTdai1s2R38jZoor0PiYxzA4Ey
+fJ2W9N+ypBgz1r4LlGKZf7tWLqUr4cCvZbfvUsz8QpWw4eaeMaO/tGtkZMupOPjC5TsD0nq3lJv
dg/wfEaWaAqkJeXhTTSVD1WKjRL/+AIWP8ROZO7xYb8VYYyvEgXIvreh1eDBBLbeYxmJhgS7Hayj
ZqJGEo4fUkidBvoyRUtf6xBTYKqJX6K4D0h03cpigjMvJ4bCVzsRl+aD7IwXtO0fLZBSj2B2eDkz
HkmWq7eTnwumBeGd2RtXYkHzo1XeZblx7851SzJ1XB16bdzPatE2tIFxniSDcehjvunNF1TfxaYL
uS9TQHiUGhponwEyiUr9oQzy7ljnsUmZR3uUhTHvM9QjGE/BP7QYGcIC0+YYjxucBIi52+Yelc1G
OGSujt18E+lAs4kz2AJkguvunKdgYnRAIr0nKPqi5UF4LorSOsmaqEcI5n6a3DHzIyvacV7KpCYA
MLx3Ikx6RS8/YYNujLL2ChkRzdwuCec4MMcwdpEnZMnGN0BuwnX9YYTjczdzHLUYvkTqo7jhPgaQ
RSFqVhUz2F48GpbpWUF8O+NnFprZQoxyIEU0cbBDhb2Tff6ZFgRNWVU94ALDnKqafmNa7ocfg1GG
rdXvTNXc6VOdbUZ8+T1yfJwd0OWK4BdrDqr4hEapt1rLH1UZ9BsDdTQlYXKYI2/Ii+MAt9oT8UKd
1YGigd06lN3wyCqXGzVXXW1ojHDEyyDt52KXgQ4jc3pmsfdUCBCxQ2Tsh5SuowbgCtrXNVyWIXP2
iNc73SU6DngXlPhklg8wW4wLUS2bMtcuDb1BPKhlt9VxtJPnW5UPqq+pNbs4sANSchCk09Svigsl
8bACsY50lzWf9g07Kv411l7bBP3wtkjcA9Wm/D6I4OJMEeSJQn1nOELxwWT+ULYGKnbCa277OrnU
uu4pxR08MoKRO20+7rs0ogMz7J3F1FeI6bFczCmOScgpdvB6Rw2c+LEIpLyiMnmSINEPBmytgNJX
nhWXhabvWDMGSO5JO73LfxSx/BlpzLVSpyOshanVZgDadDeMwz4ZnnOmhEdRlJjZ0u5cDnq4LXJj
RoZBZMtgKP0BIfJNmFTibnatsy2p7aaIW5kmabh1E4BNYIWJbrxNJAr0nI/dFD0FSuUQYgIkL8LX
Eu3iSNbnwajjo2nXBKKlJckQ485OTbnFYm8fCjo33Ds+Oxsf6ApFjARBylbj38R4ZZlohb/x18S5
cci4vzKN9E9WVj6a9pOjDOPZrw3MIUNzUC4iJfj1VlW9A/twd10rXqVgcq8c8yELrLfSbHYU8B4M
18b8U+XtfjQA644N6G69mB8LQTt/zExcPhzxKdRaKj4B0NcS79V46TvwPZheKCaPjwBtdRJ3B0ya
o+d0YbyVmbhvaXRuW338YeXuhMx+gBvd8ZTmk6atEx8CuZF1gS/2w5IgLn0ko4PWfO8COnPY1tqd
U4J/muiLoVbKoKBt84m7zdCmz8AbR5S42U8zdww0G47NesxtdkakweuvhFdVv+BOt4eKzLVdm3Rk
GSnMLzYIVKDruFCK8mT4qL5i7LT7FO8nqxyJG3qxmmTX1OZ/TgsLpVeD0mow7/SOmxYU5X0ZzfEu
iQyU8FH3HV9TsDW7aD6Gif1et3HHgOfu/UICBKu7D3tsn5NOwT6gql7N1BiMGhvGvK9xfW7MafyY
clyBmVBvfYb3VneWaO7KBo2EFjyG6sGZjbI8lRci4DE856QhNhSAMkSheB6X31KQThbf+eXR6fXj
0GS9V1z6KPq04G+grjadjSVeh3j4Xc/clVA3Heyg/yXBR2XJ8ge0yzN/M5ZtMiehrZ4Ogype3Ir7
x5Spt2TGueL0v7oMwVVIIHggj0zrP/wknM6BYrKcK/tRb/JrqI3PSewTj6C1Xmt1x7ywJqQ6Bysh
osmCB7EpRglJwhyBsAxe4fsV0r0PQWAG/u8A5GFJ/EgEyeY1yPAXUSczADMI1Pp2RZiovKU1BCIO
NN4mnLMXHXo+oaD5hj+ZuZvSCaNyQSXI0i54/VpGYUW5Rm+71xnG0C2rFJH4/aaZOWTl5A/AlySJ
YEhj0+l32IExaGYKj4Hg1LblC6PET4T4eFQy82j0QcWFASy0VYzavgW7Zx6Dm17ruYkGLjlpHOig
pbWgUPkrrXq1A70/LBw00MBM760yYZWCs2lyaeil0U99JiDayaz3ApzDNKPlxJyxU9GnU1sU/Tgn
GwdF4Ui7GuepQ31kxhJjUExs6uI3oU0LzG86oTQi/60VmE/js+8vX0Dv85OxQKVhKiSV9q0LiATl
5nrLHOENPddTLfp7M9ceXHBrKuavlMUI/OJs+GEisK9a7k8s5KuOmE2s5i+B4xuI+NTBDBLXCyd0
sLYWskIOg3slCnT0GZEHrEKZAcAE2UNazZmBSyrMjGqTIbYjMR8mNnEElszeuzHngPjcIjEf7IbC
ardjQO8mhGm40ScSEiLYtzcJFYbIQlOdOsMHDsx3twMuPNsYccsm/C/uzqw3cmTdrn/F8DvbnIcL
2w85p1JjqaSS9EKoVC3OM4MM8td7MbL7ZB25rwG/XkAgyJyVySHi+/Zee5WP6fNkvMem8RoVsH76
zsGmO3F1BsydDEZ3S6ynl4ObNKV7Y6IUP2GG4JKJDQ85xUy7/0T1icy9JsgPeQcjbyAi0RbiKZmc
8KYdr3KfyKnBNH9WAq1rJgax05jGszZ+m2pvh71e3w5Z9hm09Ke1Rr8ihI+oCiuOtrGXM9a0UD0y
dyB9oidXapo8aNxVtRPON1mRZzx+BgAD4B49jQ6O6tz33zTnyfNcrnLWADyr8g5hzmyRPhEMRc4A
XsT7t6SbrGl+HePau3VqHSM+tOzrchp4ECPVJiV9xMyStazqZEFYbDW999aF393HGk3BJrM5PaT3
ASLECBGnEYV4WPgI69rgzMdnji0iMxt65gbD0TbQb5Y5KuENIelI8KJdl39J6vKHEMi+XR37kWaa
a2SiDL/xyK5q/z7pQXxoY74RQVRvjTl4gvn42S+MBsa7TpHcDWVlrJiphPzGXZM8xyPpyWbir7Mk
Z3SuvVgJaV+ic6YbL/nApnqPf8s5NnNrrwrGncNsgchurBt8q0/dBP1AuiDmhyXe77kIoaExFeBk
jAXI6OMPDQ7OrskOktn9ui/q71w0b6x6fvAids9iay2/k5HhEx0Hi/8x5wscsAEyjl44EDFpfF5C
oDaYlEFH/TgarxXsA0CGcgNCo04hYROQ8hhTgF6hTcwcJAZ5SHMwiu+px40rZ8zuPYf2KTKLphu/
u1P6PRnmb1ImD4RhHQEA3PZdAXnh1snM14p/IRwibMQfwF1ANWn3nQNm3wIJn9TobWZvt0xMZ1Gt
OHAZ0EbGnZVF72ZoPc2mMEhIFnuRNp9p7AHdYJYwFD1we+3JB9lQO/rNIBD/tgm5dsSZJGuncd/s
eXgw+bWs0N5KhoOx/UguyvcGC9PBeKWpYOUMEJmVrr10KHZ9wR7T2mUFzaBFNxxsE719mz3vzS0a
SgjGjW4Un6IL3iwhfpblz7ELkcXS4Ch0tOBh/9Bozbpwy0+TD5vP9WcUZ4+5U33HszGvqVjCwyk9
fA/ZghIWryUD7NWccEpCHY7hoq/ec4Lm2xaPBCgX384pFMijPcHGM+tHx0lPGIV+eEb3OHrFLpa0
iis/fMAzSWV5aD8zohCD6Hm0xZ3ZadcxcCCh5x+1Tlep9TRyo8UOycjCTIvtXQvnYO0sSaym0fzQ
kvt6Tl6zvvuziG6trkXKVNcGX49/A0RjVYn4LsRI0GjWjTc4n45RdOuIqG+S3q3bYQCASA+NKhIj
bSD0vZdchf0Py+4OcfTSykhb8r0ftHBRluso0JJvc/JfnKBueD6ytf/xv//nh/yP6M/q/9Lh3SAg
fi//XYZ3fs5fMjxDt//QTcuFoo9m3dJtQN1/y/AM9w/klMTcWzagLCWQ+0uGZwfI8DCAIbP1HQfl
JRTlv2R4tv2H5doOY2eT3iO5l8b/lwzPMr6QwnXH1V3D4o+ZI4C5RQz4O5C5nqvMDMMpvnOn7iE0
WmulZ1V5KBtKAoWmw3asiCfNrVMh/HSbD8mb3/n9Fe0dA4cobBis40Ivhx1jelgCJTkNnIkQpr/C
5ftm121KX4A46GlYODmY470+QCjVeM+dUz0Uo3MXxAzFEP34+vds6n+iK9tWXjpvjYRUgqy1Xol3
/6BXuXftor/LiT99iAOiQCFqUq/2Oe0Jn1HUfDByW26Hnqv+WKPIye6beX7WnOKHNWnJvvqMxmo7
Tu2+9SmeGcIud3GbMQaBhQ7TMN9HPG1J22J4kkQveb440L3pl7TR8/Ptrf3WBiA/UCa1O/hjwXQV
De9y1rOHoq+2ImCq181teu2Z1BaG2D4IphyrnHH7Zh7tapUEya8GTkc55FTYHEaqzJBNjIWgEfeV
hGKZoD4o7C7D0VHJvVmH+Dgz90qPsdLHAdNnxOWQX/nPbSnENaP4OnJcpOg5DvO6YPI1ZvC2qniT
mtN9nO/KXDp3TYmTrs6cTW9HBLRawaOWJAxlW/2+H6rFE80YCfZWBaj2sWMfoMKGMM208xejRRjf
mPm7Icjt4xoZ7ZKAImVMK39NoNvOSrvXIM0B289WtS0F8oqgGq9rxDCGb29TgwSMIm+rHYIZsY/4
BigYMM2Q3puRD9/c2bZ3ZlrQbLOjCUuA2aMzJJO58qe7ZozbE3yvzzTTNHoQvo028xjDPDtMA68x
Z+2zxzQFyUsRbOLcfI8qh7xGBsUyxWKESKzc6HmFWMJplh9W3moW9NcUWI4kfo9OrU7jTPoG/MBi
x5GCBSNghMLUys28t3KmzE5yKllyE54DUNWws5eO7XvR2+lGg4nMhJviMy7MjVvP7k5a15bpYhGr
4UK06QiQCWRIbn4GeoyIoxAvepIzI5MN9gfHAmeVJhurNftV70an3j101Uem9cVVWnLdc+MKz7Dl
IFfX0V8msfkQVBllvXYov8Xxc0ho48luOmPdJ87I54HsmhYGoxhQUI3E85p8o/uju3G6bewPp8G3
0ouN3t552kizyqgJRDfWMbirnLktkl98ZkSbxC28+MmvfgRYElY1TMYiccJ1G5SAk2yPhlT4i9Eo
HtbZ0NbtZO6W7J1ukkytJ+dPr5Q3lg5Xpk9HysINsiKZgDs3BppLQ2eU6zpJxc5w+tUQ1PVBW1y1
VJMjwKytYdEmT18ax5dHj1bofTvCGhMU0rkYRlu78LdtwjgijGH/z2UhoHke+NWY1kkvArZCxdf3
9bck6YkkKJkBWTvOwGt0K7/4xmkDIvI8ZeN9D9q6NXx+257Cs0ZtayIvV7LPttHBCl0mm3oFUiIZ
30nq21WdkAdHJFAA3a5Yu7pF1TJBApwP1XhMzfiFnsitXvm0+ny6k0PFLocHn4ZcTpKaXwIDqGx6
+2m1nfoOmh9UeEqe5GuJcNwBvcEmkr8wDWUPKyWNIBHit0aGlNJQBMVCADNGMHtt6EO/Q8zy7lvF
N/I4350yuQNc5NxpXovdNuz6TRNND5jhbuKnJNnmuTFRUYSmKXVAClG/R+xFfr2b+HsTB34/wS1g
TrEea7nRxFHA6bqLUzO76l3qdCUzEegM5F/SR5rH9ooqMtLAIO6uRqdFzBnpp8tN6hEIvyDWIQtZ
nnO+b3nib9tmHFPpgWqNVFcbrrIZRYZaM0brftbcXxYKhzS2jL25KGCMRaeENB2ZxbKpFlnrFlsi
iT/7YUbR3CArIagLYKxNdE6fVSRISYdjwR+ju27ujiS0DqsBEATEc4gXnKhJAfNMxkaeRie4X+kz
GO0ESy30U/qWvlJiqlW16GpAdTP/EpmQ6BsuYgClKrjcZvSSmMh4rNcaOtIHg8vo6EUdDWDOhOnc
frMSUFl0oHaM9L9XfonrsyIK0QFd3CX5YWJoqC+SG7WoHeTgNmVq6DjuvkQJetU4J/YrmtqOew/a
+EcfFg8dOMpNBPqSoKMb7ImYxT2dEnBbR8Whzcxtbyy/nGM0u7aPHqWLwGytbuua5dckwxmQ2FOR
ywiNG4mf3XSICFuliRDtpPTfF8YIGsrmlI/OZzVNzlbzXcSzXnfnLHqcs5V6EQPp3i16mPloW5hH
EVshMfHMDxpA4cGDZRi50byhIeeQ3IkaRi2UZ1conYxaxUZO3HVU9ahrJ+htLVa1Hr6rJ8m8H7PC
W9U2LGE30uhyikWoovzlVpZlV/aD58hHGyrAVYHr1/WYwbv0wajNQ89xhyMH55tu6NUOkeoxGZti
p9NKKUoQNcVIoGBhR8jMw4UFp/YAhL1y3duI141FqKXe6bL4cpsZiXbTjVR1ipHJyjZZvpGiSxFy
1MSpqm+pTSgDFglVQ6Ub+tfinxzuXBlxBDv6t8FuxZVazP3UEUfbDuxMFanydhOBMmgpmtijK+t9
ERDRtwiolNdZLawwcbaeYb6UmczV7jBrHL6RbZESqpufJiid9RSJUC/D/ehPSfwzzpnDykVP0yzf
r1x2eX/R3Fw2i2woi4O6B4s4uiF1V6E0NbPS9XgTuI7zI9R9Lfg2e+go2naTfbi80lAOBXpriwLU
8j7WcviptfPLnN9iuUet/fY2alsU4skfG/bTfz1EramXOX+cy1tdHqNuq0IHPhbu332Rem9f7vxP
N9UdX17z/FHPb6fuP9+gvrPf/o3fVtWjQl/AkpIyk9d5q1W/fVm/vYha/cf/5LeX++3+31bVUy+L
Lx8aeBkho77Y2TkD88aieyvBZZ4IqZfRrtEx+7Zze1B3hJNRu+fHFFGSoVZeHq7ucqiPCskhHzuP
HqG8u2hGiO7n0IZX/7xKdzdea01qrktm5SsD3P/Gkj1UXw+86JVmMgNdq6eqbbUw4nI4tKFB+Z1Q
2ENNDMGm7qg22g1qtOWfsNHb152pb+jDGltixYJmibPcKUnsVEqaWFRG2k2U1HceBQMlvVf6Yn/Z
5dSmVErjy7a6ERsAcauLUP/LU4hY7g8DVB+lPFaLdlHpqjUzS+XGThkHKE23epGqqMiiVqtDGIfT
Wr19oW49K50vt46+9VI6DEjcbkJ5T6zW1q+aV1chFWNoVSKFxQF3GlxQ6oNAlZn5lAxQ70yXedBy
3KpFv6ylDIZXTkil15zynyVOoyAlmkqf5Smza3PVBYIEBWZhhjSv+iFY137dK0WwUlZb/a9i1Ap4
07yWEsWqtbDb9NjIjm4y/prH4L4pgFKq/wPv/2PYoJwo1QlB3aa+Bs693pHnXT4f8i4sQxMCkcu3
WCv4SLYo3Qsfkmzo0IxQbElGSi8DFjfYPgG1PPUQewFhtFb+UkvD2eptTjah0ooSgNTsJ5/Gb2h9
k3TDGBLQpElIwExxR5zFuKIpQWwagPtx1Bsb9SmDrL9trczaqddXnyt0E3nsactZZc/ozXo4P3CR
66vfU22WQnyk1pSsZFVR7a1S0ADqXcSi9x8WbbCmJMZqO1MKYYTAdZVNiHQ6NEsG5SmCOPtyvBG6
Z0MfROqrRL/j4r1gX/is46I4/77ql1BWgi8/DB6BP3M04zZEmY0TYzq3Gw9usSKc+EPYbGKupTVf
mfpl1G5ND8FagyOKaSmdd1l1n1pcvAiXX/K8Qyuryr++hMu9au3yxahNtfjyUn05IJTqb9Qhp/Y1
9WHUZgFUGtTIcuBdjsjzjXOSUe1Gynb+vSJNuAcdgp96sHpb5pqoUtSqVAfVeVUd3+qDMPL7+wDM
1BtdPnJUU6WVjBO1QHxXAu10OTZiysfzVh0mlE2qGVSD/Va1JbnN8ZAdqi6OIRsvw4TzarhckZJ1
6AjGFEq+r/ZUtXZZXG6b5oIu0ZJ6bFC0+9c5Sf1PatEPBpd8tXq2B6nV86cnrgIg542semxurHfV
NO9cCYcSu0xX0Ur+6asPYrdXJqqko/qyzw6S5a0u3/3lNq9CXlZGNHouD1ZvedlUa5fF5We83HZ5
vS/PTconkWkd5zDOmerEKby4LQ9qWx15fONZf1Lb5w8/1ygEE23UoWKxW6jf9LJvBfN7pGnlUe1j
ianTyVKrsRAMZdQR+s+r6iXOpyqJGu6AGHGjVO4XBfoX0ftl84sq/XKHeu5l88vj1OYYftClL8+m
F/X5zlYXtao+VKjgSuedWd0amKWYt+q+r4+6fBHnZ10edH7Vr7f+9gZfVxE/JOve/W7Menp2QajL
iDrhqLdVa19uu2yqeyl4cwSq1ctC/R6XTbWmnvefvirW9397GfXAL2/1T7d9edUv7xQtJ3zCU1sR
A/ZVQ3sqCRYG07061i+LmdDveU1CFnaH5SxwWVxum4uCQ1xtNz2B1EBOlkeq06168ctDf7tHrYb2
Is3BXHfeo90zXmnZudUR9Nv2efXrrWpbHQzqOPvrEAu8tUxgQtFTp6TH4Lj5AMYLQMC+JzzdZfKE
L6isAwS2FN+C8SmTpQWvV+hPnE7kKpA1llqIxGQaiwYtVIca2kIxYLjTa2mXBzpv2hNZj8E9jQXa
TOHwmKV1sqtaSbROCjoPkZTUXedbKVOTfzCkqEcY2fUMu3TjRXQ+Cru4nr2EciN1kjXpQ9HaH4pm
D18dZ4B0d5qagX39h8+nkxmjplgmVXMhN/7ZXbdcXtWF9bI4G3ou2+dLrtpWV+PLPf90m7p0q8ed
3+GfHnN+hzELrt1ur+swjJZLolr46ti9bAfLOFJSOqcspq6byzY5a3/f+I/3f3m6u/DgPBdMtIaH
hKrN8nTIqGV6px45ZHA0Tdk8qDsmdQj+82oS0TWGQvyBEZP8qCqR1PBGJOW9WBBG0Tod4w+vvBZa
zQ9doeuwIX2WL1mR27ukaw8U7Ej102FmM4+6gm5pP3d1cm+0LpGbwa1VDu+YBLFoa6gTO9QHDr3o
UOoftRkSPc/pGSUW/fDR8AlRn72YtmE5ruZy7jZYrPWNFkG8bjpS3xoHu3eRIoNsqDPue02c2jc3
ip2diX4DI6FPQEx3H+V6ROpbn23zqVpyXXp6/sR475K8OwQhxhvDyU4G19kDl/iXzF2CHyvP2RBZ
/+wK8RrFmFCjvCDK0MJ4QZ2NKt9AFYxC+Krxlwp8SHpm4LkcGFJaVAqm2yGOqFK4VkbJsAC8nkXr
OqRoMdWsOYIEHGzg+6gD/2x3Yb4EEP7SjODO1mx3NRMw79baJ9ChaVtoZrKtYz45eWS5S6PfozCH
+cq7H+L0HXZtdIClQ6dyMaOGP4TbPPhFuvER8WEb4lsd8mRt/rSCEmrzhAM8aPSdkzo7rw2BjxTl
r8mvj45GdEcVS7ljkiy2WLTvm0oP7pj3fXhBDDuh8vyDVwGtx7q8NsbcPqJTBzKNvakr6x2MXVod
brozoUGtIz9fssPzLdM2KufoJRrM94ccwJyWLpgyqbe7scoYftJECPwcpVGNHIAwsHLwNeDJlC0w
+G4s+IEwx6zHsWp8FNONvfFosrdN9xTMIbBtD+WO7QePqewnzCVd8pA64iWOU/Jepfa9Cpa0aN/4
roG0X3smcTacoNKTMMKbcm7LnQA5SZIDGWtxosMDdfA4DAbp8KO994MG7jtGUKCh5qaWNjJet+iu
aeaOe1crgQgAWSamw8yxtdOSoFBueE8FuhBmn8wqCXDbld1wkEAb+HclReeSMpPQyBUyhp/uCO41
sEEU5pp73VjjzvJqiFuc/WNrOetRb9pIdFFgoPspL69bEe1j2xDHfuzrFUEjZOdstTp5tWUkdxkF
1ka0h+LOJnWWeS69isBoQcd0v5YQ9W1uuN9tUpfmrvzl1Ub8c7L0n2kty0fQGym+jKrfuAuC3EyM
236iVk6/BVcNgWxz4j/CV732RpokWBGJmImuZVsCH3C4rlSLrsasov0k/oy8pLzPRghyxnhIOr/e
wpejOde7txPyM9MdH01UH7NbmjecKchRsQQhNbr9mknEyWbN6b9tmpccmM02QeW+1uBrDl16dBYv
XSbi97kHVh1YOej6HPFcaL9U2LQxZmdu9+aOtBLS6SUavWk19ybRm+YbpLxgW2nobQDB6x36mY+y
ceKHVC8W6nEpd1HXUmyKMZxbbXvt+S2aQ3d8NT1MPIIaMfDniF3a+zDC2EW+XGR3LuyAxLXarUda
ydrSve9TZBcbozMB/oXQncnRQ8PHGcMkoKZNyTQcll4ieQJoXergV0GprZAEJ4fTfJ1DfvMaNKk9
kCiUyZnLXNPIfwToWChUYzRm99Na7dGPeI+gPVQmdc/Scfaoxh9MH9pbm9xy+SOcpV25DaQwfsft
1DxWemt+RJDQhurHWMbhZjEbgI4I113OF6kZ+Yn0KOS1vN0mmp5NZ/gRjKS25dO0lSYnfwaY9wVA
51FyIrU0xB52XcDktSELGg1HrbAtiw/tPA8OxKkmJLGO9lHuba2ie7YZ72Bo8UYkPHAHW9Jk7TR8
MMNkW7VA1XyB3WuciZvKlyK5rvElgIT2RYIMu5ZwgDVSnuyOK8TEdamImnlNA2BCh4JjHA0FhDP3
0BBN3GMSm8PaB16L7ScxkLbac3nsW5yZxSjKY2MzI4RnI2hocpRHlRGssIaP+54fdWrG8QageYOp
oEX5TNMmCer2gEEFwaUoqK8kA0cgOYM8KRK7tiIkYPaAxjXSxtgRvNY9PVOzpRUU6dGnFvUf0TzM
6956GGCjH61qkVW1gOPsDAGdREXjxNGNNZtPjk5mXjmRIio068qa3puu1m5ztD85sL6bUdMEylZi
1GjKrSpncNcytfc5XA8KBZjTcMmsh4EYi74F5xFhyhbU+39wfjy5AWyXSGdHLfFKC4uTlWloNfjS
7BvF5g2qqGSv841tMitAH5zFb6lR3aY+Aqmso2PXLxEAWWTeoMu9n/v0FLSc3kTo/mTGvO8airVB
gtCf6p2TutOKth6N0DC6MV30k6Lxb7GFJXDRZyzyg0G3ypUPTuLEe3Sv/FsVamc84acrg4wGlOul
POnaU04Y3SqiTL8KljAlK/mhd4Sg5u9hSFdfm0W+g2u84FnFIZmeB92t14OGDyJLrkzHfYANt6cx
l8WRtaN4ZJFqMV0HI4c4aNNtNy3dGyne6G5zgIa8UAXnD8GbgSHLeMrQZj6gTAPqQDKAT76hyPmG
Sk4ubSDTk6E3ASDHbVtfA1AJvpFyNh6RhlVJQcAVuU6MBkBhFlWFU4kUJ32C67NzcpStyB3vJzcZ
OI0jk+YKBYAgQJOYMx4n9m1bmgSG1X0BgC4xOPXhxxLmRO5fQeR11ZD4MJWLmlHroq2poUjsmuYp
NO69Ob/NRoxM3huCLNzU1kBpywQUiFp0qwN4p/DjOPSi8IQ4Cfi8hmi0Rah+cgbE0TWZQdrLNGZk
vlpkRZu51q6HpHudR33VtNYM0VC7Twhi2JRlBqHRqMwN1659aaIHG33ndUKpIYv6NOJU2+ZLlJUl
i/xAdMmz38UHwyubIwZPuRDKZy5yx9BDxF75sTgGLqhOLH17PYmhSWr3sSiRlC3nyWhjIcn+llpA
HVd5rOH3j/RbDFryNgRhHWQ0n2DRIRWc3qm04dt04l81kBlpeeGWfi3fREK84hEPFJ6xZLibCx2n
0CMqCR+VKLZMMi1qrpjtCigrA8x6vuKqRCdYNByCybQKi+5lQH2xiRzyYp3hGAjPWOno44Mg/iym
7BWliY7cdyDrruy/LSCQXewMzkFG/s+4yL47RZhhZUh1AiL9ftflkmGS4TzG3o+C+Q/taJhvbY4N
wKiT68K58bQ3L4obrG2M5iftpI3zeD0uvapJc0khZ9wS9QzFOJtWZRZ/S4bu5FUzvMhwyfMmHzGZ
OCk3ZpNvJsOj6zvi9BWrDCWjaVnpcRzFsz/5n21DeFxdgP0NBgSnMQkdyACyFh6G6/fTvnXWJMAg
X8hEfUw0RLcEck8u12LfRDjmiZoamwBNJN2j2QUOPAyHOQMIdickbTDSyQeu7J32Uo4mA/UqqE7m
ggAt/CNXQ/sx4ezg+UfO6E8EFW9cylQnHV6r1ANyqsePWdifZBsNxMjO2wT60rqwb/o8TjczoZZY
dINdk1YbVwBarUgbOI5heKt3A9L05ugtvcKEfueciHFfps1ChILNGyXoQwtYonXOyc/qxnvi2HGl
ZUsyUE4KxIQFYPEcNMHIIDzT95oUmG16/SDTwn4A5Y/ohUYo3kfcXOXU3nYkON/2aIA3Mm61OxhA
u7YmoySu0VUygTZ8vbzNErmz+2VqQoBVOvlvRWHSILSyHumq37D3+0+x22wmRgCSmMLUm/aVgV1y
IA0TSTTulxBXQO6O13k5byPakpvUNZ/hJv3y5gj7sZMyWfDCfFc7VoGmPt0zbXhpKhyZAs1Brrvd
WsX9YIpAcTo3h6AkVU+gJCDySvL5r9BCPo2IFq7K9F7o1jJCB8zul8U7pNdrD3YrDnMU4AGhtCth
OMPJlBVy/+iYC/bC0ezn2yAvHqXwPxxC814qP/jRtHkL0jL/laQa2R7CQG3j1bAX2L9y+7bNMArk
rfejQ9lDg9TY9pGbX83Y+eLSKtck6MDqWbTbYRMdjDJ9rnu7eOz60dkUkIHljNgpTbSnMsX10+no
hasJzw4BaMzV5h9u3DZbXeY7Eqv3muuk7DlVt4naad6GklRkWHcoV7AX+QjT1hVECSPeDJp1O1rA
Pxsrr/f1hFSVJF/oQtV6NHMDMAZSVhc4jMjJwWoxfa0Sm4GOKUFaRA7RNV6batshejC53uw0Dx4z
+Wi4QtB8Gc5Kp7yJWMXA8mRGu8oJUZ9HhGnLhqQpAIoMOWIv245UQwmISK/acTqMGZkhEaZMonwp
Puf+daZD8E1E7/womC5BZdSxeg4Yi1ucPiEStnnAZ+vr/UI8cvRVS1tMtiORV2k3bKDN2SvGwXd9
uoFfw+SDM1medVfEZzu7GI4Q08QphOQ5Qv+JZxdnF7Pkwe/2RcJZsyimw9SlD4XrVds4kEcO6mqb
hgkfpffuyrAId760CNh19bVXt8MDmbmcGxBvxZ5N56RFnYZpPt0wO+eAYw/cGQlnf6zAxlUcWPEu
nPJnPbU4zXPRglCu7QMvpjvik0PdVt/k2D37ybfY7p/Jpy/XZIGgbPV3Q5m6R36NNiKpBTefFkT8
eADplpA2BFYCU1gPSc+q9Jw45+A5Rtq/pe/9gNEUf7cYy71nE2FipKTQtjYaQUzPd4ZZIKcLGcwY
rWlieoI+EH/mfJfrRpuCfZ1kfyaj+5P+/X75iMfUFW8OVS5MVPlTi+1LT6f+4PQRbCfAd35YtptR
vJhhtxu84DoJdpFjiU3W9M7pswFQRx4yIYpcIr4RbOgRB5fWOzsqGB1F1sqZ+UlrB38wV+Eo6uJb
zL7kyMkh3VAYRoPXCi4DYhFlvxRGZN5WfHt3/dze6jDM6AhUBEI4ZbcFfV7uAtDNqb/0YF0P4yEY
7kKb7kRTtbsOFOsmaSROB4t0Pk+kAP+MfqUEs/910ZzwCv5fkuC79s+oKv8dzKme8rciGNmv7boB
+Frfhc5p/wbmNO0/HBdVr6cbHB2GA33zb0Ww+4fpch8oT9P0HLJGLopg4w9s27bnWT45IbYLaPNv
vfL9mUPbfdn+b6Uo7quk7Lv/9d8JP1oUv78Ba3UHSaELOBQQNKpW3VxIwL8BX7OOgJZRBMl9Gb75
etNRZ5i7KzefYUpzQpryaBdW4jm2mvAK5ETPFCd78mXyK9Jjgg8SvF0X2ZRa8xcuV5ha1xJC9SaX
1v1FnEKX9dQ3FU51Reg/q4n6xfAitZs8Eia0IRYVu99qXkKQe4R/uEWbo2sY1baPLYamZP3uXTmT
DAVgetdlw4iRtsgOwhpOoWV/pLkW3jciB2ZiBc+lD3x/dtYNoLd7N9i00TgRm9UkD5lfHEPMX2SS
+deULG8ckbVHzAE/ERFd1eGsnSJkNtQb0U82qi+hlF/t0t1Va0qO5JryuR5xizeVe2cN9Aed3LnN
Bj2DjZIuIkgwCTL80GNC3WTuT9uKDvAqKVzARD5Kv3GgRd2GYlcaWMPrZREMkoli/j4WUXtqGKts
WhvPVcR/o6XnMI9LHoTK9uB6Qju/LL/LDLKBylkg6EY79Gii0FJGp2xGKzgLuOVcnTYAPf6StQVY
0Q+4xJDR+Xjc1T+n824rDefidhh7xMYV0ZpWep3Gen6aJlOg4PRN5sKZd+WL2AEXb97hQd0YaH6y
hYVG4xLDVWRSxlUpRIM+dFT5XWoBGjK9hfuXoMiKQi40hOK0DFZ6Ls+OcOG7jx7xgTMVWcIgqZ1H
hBYUEXnvHtRkap2/ffVffonLr0MWrL3VWvFp2eVex5N3oKoCFtGX9bZd2G5qAV0Q8H/l/Kl71ZQj
VEYm5YKyFItMzl0OBrV2WchFSWWiMd4jfd1ZvP2VWqh/6MtmshAUwaza69akEhEvPLS1CqA4r87S
vB9JJ6GUYb7aC0UEez2EpmXtsqnEkLPX2gcfGKz6pXF//JXnojbVQu0Mam2eJOQSB/P45WD8LcRD
3aj2DjhjL1YBSuCLpFF9iZfbrNgDm5Ke81yipc+VKx2DtTTRlCBOJb0gBQ0JXaV6olRwFBSqK7VQ
Kjh1nBcKHNYtCS7OkuViDjYQLQtmPBZCeFq/bZPX4U79g92Br90qVVUMlGvetvl7lBEthpAdZqPm
Y1rI+vnK8o35iqiq+UptqoUZpATJRTUDTuc1RXUBemNfD8SJgqVEootkY4WrHimzogn70EgpOJWk
MRCCeGrH8Idf4RivEBh5CamgvmV9n3yCP0fVplIfyt72BOpQP+eEp24wlta6Wig92mUz6DAzBq2+
NzxELtPyBEYEJkK05IYLBLmrpXHM+qg6uQUtb+pk0VazyPiKKaAgDtWmq6AZye6z5UtStMFVosXx
lT0/8c0S80E1GlyYxWKIA0FOHgK5MHbAx/TRqfXs7/4i/1EfUYnC4gIjmXQJTFNqMXXHkKRF8+Lp
QXOcRqaNt8aYfp/oKnBE60SRzg9d0BTofex6y0zgNp3lzx6R39rSGEPrw3USUVBZrnRr0wx/IdvO
j3j9jV1T9DQM28fc15NDlIln3WZe4o9LYyN4L2oDjOhYPAQ7PBVEJhf69VgkmBkaHtEkPeCNasbq
kAY0rPKbmubX3pfyVY7zxpDZa2RXCGBlCsSq8GcqTMyDzGVXkPLOahGhG4K0rgmrVGUUGEaFuE0o
Z++q1M/AxgqQLtRBaNigH+ujGkX45EYbwm7vMBRc5zXgdq5oybWN9QBmZOFExY2onLVu1vNJ1RfI
ujxOvXljNPLRjxHoj04IoLTwghX1anM7Ca5vSNwPjTOe5pSwtNoHK0vwHUk72fQsWzBLU6ph/o/L
X5lFwV364kODbXiFAoJCK+o68CvonJrhIfS1eEsU2lOCUXdfp9Odlvr9MZrGYZfIEmloTl8PG+0d
hQDr5HVOcSwzH9koWOkcJR5Ob3frhNkeWysZUKbdg5urTlobWKAocUw4smv2naDKanUhEZSJMDfR
eFdFEHAdu+nXlg0ZtE1CoF1zuh4cWrzCwkKbpz6VYVFZ65aa8c6yhLX2i+xPQnB13CDTd2D8d3nr
jt9z22Labmngxqwl57u38BvOtGDASGCfgrmQhjSeal506vL7fiaelR9enswy027lFPPk6Fc85e6t
j5px04Q1tvCweJJ1L7eZlxo7o0Ktk9YRDjsiFK25WcVu/3+4O5PlSJV06z4RZTg902iIThGhPpU5
wZQd4LROD09/F+T5K8vK7B/c6Z1gIekcpUKicd/f3mtHj1NWXWhm0IMZYouG5n7rwEMSgfSabZf3
6EJ2Or5Al24C26JiJoI+g2kSybqyq10ulgJ21knfUdchibO03iQmaqURD7jLPfPL4G3j7lL6esVo
06Dzpd/pevIzjWLgLDDKNrGrXSGCbMWkpm3P8/zYjlxAfRF/JWJf7fR5cHd9pcRJK8jLEm7eGykV
hvwwP5kPSmLDQqOhEnby/FMU5qObhxSoudc043fq6OU3yEVfYVVuwtG/DmV+tlyu29RQMAllxJY3
9o7M7sBbcKlCV8f4FyPLsT99aHJhv81uqAVTSZbZJiXoFBV6KcFFWzt39SgCx9I6lAamgVIq5q3g
HTsrfi8d/0dmSB4nSwmPp9vabW73XV7Kgzs5XJMCaxL0pWxvU9cGP7l79BfSV+/bzBn6gSEGPTqU
dcnjnIHIaxGQxJeh0ZnOadZX8rfnAcL8xhnfsKfPu1Gzfqe1az8V9Ws9xQ9IiYxWojY91SlyI+tS
41yUPT+uDI/0GLFBs6k7rbxjrRnjo5H6L/ygj0x+6JsGMHaVJqGbKTphvf8lJ/NjriJj6yj9wdRD
b2/pfb2N6DtPYuvWUTcS9I5Bnz0Dv02d69o1Dwe24Vly0U31u6I5eVP3ehyUmaMhpqLrmmSsAQQo
SkLc76Md3qVGI/Woq2sSznJPhwWyfyoe2m68mRN4ra5g9IOMX+sM0pq+fbW6HS7cO/yt+hI7OCRd
hkTwX3DUpT1yvgDaSJYVqcNDOOHWH21CDz6EqgjE92PzZaAhblfdE/yHS9CaEq2Ffu80GXOBTruS
mPm07W+LzHqpQ1Vs7HjgUcRV3yo07zxNHweXpYxuwcUTrLyL5ju8jixwQQXNRRMg637E2IWJwoFj
yEAHC9f/EnuAnOnnY/9ggYuLh+7YVfpFG1OgBLTc7VNN/SwABp34RTBYk/eKsJBfafXjTEUYLaex
K23QGRDl54rHERUCG1iURC3KcdqZWeSfe9JIhom0afDEvkxiIDcUdjeepajM3WMNOQ3MSKLRMWfw
i51w+DiCTkQ9KY9UFbHN0ft9CjM0XHre4HIQ2LaX9cn68foqSvnK+uHQLJ52jSXZEoZYD6xNocD9
+0MeiUUAIv59tEi99HkhKX0qkIQGWuH/WIKWldR/2YTWD8tutE8R7Z0G6z2Tpwksx+nFNGsdZCFd
zPXQJBe3A71S0S71x0Rb9RFdaExmNg1YdcbIAMyL7A3pYwqIGk3U5i3TNFHVQYfVf8U4JwLq80pw
Xg+SPiBEX5ZBR8qodvnSqeZa6DZGg56bLxDzwgzbc7YcUAXTQxInD7VFFx5wgM80oizJNHIyFn1/
WD9d42qMXKM/5vSAmaWazoRBpjN7DNDput3iuciX02uhpHrGT0qAmr0HvprVYFLZp14/d0uM5e+h
XVblGEBASpo+AHpcwOthxR/ni4fTdygCjhR1hyv6uLXsSd+vH/tZOAVkSe6rtzZfQbnryxWcuwJ2
1w9pWMWJFVjLyn5I2wQG0vKSexcIN52FIUJzNpbzbWr0C8V64sU2y3dAUv2RpwgzYBo6r1GvrrOV
W69WFG6l6T1qecnJXQrtLt3kZxebKams0oUn1JWBV8GfDFs53rzlQO3NrzmjYihDojtrdJTuBVIf
4hzowV2GJfQQhyTe8G8ZwvmRRFNFqIGiXzjXNiM6TpE4KfFBD7lzF/10DAvWC0XsfHalZT8o8N9Z
nES3wq/YmuZLYbzGjJESyyZoauNzZMvlEhl7BkuUVy/E9ba5Vn8RrYxeHQ+BCnHS3rEb1zaWXdhv
PXTlswNJRFj97wku+bUVLQ7zDJpiuuwXddOw9pZNW4HvCrJmXVTfB4fG2VEv4X1J+8KZRwNnzC3T
SUTBVVnOzi5ZqqYtjZpZw5+exqy5Uut04w8Bbiez5aMlfhGKT2+WOsmCwikYc87OLBDIBx7xFPoR
Bcgbtwwan/GaqpLpLucY9dFhlpqKbteU4/iUd7jc8E9d+yFn/88JA0oBqErFaGXbuUzW9JnqgSiv
T2Pt7ULKSm/+lDTIcGMTVCAWUFQTeW0cQOX6UP+iOvkS+VF4cLetmlvqEwC8jpP12CReeTEZnWwk
UbF93vCj27TKWj63YHA3Z4f1/bZq9Jlq5fLU9ASkJxf12c4M4+SUzU9lUAohDdoBtCEMlsjxnibv
hHgQiUZfTI+D7364nsV0bQS7RhRNY1rzJMc4Drx0/Kz96JtWTOZjO6n+VlCAVLiFdrV1Mzz4HRwr
Sido04JFPrHHejJ1GC2TPUJBCucDy4dbL4rsUtg96zmqjAHyo406xQYN3YRuwZ1KEtrbdqZQd+Zf
jpvcgWo/UPZg3aShXXSAqEdrzH+0punsJz8Du+5JecPeEG0LRPanVFEITtc4akq+Z9c8PbjkE3RW
FHv6h4F71kKc6uxj8iTbk5K/a2aPYJQ6dNxuCJkmNJKMAu9o48nG5eSq+kMcez65VH6ahBV8wW3m
0MwT7sc05J3WGONT9qoGosOxU/ILdZ/hjjr3B2dTaWn4BAftWaHSHPm2xV5F6Mq0fXJm1i4colTh
xhj2Ih3Tu5E0+zgJwwcvHE1quK0zZqIniBEDY0N3QMnnFVsUY5tqUt85Tl0c6FbER8YylX1PxGAN
mBS7vqtGWzTcoedeLny4UJeXnuQluROJxay3xLkEGWmVSXeFt4dU7bgDtph9KAccMAqWleH4Z4tk
0EuKp+YZANrmi0rtA1C+pVNCx1fAHkeL5L3z7/Tw6aA0+rd4DHWa6r4ybJCPZRkHDP9pynLKcM/d
Nd0W9XcBQXYLML2FYrmklI18Pg1N7m+MvmNNNojs3oBvvHsV3R0ZJZB6tHB/zZogtxu9VnN0BuDr
nVTNtyAd+3MQD1nvOVtIvGBk6halO6rLm27ZB9lPYsNkp72UbftJ6bb54HekX3zU+p0UNn/VLIT/
Yjfd0S61n13lTkFnAaHUC+c9renrsy350rV+fROxXZ46C5LZco8lIfocARmjNNEebkLmbO8nYO5L
u3hb1Fu9zKczyVJOhC4GxOyJRysZomsH1MAsm/wxNvUbT6OvS3z+XHjjE2QJcU0YmVNT3uFUtYnf
tPmwnyxUCHzR2mbKxipwXf+NG012EpNxYgtMUWWdXacIgmlLeDEIs9Y9UFBWgLV0QcSVg4F7P+6C
zGvoG9Q9l79sIjhjPlJGHSwxWxCwhrgnqS/o5ujNHaqxAzuVDgPNwdPgx0SgKqO+j/PQPS9q6kjI
RLo/WgdjTOPsuaZgjDsKP3OZLOdweYiK79ag61wO/RF8tziP4jtLjOGYFhPVJDbV0TIuTrPjJQwh
GhUUKbwtLRkPVHYc/cz9JVm2v1ms7jvFLhIykEOZzDmucnWciulTuhk9esuIxuknwEggenisGOFb
esXMdpKJk936tLSfWF739Dalcp8MbYh9aAQGY/i/m5nS68Ih5Vx72IJcB6NapJFGCksW2J0oXpUZ
baZ50hj9DIBfR8ODJwP0dEySZtsYLGBnh9W8wx3rrAYcQUNt3NaVmd4yYCnsFqBo2by3kJqI4Jfi
7Nvmm+I+TX3hAg7tMDJUEcNDBlI7HmUPMICiB3sgYUVsmMLdbte26NbMwphfzxBBDSZeRqjBeJvz
Q9RlP7A5+bt86p9dIHrEztuLqVkXX3btGbyB2uRzvXHdrDp5tgxfO1J3EOM+rWGOL0MGyq2aiO/r
KU08/VztBBTRq0+1Ja01HmtOMte6SGdAORey7fVVNDdMYi4LX9LIttdPLxEIybSRwxEpylpMXP2+
bEI4m0kW3zKbtbdrzWngs31VDPxqgb2mq/LftU4fBJDa4dOuq2fiyUSzFTa2xGGy5I3h6zylJrKm
hlWBgOHVBzu1t339AZxduNddLT7NLH+IX/vsWo0XdlK/+1kfH9yGQTY7xoYRLRSFFoQIM5XTMFOy
DtRjF1HwzTODuJ/ZInR0BlCFykrGSwd80a8hctA8VrxBfhzvnRlSHvnZStl9sRhmHcqZGXXrNT88
cvRU0fvtDYbCMiG37UvRTAGOy/5J1RCFNciC3GGs8IDdTtuBNUH+bMRzwYMuUrn/EPXxlynzWSOq
pVNK4+CGpbrkGMKb3tLoCsjmhYGU8jwcM0anEO5A9mTaA4Njwrw+huocD2UlwGwXywkLF2KX4n0q
nGq8Wn6D96uoPnTl1Q/lQErT5acfNbfcdg5+5R7Z7JjN4WceVdXbxIWY9JB+YtsfnzU1HOZKi15k
WByHxuYcK5h/CAlacG6Aj9gesAIfNsSQD9YuY2u7z/XI3rY8aPZxiIWnbywgLcCqjoNf9Je4hnjO
Y17bha1pXJPlX2lQbpfhOw9SMGs7z4TegoUNdd0WryZgKubNzbDFuuiwfVCAEuVz6RT+vuAfxfnf
GADmWKGmqrx50W3MavtSp/QStyoj55hmT0Kjwccf+AO4fmszigXBCFWKBwBb7K03QS9IDGsbR1jo
ECYOg0XpWq+M5kIvRhtYDTyCPh4loyBXnFqn/EG5EFYNrOuHULPDG945uqWUiI6sigJqtfiNzJB9
k9lDOjZ6rNMk9qGI11TQMnTfuYNm4ljQaOxdfgUipllOiOmmKeCEZqhfXAb3gu0ZUL1gLpLAkso7
tnSPhYlbPwndALtQcbsdaFR2vmmWr7aFV77qmZyPdmRqNGwAvJ2M9lrmw9c+mwV3WejF4WihKObd
bASslRFIm/TDUiNw83w2H8I89w9qyr+3eQq4hB6lo9/rGXpkweTELB4Sh8VFiLxK81ktLwtnFo8g
lpqRieUpBYd5snWGTqW880yOLl4bZlcnt6ANpuWt1dvFvJwcqjFhY2hHzyHa5rXAZJMMH0mRDA9e
isXKCU2FX7t1zpnrs0krtWdbSveyHry6l3w7DD4AkvK7XVU07uGg23oRS0iVe/UhGVz3aiROceVt
YxDV6Hh2vto2RSXh8lHryq8j58OFTX2PgM+9YDCdL7mrFTdFowXYUuOZboz6IhMqrSf2rHs3pUwT
D+gzTa7D8+hjlC66Z79np0pQpb4r671y/e5i2aRa2DwYD5oLf2xWwJPTTKrLnAh5Kv102BWZeDRA
Ub6AV+Rcn6B1JuMMwNESYH/4w23jpnJPWieh7ugWFh0Glv1cJwd6nqHyc++iZjuUWAXnO7B5cSzL
8bvVq+RISBe3eaS2Gnaxqx913haysuC7dj+G0baeqLjb0Vqqv/SUjseZftOiUtzY855m3WVTB3ca
Lj+L8+xklXZz94WXYVBy9U3RdKSfQ3UZwMChb1vpxSlYNtoIt9kEIturdyDEeBiwNcWOSqF9aten
KucmnMPbvPoYWSWK06PXchKZkHVZZj50daGuLtIhKBpjl1Xm62Abl6pW3kGTUXKKPNCbhmoZnig/
vacTvjw36s8ZcmCTAi2w/DI50RiATkNwFV4SLlxyX43AxcoA06ffvUNkzhnxUDWe7EVZmPul1Ib7
h8913VNJJetfunTUwS+w4U2EU5o+vxGIVMjuTQc6V3V7u56J9pbxdoaYuI0RpzcV8+HDNI7twcp4
1Eu2TcGQm4vgpqog0aqDpwDkwKnq3nO7JhHjYMd3mTfPk1sdphzAqp4N8cXO2mfd63Cmli0/68gy
vfK61yr0vQcE3NdI8CwB08esl+TL3unw7y24cVWdnIVAzJ6bk6Nj9zYBNc1ttF0sWzXPNYoiWuU9
tSPy1GCT5dY0zaIphx7lokNRUqL5ZUZjeSmUu490uzwmstibS/9f0zVfCqf8qk8ldqpp+Ow6Vrbe
CFhmeR+dp6gDmt0vQ1xwApMKOg6ie4u9vtvHdEYzdrvP4bszUu3ea2rmFuggEPtMbsHiQsNurVe8
pHBXxg9g0cluqK080Ozu/F9kkL9zv/XVOguMwu41VkVBX/Ai9uaLllQt09iugagVEn0uY2s7e7Ti
MHwqduRxM+4EBGnWyjdB4Gab4bDc/vlYNs2WoVV0QjzUicwDMDUd2hbFELN8t6zxDHoah6CVYLHX
o6cIXiQ2ciBMfzEirKGGI+hcaM4J1gQ9/8xN6AKjrh39+k66AVDYgi4Zlq4zPfPdTRhV/rZxxHCO
DFBbylx4gZL+i/UQZ/IWtgC8NKSaM+SLHpAxJ3fOFOsSYj3fsKR54mKpN72j3u15MNizJJAf2cuU
F5mJaMvQP8c05SFjOKKqLhNXiBun0ykzoZNE5lxu5VLU5Wp6ffZXVOVMYQI66JuQWrWJJIxb3+Tx
Fy7tfmC8rC1bEIrrlneyHlbySraIfH8/p5mGDNKpfPuvOXRoskpK2Y3YS/fX+s7XVyVe7v/4cP2C
W01yV5tMktgesgqu6aRbX3n/frV+GC+/sNIwXudWAdrKzW1ejVg8o54glY3za1gOflGwxTc1qkP/
TUSxeXqdZhjr3tKTNMMjoPJqeVkB/P9zWD+cDRajUpZk4fPxoffS6dJEs846gF/G8rPRk8PZt1tt
GOlqUki5O6OqMzRmWrE43MyafZ8XH5pK/xCTqdGPgGiq6RzSVS9lDdKcfaIR9MLFQc1k+ZwvtYzr
q3R5FReZHTStvK+fYpA4nmL3vV3eTgkX68+hpQdqN/S4Gf+yXCLHg2kzFahvlQ+GSn3vPUSzAsQy
VCuIDn8PvVk+dIaoD32c4hqxe8x/qyLMcFDsfVOmR63He7womcloPVpeKoL/074u09QNmq///6jH
119F8atpfv36T2vXP//XP9YuT/yLbaW7NCqbLt/sH9Cjr//LFLbpOobHLB/IIt6tf2xdpvMvxxM6
7fEknsQfx9c/oEfT+pfvmQ7lFT46s+l71v/K1uUtzMj/tHVZ7IJ9R/iWLkw8Yv769f+wdblTbWrx
YAPyFa5GFgJnyWolGSyzPbX6++ppKU2DKO6sezReYsqiNR2F/a/bhdUI95B2VeGXr6zul79fXr+w
fg5qGM+/jgJ716WUdlHmVzuSHrE2//Pxn5ceQpCR+e2hcKgfzgjXrD4kd7FNrK/WQ5cs/Y9dJ5le
KPMuPSwTomngf6wvh7Cka3R9qRbTE3tM1vHChGtS2vTDOirpGOFoBIKcCERzBB7bS9+JZ6ADc5uB
HkmaaL4Q0CDQwIUIowRn7BwyhR2NApZMkV+EQl3MG8Uk0VcbafkGXTK0mI4tCY2xegNdR0tv6v7Q
7qalf80nJ75NBtYsIqVUNM3hkSwDonxnIRNX2b3V+8fBipeo6lBucSPQvsnAP+nqTdZFdGz2kQ76
TR50I6I8E2pDEo3JpW1dtkAd6PwC5lxtXiaKnQPLM8UGY8jVjRg4ama36OOHxGrtrXWABj/TW/hG
zwqdp3aFMjriAR4q9gLWF93JXpuBticn9FmWZHCwihGLaJ4/MXNkzujiBre0yg4IXnqR6AOJtXQ7
C++jmKGbV/WIdwCzxaT7DxNNEhuRM8JmtYFG0zQVw2BfIKYQqIL4s2/bg6SS402Ln4dWfsVIvS+S
ed5YZEipNhCkknoR+HM3sMmztjJmTD94i0UMwdSI7JecC/Co0zBmeMk9DTsrcEVGHgHgXyayZmd4
fgHO3rtaDW2PliV+awUW9CIx/LPKqkeTrMMTdDubaPR+YkFLuoEnJKyVgJA3mZDJsHYFJTnbSpuf
XfblQdwQcJpIqiaZf4laF8d2neCFN8evRkIXCTXVIqAVgA0DKSn20Lhepiv4n48iVO2RoQBZAm/+
loRGAhaThNhyBc0vTVbmu4nZs14wpEmg2VFpjcfFiq0fUbtEqwht7TKX0yaU1alICoPFZo0TgzbI
FtCksNJDnWc+Otjw7Os1IxSFrXhQHp6+CC9vQ0lV3Po7B/DwMeohCLVOTRVpQgHZwE5y2Fa1Mz5g
nMp34RPc4xM60K7w+n7r1PaLkfTfs06TsPrKp7bVsc4sQwQcLBa3taCqDXicJq6blJlUWCmcPwbi
W9I8F/WAJ3BMtuXIDlQjhyS1hguxPRZOQXy2IzI04plJsTUwTUlfa52S1kQTF30+KovZg9GBak5z
++iU+oNoSTQ2FmLKuOwOPLP8ztmBabwbkr1OLHMzoUvuCsWKWUN7Nicy26PLcrb+6KGeXKzsgN0O
P2RebcK0sEh0DZuuXcznLfBqNl4AOeeOTkx833Qw7xstOiSMljJ8AkQH6gOt40RPsuqprCeEtumj
GchDYGvBzrP8YKooLUYdgPjmOGpODPty4XxLXVwrIsCHvxtU/s1pfAHziim6HwKSRWS8mqb7q7Pd
9ohfGKJ5HTJKMCzSQWnzJeM0O7pmD8d5oGOPEBzxaMaMaLj7hvRf5V9Zd/PnyUm6Eo6n6P0AdKIC
Fus3JHtHicUMH787CPoFTgytPtKoQ/mpTHnkBnLILC6NOCZBHxd3Z/lHSpUf5n5gpuiyzA+XOYCG
7WesbcIh1s/M5p5KGLJLxsexT9rblJFQ71HaTo3/gr8kem9cO+QXlNBJJYoT3p7F2+FQMoLRNDY0
km2MKA+9dCHQ4ijwU+qUe/2HkfIRqhMEl2294AfGNNmFWFyxOfa7MH6eolCDWJndLTrlMO8ayY66
qqXvfm/FiE0KodK3nHdz1LkOEgwWY7TMGjxCJRHzUi/qoG0WbhS4BdmFecBC3Br00YfEEBM1hJfY
wHRDvtUeJhqUBu+XRVAGW8cElpEGnS3tFbSufcuc4lSFPKm8Ov+wrd9ajgNKaHZPz0pyCsuE7q3q
t1fiN6EEAn6h6I7RkL2O+VIXpNU1xfZ9tpNZ7Dzacb6VBd1SrMZPM4U7evezUhGtxrP5Tq19v8MB
oi3BzILgl2/sOav7gL0CvjSxj7Lp5LrP0otx6UJw9wSFd2wPC05hbTgVU1tCr8/7h1l+nysaVlKT
kAHZiNwxvtEe9c2s8YCRMScF15kT0nFMp4MsvqOqfI5TUOVQzjsKvbAhYTXR/TNmCNQ0/667mBKn
Is1ONP59rUt9OC1TCWOIxSnM44NtI8RZbeFSfDdnRy2bwkOdxexdLXAj0Zw/IjdBUratBRYa7nO3
bE7x5HTMS9jCjJdGcEmCyiCJEsunaaTtuXmv8z5ib8wvr5phMQzmdBh9klyhjZ8JXfOIdxQyndqm
s1nfoXBS0ZLGrwoFeT8bQ3jIdJjoacFNY0h/21Ff7PMBfgWxfhc6QWecmi94PBDLpmvVVdxopung
zNkXj/ETI2BsTsvuAnvbb6pItK1P5oZJuvJ2BQ+VqJnuUzq/1k7TBqkjJyo7QhxhdEDhrbCeI5Hs
pTbblzSesXA3twTHWGCb6r32KRicdOemyaAnLHjQGv2OmhFvW4A0e7PkmsBbkxwcy3nWNPvoI68z
8zGwUlYjs79w5xIySpzp5hb2C1fOB1Go6ayqajzUacyOhP3QekhZSCDxe3sXaYxqEfodFUHRgeVD
z26CNi7KOOnGyPEjnJit6+e1NNuMjW85j/Sd7nnXULQu5MgZmyaqLIk3zrzY/9YvXLKKafRIoOWA
RX3kXmdRb57k9itFIfgQwumr7qH7oczuNC8mUl/pOT0HXvG5QIHP3bqrSzVIgG2eP+up7APSRttI
OtEJE8gRBgeey1IFof8znBq1t0VIqaCPtWQcPGDgIwq3pn3nnt9A1VX3qO3tYHV8OJplbp3BjwEH
WDyzqGLZIE/R7jhJTtNp25H9PEi7eSqSdBfSAnlqNzX13PNWX+7fcqBIrV6s1kbRq4CN9PNqKhmo
x0a66PEzIOqau8FkaZ2az47Er6A5JI5W94seh+gS/JvNUkgPMZzBv8aVd3BsWovx07omINKVeqVj
2jelcLbc/6/DUh4ODr4/jI3EjQ7zZBjj+1pOzGCHIrapVTDBMuNYqmrbxq4645lRgZF5z0XTzicz
eZni96hG5qBYtMSKiUfHIYPMeRKfXD9PAjrgYe4oxkljmJ5RPbeFY2CXg5PBdpNWldw3Mng81SvJ
W97txEo66EhozH5qn/LOGLjvEYceyBBEVRyjOefpngHDL2Vr7T7NnfikANspVxE7UyJE3MCZ0yY9
VTcJXTRx2FU8GCDcxYtLPg+/gUp5kzOL5cbKyQSrd930nnMGx8ch1t/BbDdBGyHnM6ofGgaz+Afx
NLpWe5Si24NViYO2dj68qNHPDdN2JCurp84kms+lrjt718u/YUBvDnNGgGDZtlM1DnubUyoqvqn+
JZferyHhfhGjJBc49g6lAYRCmW9jVG0IIrwmSjO2fWX2yFXQX0zpfPqJNpMtWaQKj7+8PoHaS4aK
tTmXk4iy99nvBD+4tcVG+sE6MA58Qz7AS0kCoMVBZvS/qHfWYFufwyglzKzHv9sxuwhMtOdKf60o
czhR0YKetWwirFILYgdYQuZV9bbDBcBqVHe3hV8CGChecaxG+0JfpgBV5e6KMX3SFCRwO+/3hH/U
cbVbhVlJcodevW3F3OuU+89Ynt1ztRyG6AcK20RTMVZ3QxXvpinMHFyy8Gmiio4JrvStFsUU+Sq7
OZhs3KwhhrqdVV9ZUfgbG2a361oMP4mQqEpnSL0kf6OxeFPcbAOHCQpZy0uSqJd+gNXLJLW/YOWH
BO9hW+lA3mTauUnaT1YP75kq6SZymgsDFyb/0gryFKMNAh8WB32T+pXakUCxmMI7B8GD7NjYHVO0
JUBU5ZlxZoKB7Fp+SQjT7zPu5X8uamYPT4YyCC+NyMlMDgjqL/qIA2v4MGbgRUIk9oBItisVpztV
TVtsnnhAu+whA0hzkI7mc1uhuzSC80HSTxYaO0KIRK3Bgm9KcJoSb8+7nHaRJMXlOSTnCdRG1m3B
BZtb14xeyylygla2tCrQP3TCgcOST9L248g88FGKItfEpOvO3PAW3pWtkO9neVbFtsiwsWM1ILjT
4c+NQvbMZeO/qwRj42rxW0/zKcZexo0n3fvOV1pmvsUp0Ot+qh4kaHQHj/YedsMFIwoLIRDaSQUr
W86zfa51ltTwlYGoDA+KjuFTbH3LKRxeWtb7nfJ+58xdz+sBEhYrMJqkn4Z85hxd9q5WVP5zyKru
vS+bMVgmpX8+rxwKEcy4h1SxHEKHGpmC7Bfwe6a+LNIxeIun1aQoYB6fMaiKvdaqT9uc/Y2fkJga
NSAMPJZa5puqPyeO1ZFNiT1cxA6yOZIEI6w2iDM1bjNN9UH7BZ+DoFZdt86Jyu0/r9IB9wnOo1PB
c6jYpHaztP1RPVNoS/vNGGs7kDvdsVHEPQaiF8pSjz5lkgcdEMtxVs4y48CCunzt72H9XCZJ0kca
oSN/+U9UmVO8LeVzgWMnGKcyPZvJk2HlE/9iOP2wEFe2U+fZZwn5v9jgqb4pLQJL4ug8mX033LXK
wMRUt+3Zqj1syWn5MYgUB7/lSxwcTCRL1/gVgZ0xv1YdWkGeEirYZHXMyex5gOL/H2B09TuGy1NS
xKx2pSJIsx502c/HAs+/2SzQ9SWqsDpj1oM2PylTc07rY+3vpylyqGyuIZBK+llfDnNXvRatRdGk
1xF5T6zPsEmjQIQGGQgI0gCtufnOnKOwx1F0SSFeCqeHqNUVzDJQg1cQQcD8+RRpGv25fsA9QOfp
EuMnjXPrcT3QWkKBdvlit26zbX3xpnyz48EZ7pOaKVIqk0tZ2/ifjbY61A1PuQYChydSbn6HiQeC
ky6NfXpgJTMR97fqNS49psqLVB4uAjtDA3eH2sTze/GqaoukPiUpTDG9CUKzExQQL42My2Wb9s58
9uquDUpNvq6f4hk2nR/VIk6vB0pa+7McTIRtY6aLfdEG+kVdW+2tWgl1orH5pflNYE6APkqB5p8t
CHOJrTddrri65zYXEZ1eSbX+EiaajPqR3djw51PGKpZVhvPW0j0RGGu6ajn8sSk7KiiZsuO/4E6h
YqyJ5QTrga+bi+W5WSNZRcw9npgQHXlGw6LIWczNK95yPRhjs5tCBvy6TrKvI4FPEx87v/P6sAob
3vT6CtBLFqSFeF9XqCXLUTePqQgfaQIeC3XESPpTKDR2GtROee/4oNUq/2JEiwekR+jx2Q6Hgnpb
apfksYp4qvdj5rA6gWHM22MzSxMVZVXMn2P+7trjKHCf9GErdjP7PLpTnF+4jMRlsryLh3MQ2Wau
sDt1+6x8jiNJBcXQn/nu3UaG6aszY2yYXVS/xMipgglFuqtKdafclbNIWZh8lf0YGVG4x/vabO1p
CK9VkTA0IEXDahUTGFSnZF97c3yHVFcNRX8ooelDTuPMQxxl2z/s/IpHLz13nek+yp4CyC6NdpnC
7OlK9zmN5G/EiPTA35tZQ1DFer3P5iTeTlX/lsocmzYNGZPXpUyU2OvV/Ak2tTaloEEKY+8xSQ1q
+ZYl5q9uKuh5XyjeQxR/sv+609t3SP2UHToBH5g3cmsgCmHa7UFHcmulXoE+tgObURMEBr3TqEL9
3qTzcmN1IyMdYXANehRhkYfnSTaDjXGZ625aM+kC095YA+QCS3d23ex+L1L/xCDuIVcEk+aRt+/P
X+zBPcuU7DrOSQVQgjdAEIyMvtroUNkQ53b8yzyUUof/u0PWKOf50k0iPbjd/DIKYGUsOuReJqiO
DXavTJnVg5FSFOxqUix4u11uaJygXvJg8stxhDUuQsIQIEMDg/HV1UHjyjT5a9TR4gZfPYzouFuz
zr8lg28fjTwEO5xluxnohWi0y2R65ka12gsC7ctehejmlfiAX1YBoT2AM/zU2RWRqQJDls/JR8TT
7LmpeNvN/3B3JttxI9mW/SLkAmAGAzD1vmVPNZxgSZSEvjX0X/82PDKfQoqoyFU1rAnlJOUN3QHD
tXvP2adO6Hq2OY1CLuNxFj5TwCXi2k6I4MM4etZIdtYS8jX1pLMuqvxF2eHVpZZhJhRdMYSlq3qS
9cUlWaCEGCCV/e7W3rxz2w+FDyEsy91XWvYfHKmtLZpYuUfKcEVUkZFNHqRcsKu7msE8DWEj3ziJ
hXI2cI86suxDEVhXNAx0OdC8rjtz5zXjxy6J0TOQAeyhJoAE6m+qhVlV9g0ycmcD0Q1JICB3mrBW
tYPhiNIPs03mqKfMQL/GQAu5V0h0j6WuihaK1ibt7rxqSEkYgMRkwWMaXDumaKvZbqwt0rudGRAe
MylZbCbS29QwOFvDSdG5WYx9Q1r0uU/Mmi2+G377TdjRnV2UFeK/MqOggeiI+jkMiH7u0Q144Qr0
lbX4WGg8OC5NPzURJT9cLITvt/hCNweVQQFU82aZLCrByTOaN6eRP0ihYrrDVLW4GpPpXDCbfyyS
d3YYEU0XWGmA4LsZcoupbErt6mGKhVjNPt0GaezGXFcvWnKAuPNzDSyEOldsZCiLcxe/lR1C1xEl
HirET0TOD2zrxK7VEwH0aQh+K1OnCm6rWZXTrh/YyqEHKZj0C2sTsD1uECE7kCAb+1OZJP0mScWr
bO2vsSgIecBkRYxp+aHIaXFazLVXpMqewXoRYDmCMknpAhWT9QLkoiaVlVjUelV18iWAyHcI3P6S
l+lLKjugMQkJh6pHwJj73i5KJhS/cfGF7JFVXzmKTkIzrwUd77VVP6HQPQwkV+sW2iExjpCbuWBJ
2vpxdSBYDM2OazyZZtA+R9L+WE7+5yIl+ZkXB5iWJV1H6g5w3I8wkcl6GkJU3EveExpxev3IcnOM
DxBQSOPSHgQiN2MPqqfopDN6wTifjGM30O/zJwAzSpQx0cEOdgCLqT8XNrhusfFVG3rvBNiQMPLt
kiWcwx0tufUaMkVBekSO8c7JjuITdZMsRsV20GZThPLRte9Ffu4tzrQ6ea2pq1eqqYjyMmky69D6
4GLM2rPXOc5edYFvckSZuDRe0nIjy+aS+nO7H2DUFNO9tj28zPDuTBFpHuY6U5XzRqTPdSV+2M18
YCLC63eHz4PbojnA1XvM6+wavaQg27rhrJyCzn2teBsI52FjXNXXwBhW2sjezBS5nhG3H2n+wj0Q
Ns4H3zwmpXGuHRSWcuHHCDTzWdbe4w4o0SzOwNRyst/mbeXEaGQQ7xJFTV4krrTWRXszFoKJTl3u
+sx/b4OSd2au1DVMZmICOKE0e/sAZABJWCsXhilJpKQOplwntKJFV3C9JC44tFZ6ZO8wdZraFSSs
pwjCLoJuy3aKoxC+S+a+0ZV6ByraUJMBsxmOLknZL5BbaeNnEFL4kFaheI+n9oxcwTzac72Zx/yo
THr7vhtuvW/u3iogHWeFi1UsWbb6Pb1R3OmRad5jU/zCZKTexW2LXNZlLZNG8tyUqcKZnj71WE5X
5sigpeCUJnlyKrZZhYwnLdJuo/T4Il2CXvIGvGE9jiChmBxFhD/luiXMlUjMo4b4tcNMErfeeqbf
fwobd5e5hPTKibrSLOSmHvMDHKlPNW4WakESPeseDTmDqSErvkCxcDJxZ1f9Z6ODcNg4pTySvrfG
Haq2jJLVKipQzTijR6azp3+wxrjrGtjWuhj7cxvSFR5ZM/ZWT8csmrutl/tfS1oL7swILxkgW7re
HTM4hRaQlk/ZS7D4+7aX0f4mG/n55aYzuSlOfvvZz2+N2WoxboUE9dYFDugb8aO4sbH/gH/c2Njs
/uo1rfdqPd0I2lzZsGotIIE//f8msJlb5tlrdbv77f/86eZPlki5bAJRTROIvTyEJ7p7ED7Qfxdr
3e3L7b4/v41vL+Ln8/3poX/773883zRU2MesmaUaZwUxwzzLDXYQ3sx7TsJE+vbUlooIFZpNgoBC
dO+vI17GxJrlxvpi2AA1w2Uz4Q8+RczvN4tFg1N7Ex7LDl7hssO4aXNuXxJPMYC/3WTI66PlWDYk
ke3XdNWXm9p0k1MOdTTo5bHMz7///vZ47s1Ud/vVTfFzu3X7ouzkP4/0xw8l8KhIkbZUcen8+f9+
vqw/Huvn93/3f/7uZ9JovaOr9/XSr3SWhBMU7ECV5SQ2t2+jRdCk//e3t1u3n91+e/v29uX2AD+/
/bv7/t1D5V05UG7xWTRLL3oxedZLXzTkr6Xlsnz/tz8UFRCUP/2+XO4U/7zT7fvbPVXNpqXzjoMg
3azpOBIZD3IzKN3p3zdvv7p9cXDHGrVx/Hn3ny/h58+Eid78/2+djkIs8086nY+xfi/Zsf+CYGLx
W+71H52O+pdHCeagq3M8fDgmnKX/aHXsf3mehU/blwKhGMil/9XqSPdfpocz0bP4jQ1uiQf8t1ZH
2v+SPolqPlnttun932p1xC9KHfjVvgPiybQlSa84NgWv4c8AJqJio7RzInX2oeIc3KAdYTw/ORQ8
B6dmKodmLLpzCtqZiO2PRUjFVJjTltmDue/kcP3T2/dvQtQvRKiF9/STB/XHy3FtNEPSoiplT/Tr
y2EiYVd2lTtn4djeZoLcjefwvUf5em8WX/yKxRtnSLsy+up+WdFO//z8BO7+9eml4t0l4Qjf7284
Kj9Rs/ZtV56bMfhcokp9Rmt4UK0uzoMJTX1QbQ4dob1oZG5/5BX/keb7d3/78lb/9rdzqHCsQOUy
XXOBdf35o2iiIQq71JLnNB+cL2WAJ0xRkue05DZJE9svaJvPM3MHGGysF8k3lWentEzyc6Jluxca
nUoYmdGSLTcf/vmNsZCU/eXFWfiR0HKZlu9avx0nAw6biQa0PGcBHcpE15+dDL1yXQcWRtcYdL1G
/htKplCLfcWI8z3KomyT9vZzVhrTESFGPYze7p9fl/xVaXY7YDgbaHQ7yqJaW868P79pY5np3B1j
eY76QO7DOhhBD1AMFYH/g0o0fEWysBd2ZtBVlsOGHoNz4jrknMqGejk96ETaB6EhNWT1BF2KPaBh
Mt2mlE/uTXxXfr9hMt884yG3qdYkdXcYW+dBjd/oeajHrvysao3nIZWHeJ5I1ojD8k21/qsB3OSJ
uIkHTrL06lvkw7aJ9aiAV9DEqmjtTY/sFn9obL2PQQkvF6a5OEaJ+9lQ9kcTPs3ln98tC/Xfb58i
rVpPKRN1IDnR9vJu/kmXhwcn6LIwkKRoMv8JMV7hQbPaDTEcmv5LEK/msU7WcanIjC2a95LN2fr/
9YVYFisPIkGLE+q3Ey1MQKFG0yTPjocUtzOjK6np4mnuxn1lt8+0HvdONemzDOSxbfNj6xnjyz+/
GX89ciCMIJ90sFoyfXLsX9+LuK0aQwEPOROO9sOwD9IlmmvspqP0fYS3CZmZ1X9b3v662vKcCuCW
z79cEn47Ws0+kbjtMnkWJvzepiQMQtvPZeg9lMyAd4mP/zp3MCW3FnOE2b2aCNWb2hIfmsb5L6eO
/df1RuF+d2mWCbze1u8iTS8QVj8bljiX+I3LdBAX4bdXL2MEnWT+k+lN746L7y0vXHKFQSvs5r64
WvAHjhp70UZElXXt2ojO3eQ4J8IcwUCo7Ik8XudYTjQ06yYNjl5bXvIGh1tKp8SxwJRzunV/VBb/
x8XT/uvKrchBAyC4LJ7S/v3IDmyLZHGVyvMg6YMWcxXcoxMCYTlG+X6EjVwvvojK0DC6nSVigkHd
NsAGJcqqftKIAim3BxoRabHzZlesBcbPTVlFPdt6ce4dG2Q6VOzAjFC4oXPZLoZylHrhsrOi/9cq
QsKcCt3EzV73z8fqr8HpyyrHHyWFT7uCw9U1fztd0sxXY55WHDepUx9Go8ppLPJyh6Irz3X/iY5q
uf3np7SW4//XyxFp7Up4juVShti/nx9j5TVl49bifDPc5WE4PRCg8GBVqEHQovg7P6dxHmXCO9++
eDbW7G8pAeD/5aL827WHC72UBNSjsaNCcf96plZRW2Z1XRmnNkiNXWyZzzLzs72rwoV0j/HXHhIE
gh570Tw0xJUBBFdCLIIHz9bd3s/CTRg24XNh9c1/uWg7v66oy2tzPaoxir7lIwJm+esqUqWztBWc
mVNNvDLUbxdHeJus0559kQI6tem7JCfg0LuaLt5AZosbAnm9++W6gk7L3to1PinUksZ5cACMqxH9
bQ9X3vLrcxo4/r4pOYyLwnEPiE62PlUZnS3tE5/AHZMJURPo2vNodc5lrLNw8eRbdx6zxsPUev4G
796jGXqrKgRNX2jn1DYIgRDlmPuRdgRKNeq+NGJMnKfjrm7KfEt5lKLCjO0NDoatBQb7gCvBfCB0
wyrL8z8fZ3yEvx5pDqWvyzWcExfrpFBUf7++hzjYE8AMQp7C0EIG7qhXTG7zroyVQScvvxeL8yPD
ZIeuk4SBmde+LpVKwLsjA1rdbB43+0sNxXkbe9jfzYX4kospPSYguW9mhbgdkh1l1xtRUMc5Qe4Q
jbIkXX4UpylRAskSZP/BjPdZmtKmYrwF4a1dp6kNrtrTyX5QAy1sIAh5CEFLGa4+AbuZCCtH5TbP
MqUHsUjdk3xB/NwoirfvxyQTG+2TemI2gotMxSh0F8zNWsxVdMSq02+HSpTnOEL/6TE4PA3jIeiG
6a4YZlz5XX62h7BYVLgMlBOXQ2hYQKajWM+Td2DdiB9VK4x9LcDUxcVHjHT9cY6Kp9JznljXosNS
FjVZ/4ZSEh1ypJ8ju67o25k2s2FjhBCugvvUwbxvMtpsWUPvAZGUGxRhEVSvajhS/+/rJNKXnPYn
UOAQcpJAYeRO2r+0Ia23kuYzn549nmTRBet6zvC6ELmwMXOjOAn6Mmi9QPwBLAd7BV6oH79oLsLP
WfaWFMkn4eApRrZmdbS13T4eL3SwiQUazI9lH4bHznK+dG2XgVtN7NVskBdWWkG51y5EjNE10T/k
vTjtoMihM6xiOlb9XdwJddVkT8xj2ZPCo9dZ67vPQ8gcv1TBDo1XuyfwR52meXpNFjspML+D7ZjR
0YTFVYxeT2vYr7eZqxnI0/bZoWFMNm4Ezq3vLQ1pOz6ITEdvAArupVcc8iDGVW/zmQ+CQr7tnlTa
p5cgK6DDOwEcj4RGYlpGL+jh3MfICtCzhBQeNPX2w6ig9Xig9eMi+6GVDp+MPvhxEy6itiSMM8r8
/di2FLNONl+L8ENa0bch6xU9fxHdkdE9rezZ8z4NFZ70pLjWyeCeg0hWewrVbp0GLsyQDFpDOE3N
C5nrW7+pGPUFa+Hp6clbJJVlNN4ZSF9FTp7zXJnACjisj5afNnRkDRKrqzu7XqzxGWniHGtiUzYd
9YzFZ4PDhChNu/A4lUjbBVtS/XGEN4W5bXOktbXPLasOfvioos7lXH5DpzmvfH8uHwavvGMlg7wW
zT55EQkEBW2CoOyUtdH6K+LT4TUQn5MCHXoa2xfs/ITksJPeV5FMzgw8rwZQvAETxTOjuX0oh+Ch
RWGcTNpg+cgJXlXf44LpqJM3wKeNyMIh26NBDOHfZC5j2wRHFfT18HFK6i9SjPrQaL866JCQELK1
WDD8u16ixeAPRAeTNATN2sEX6QfTmdSTH4bsh2vYWeYmKIUHvEm1K/SG8UvocIQV8UlbJIvI4LnB
c4y0vHO/AauZ++iptDXQbY/CW7oIS3WRbqAJ5afMBLqk6h/+YAErdvQXnbX1vXT7xZn9NTSL4VR0
k946qSj3KVr02DxmWe1+1GXzFlsByCEnulclwFPg3vg5PT+9BuGwHgZX0BXjCcfSzbF+sgTONQ2A
tMvuEElOexMh+NbMGUr7JiSqggnnhbSQDw3b4b1DhN6aGFyErX75nlNSoCAGnGtZ1QOhZPqI+42Z
Thxc7YgwOnsuns0xCnbKF8femN8iZxLbpJ5opBpudkSmtQnq/q25BeNo7LXaZZSyapboccj3naUu
sWfBhQ+uiT/qR+IwisCzd6rtCXxxmoTTrtTbRrdsQ0vbeincAz6K8KWzBMERWf7ayGS8GFYafED8
/x3pKNpboBFso3klfdGJx6wC5gYh2cdahwcdpygSamStBJwwFOZiXRxolePMyGZSv+qPIxUaCKqw
OTRdN17y3n+JpjrmfOv3ggnPvRGp7SjJEahH+PCicKaX8DLijSAD3tQrl9SRGJ/3W48Ne7ASlCqS
PXUOjE1rOnV9az1gKObusrsEWntXY742vUduwbJLRH0GpbhtecsYmVQry4vLfdMhiB6gNlEvPs8k
R5EpAa7KZ3Vi7rmCZj9ucc84Z2TED0Xb8JahNaX3TUqWmegX2lzuOcy9clun/luQq5Khsl+skzYZ
tkxGGaHao0DCjEunSsbtaLA4iTnlCmHr7zMJi2CeRX8sggAHMbuh1eBgiS7K/cCeASOABEWt0pGD
xH4MDcLOlMNewreDiFM3dbZ4AiTon+zFNcbsIjSGnwZfbIkyeqWrcDp3M8EJdjU+aMbKjURGhKDA
uVS28eo3FjNXo8e/HYYOGRQV2/i04ZrfuMYWBA3yrIbYXcMgD9F0xb09pASYuMQZ1oP/ieC/T6Tb
NQds/t2ejvdnhk/9JyJ4Z+QgAExNYCAMwMzgkM4I7W+ma08O+tuU2CELZGyeyeyFCzXSNapl8QN3
TLTxDEdc6CE/Mv6BUqQR2/ttNe7yDst238JoEPbM0/nh1g8cqPtNdM60rDeh1RD07RAcNRLqHLF/
EdPWMWexU2UESaFgkIeuwNwOUaqOwzSyuxTtBiRFj7EE98zIgM8YmULazGAvfZNgjkqShs8Rh0Y0
luz+Jf0btDBM1z3j5IxjdY57O1s3cz+AXt+bBVti351c9uP9sFEkumUA3++bEsl5XyYxNrWoPU7K
Ms92n93BSYIZJqa3GLVA1tr7JpqM66ihsaVJd6eJuN4gbvG36InuEsQTWL2YZzLog+LS0vKy6aVy
8ccV3I6kGKQw76iTU+8QlOQXIdUakJmQcGL4kuAjQRQELvrkikfEsld1bTjb2zNCqOr2lYpjtHWf
mXgNlyTwTTg0rdzMduJcohnHKlde+yKzk8hbkr2KyTlGUeFtA+isS8pxtxe4aTjfPUA0mYHjXFnb
Yfa/u633Iyr74ag9+dYX6ltVJWx3pbktgqRFoGl+xWwRsyUh2GEg46rPWwdYDOJnBimYmojOIvf+
YgqYaKpjoyLbz7aB5mQ8GxPHd25V36VjEbtkc3bB7YfGkSA1jbl2yPeyGqKt7PNPHdaDQ5/GLNMl
LnxLPY0QiHcBkoNNXURvSp2XZtgYkUvjwq1kl/JjLBhIwKL46rndR0enR5dpnIpHhBZlHlLEObt5
IJqumfXzyCm71W4Rr4fqTXtVus9HawYz1oOkGdtjBnRu1yCbaFBGr4PIusq6AXWX6Kthwx42i4Uz
0+68l34ABNOM4oPHv5PFxza005szpmoXRyOwoRotjcNkNOzLL2Y+fems5IDw5t3Z9iBFGKFmzz3j
eYZECa6PSh7y5oPRxcjGU99n9Kfh/zrf7Mwp1joloiex6pkQlXQ18mGUUlNi+8hDysomt2507qYe
8sBQtxWFceqgJ4B1VZCsEjSEwQ0TRqsoLB57E2OFO3VbS7TbQBhAZqt1apK80UDJi5o43TI+utSw
DjZpwjhVDygpigzJea42JahFqLUSAH1ckqQn2y0SDBLgPd6K9rkjBhIBkd0fCX2KsVtKnFsajQBK
puwBV8EtZfuACIa6t6/Ye4TONnIqNjutPkw2gbk96YvGEvFVGRDO83DADFLBVbKStlnXI1gCiEhb
Nn2k9QzUslm0Tvy4Xan5vk7vDJF+7lLzLY9ybycVwoMW9rFwinvDBUgfmO2691nQ2altqBG9na/j
buOhRuvq+Ds73oMsiIVqyIDc9I38wIXhgVr0m5xVyZrElTt0qw1158Cs2330jDje21ruSOiB3zXX
T1mBwISkthrtIVp6QAcjLN28RPfYjaxyrnmojPr75LDFEGikWTY/ImMjO55WEihPysoQ32YZ2s9m
xGqR5x22dbc8484FJSLSZ3YVp3lgZu1WJP3wQvdFKCbWMXXwuyreJFrgrdUQcLLOzfcBKZOR8x3+
CdcMAhh3ekrAdrgvcVBP27SOuBAkWInyCOhZGF5MS9Q70dpAgryeDEaoyHmV3sXe8FRRBLN+tJI9
pf/eGyyVfUObnrEPcpFxBdfyfUTHK3rnWQxyxi0bvAIF+yaqHGhjR+M8J3u+qWOkCwT8+TBQLIK1
5pJkpLDk8qNbeLxW91UUD3MWQab1gRaksDkMtQZfRX/XEeUGvPSA+fBrZsBabYtQH1L7G/EVeouI
kyku9FvXqLfWVOhLyQR2aK3Pve00a9Vml5BCcI0K+1C4PhmNDsRnmHLRx3nf1vrOCzCkBYMPRFDq
R9vmMY2gipYXAoKMv0KbcHb6PiDWAS1nv0uhWt3lCjyG5z4WfaQ3SiA+M63s5EDdaYjmI+pnvJ/6
Q4BSfCUSB+9aj2NscHmPOXQ93v/0zu7DfNtYbMcRubhbsKcnj90ES8VXdE4QdxBgjl8yhIuj4VMp
ezZXl05gFFiDdKTOR8e0Jm+iW0FdYccVPkkYtqsqJZoqgOGz1aG64I3Su9xy9mnmfhRWsx7rfR82
1sFGH+Sq/kvjfMrs9pvhp5QnC6oWBCL6tA3xR2ctiMZmlyNAgFmXuOngUJtEBRtdungXDm5OrIZZ
/bBCludurBYiDNthx1u3XnYXcpULCAVap756MNqp2i25pvCNk4OrZvzlpv80LOJPXfQXWqDDMzBP
a8veAhizT5cI8niDirooufoAskPCcgAaBTEP1yrSYflGx9M8NYGA6Gh7wSbqSSa3Qs+lhTWauw4/
M8rSgCzVGqqUO8T2fizr747vWVel4M6xDJ+smEJ7A8jG7BtFJGmJRkSOyR2Pk9zdbmGVSu6iMH8Q
UzTjTfnPz3UrofDOk8WqU8bsqExvZdmcF7dvb1/YlFQmbzNX3Epgz+oknqBRE2XcZ3V0VwkBQL0t
+4lw0OEIfycCubP8bGqjb1FBmGg5NoDHbWPRTJsnt47Cu9sXBC3/vrXgs9ZjSNoyoXqvYlCfZCb6
Q6dGmk4Z5ttjFBoXZj586w71Ja3gP4IJr3yLOUEd29sqzqq3bFfi5FtUUAhkiSZkmzh5q8JF8NQt
ykY7N9/YFY8b15qBi6E3ShUfIYFHcV590wX8Dy9N2rUO+kdvgA2Xa67WMt1VJJeV+M4I3zOREsNU
tkzsMvxJPeDrzoGoTWv72jjDLuoJ24I3DMKA4nXjKuObA0Zolui00pD+mMNlJnW65yQJ7+Exm3vo
Rzse9p6mTLiOZ3ZzPn611YopbbqLEzjjTT+96Fp8mWKtNmxPfoACg3siF33z0mOMEGgZdbTJHbrU
+CH5TKvGbY4w4qMnz+ov2hbRA56Y1Iqj60AoyhjTEUXh31+WlXKYIKIulvQjCF2BRXtwaIhouGAp
u8FyJmuTpod3HquuvXiaJLK5K+71HM93VZiVey5S4z4mwo4orhjuV2cdpA0Zik00LktzdM5ZPn+b
ADE9M724unYbXTyvNg4NkFUSOAL/nrDoAu/Fo5m6/qGhtICWbrnPEPabTRBa/cYASHwmzeBeO0BT
szAjeTOf8kOaYv82h3bcu4VPRVNxikZ1eDIXdNdIaK5heAgFW+SOvY7ifWP35YNJqwxbQ7l2c19f
AtIHXXv4mEdGuGG84Vx0UTyrur534iS9lA1kqtpV16GKYenavOQitL09103CouuHwtQu4DzPenSi
pzTz6u0QxOHHXud3XkUWc1ntWiIrVrGK3U1VOwKzdtsv+uHPpZFlhzxrwfeMxGW6U0b4r/uauC3L
+zCCguVPTa1y14xcB8IuJkcjOWZYxs9OVL43daPvJTGHh7n3KlqBXF1tZ3zze/fDbNs4PBsrP/On
I7DP7X47juGpHMSJQhWWgCcVOxSpziNMJrTEAAj98DpMD/YsSH4OST9jJIndplLdOtZWsGYiiMbQ
aaanivK+Dbv6XIblRwxB5joeM+fgAhq6eHXx7E+QIw2sm57i+t+2WX4pc/onIX7QFqvCx6YKvhie
HZ9U6T1Ng2wuCC5ercyxztaIzFjRoztVs/FqTlH5ZAlxZLsNErUm+fe2+bRLTDttr650ipDR6xDK
UhGwUIuw3uf0D6+V2ZvXTCbWVZvIUZnH+js0yPO0uv3w9n8GgMZX77mYqd6k0o8R7v7nYUg1JDBF
/32iBCAjc8llzdvH3pftkUshanSwjljPSpja5EGLba4wpfu5LBZ/ApMAgq/pjhTh3vVerMpoTjKh
jTGX07osSojsbH8Ow6Be/ED4h7rJp41Lhr2iLbqvhtonf5MZOC+duZY9mMcKla/MAnsdOam7HMdP
0Wx9AsKVDAFe7QyqKVHRF22aPZ8Bks6pGg2MekEEFJvSkwXLZB+6JaJFxJyNvFoWOQJgwiSgsvNi
pLtQ5PIy+haLkovqtLFlcWWcL1d17BS7HN1U19z7bMhWA8RufBdp9C5Qvm1ng3gaoK3rLsK/4WnD
Pkm7U0cz/FD1WEJuXziPnmaZvEvDYyX1xppll1bL7BF31A307G+3SsKTcQkntt4WS35BskTimGz6
N77AfDC6CjGVdnhXMsBrW1TOw5KwvqYaO80WZPy+X4ZyC0UEEE1HNnnvof8eiEdQ4Yg/nNhANhj0
TzxxUQXnhsnSbGLRwm1nHQkNdVdYFbKjbtiE2JN6ngb1rolcXifqtr5aL0M9Ovveqh6HBv/lyHK9
HZ0RAzfwakhjZHjyNos+gfdJMAqK7yUDdAm/7rCaCE2NR0ozAv3veS3Hoyv12ZgBQuJSVhuVO8c0
pRtdh+UPp0mNM6v/oUNMvhKdnDAM7+OKLd+kBImnHXk5XuW/VrMbP5ILiig8/N7JWuER5xWPjkHu
QMvqyJYMH0MTXi3gf6sq96t1YoBKr4oEWWwZwPmMwAtAAKxZOVdVHEynqAYbE4EnptGUIs3H12DS
iliZqf9B9IYNg9Z4HgF50AFZuUaotr5Lc98L25A5GcyAlAaVnzVvPXtJmL401i2IZm7PwZ1MRL52
ckvWASHb2kzJJUBFbScmuu8UtzVuvXyypxPbThSzyfwgiEMZRr2ny78PlXyqGGmtQXjUW9JIkhmn
Hspmf9sl4MsTqaJ9bjDHcCpI0dQk0GOzteWiyAwM8ZnALWJCs+aKRTU/ZqOFO5VIr6jK9owUyG/J
Seq1x3dac7iA2To1ijKU/qIbst/x5vqbSZMoh9Symeql5TPm7TaqvrgpdoRofIQPKQ9zaj5YYdXu
Uc5oxsTeXZxLcSxtMto7DA9GOXRYnBrG2FayhdAcwixAPV/E+SaazfLcq46/zYuo6pAeF5X6Xsu8
27l++ijYZ7PxgeBolB8VF4ZdSICMBykncILPuW8O29rycRMDUCC2g1j0knVpPQPw3OLpHCf21TwY
wxSw7hunKh8xIQc7q/qqaYYfFPayMvID+q9P+K2yTUueU6OM7yBKSYQLcFhS+L0R2StXhk9xLTNG
abXLPoh855NZV3LHAvEaWfmziQljixvv85ATApP0HvC/hi7BoNE1pCz7+6ZgTtPm7iEzxdYvxIcg
DD/7DbTGSkww6pUXbqYptjalD2C9YLdKvgHXxIBhqsAQibMTpcyYkQJMh10L+86dkg9tJJh4pM1T
0nTv89hyKP4YYqqFmrGTjUf7HJCZw0qx8xKaIjEecvMTsE5a+HGNMj4NWYY8KK5+H2+NEo9nmIM9
NLZqHN79amlxMJHeDCQhJQ0QFQNowyYjoSQx90yEueItvO8ahL1Fi4I0M/HqkMmxwbz+wcE3ADgT
YnLuUDRjYYZIkhMMnGbqcTbk22T2SxCrRxBiXGwxw5Rb3xbNmr7zgOtOsliI5fA2fjjJRDRgU2db
NYFMpzlNy8M61zIQe4avrPFT/Q2JGKeHp7+ZgbaJwx4hVyVRtbHxpqcWTSBwueQDU4DPPY0M09vV
A8imvHz0Z2+PnLc96HYwT3XV19tKTuNDb56TpZCk+YWDMCZoNKCrzSBubJCAWcnzyBb+PJQbgXZu
M1F6k8iRUJMqn2QfK4NhMygH2mQtT05MkK2s58+E97SvSRw59yrq7zuI94+2DoBfDOkLEa4MVpug
UZchY00IjCrZ2wbz5MGkiM9JwDgP1Ha2G+I8yI8ILasLKVaF77wWnvdFZWV18Cb3UKete1+VxB7T
p9/NMRp+EyrzkBP26ls6u4/n/kwqxPicMzJcZUX7MkMWP0ey8C6yi6ivJMwHP9jPnfT3lUuhVBFp
TMtJsA+22R3lIGpwHsLSVozzJ5JzmBtw/HXWaxaQEazlAlmtTkYvw2dnjr93iLs3bJqLa16Od07n
DfvJhqVrVvl7MfdsMRKtD8LwviDZsmHBCPODHc7Buo3FikAsDXMKemnqQVIQ40NBwQV3kM6L9D/i
usbCaIdvYiw/gqqyVgzXQrjT0btd8teUPYR1L88ZGc0kI7SJW2zLtiUJTFkPZliZ+8LNR8yKlCtx
ZeysfptFabwrFh6TB9ggL8Bh+rSa1kFcmoyCmRL1PNELXIVv5Hi+y9pM9y3+Mkii3kXE/SFFTXJs
vApYGDSWLCrF3rayAX8hV2hmSN5GR5VLNVFBZubuK+LLMhIiwKQNpocvFnn1Hl3M1//h7sy2Gzey
bfsr9QPwAAJd4JVgT0qi+uYFI6XMRN8Fenz9naBdTtujTt1xXs+DZSYpgiAEICL2Xmsu+tHwvJL6
XnIv3pkywzbkQMXQG4X+sGhJN4ORAsbW89M44M9D9TK2Kzpco3UfGvnOMVl/5jUMjESt7Zi7W2cx
+ZkC/O20FkGVeMB+YITuuth76BS+ZlJ5CWfHdYH1IvCbOr8p7CHcTVN6RKtDUIXmEpJXdLQl6Ycb
US5WXsigG0STuzVj8R70/OUixBGZGCt0BulB585JkipNUQq6qd2Sm9dztgerCFwzVUjm0FQE103S
7INai47mBs26ntHPTMY6eqk6gut0piIlnRtfR5cKdjilXuD2E0MN0Fe7IK9c6Krze/jWNNud6uRF
ySl120PRqzeCpArgkfQGLX0gWjpIfk7xhB1nMEmqSkkCkPPRyiZW6CSJrvGp7eqwzs4qBRMuR8td
uUBGD5qWao9BvZOpvVaxu2jt0Y44rqv84geUZj8cK+tctqOzRqJi4TVE/+nYYo9bCDOgdqcVTFVN
xeCNesa3IrXXOjeme4YJMBq8zURnrW0a+CdOxRkaYdSiDJqsdK1FX2GgNatZXjdOQIiG7A5JyoJK
Y1kUClriGjolzPVLJYf0yW2cs/gMXWsjVOodJQXjCyKqJx1V2qqMxW024OKTLTO4RNTBziBHy3kT
Y25sqM/kZ4iCbDF5Z5UtGV09fRso+2ctwQcmEsmgEe+hKYV0QOJl2MAsXXnDkQH0ts/aHUjY5I6M
TvqjRnMWSik/c0IktF117rGD9TW2XLOcTlZfZrf1bLD+nAkCRANH3xAt+UpN2KicfqyZlJBrPeu4
XYO+fnYnLhWp4Z7Ru2obBbicDb05zU0k1iW6jLXd2/Ntx5FDTwNEwOWjq6ZXK7J953UwQZ4t4u6A
LmYfinZverVghasZPgUJReuBtWui0nblWiDxcMZ7x0U1v4oSOigTiXqJkRMLQ7L9ZbCJYWHEkRsA
AGdUC+2msOaLBhBuY7IK84WoEDa4LQwOoC+3qjLghC10PiVc8jCSliWoKQNM9S+J7zREzLq46teE
lDRbd0RBEvUulMja3AqLsvs00skh4BNyYd4/hEgFH8HYnFLFcavJdcJ15fnV2MF6619jDp8P835e
XXEXoXcaRo8wzeTT6KI988K/4lmvoNbrc1cM7fWfv57TMp0YPNMEKaen2gaDyOuVeHzNQU2uMcfX
h9cnrz9qVxIg1oBKA6OtdiUSzauT6mqx+t1J9ctZdX3y6sCqGbuAuy2+n+uTTcB5FrU02XPXZf09
cLeAdqcmuvcwCoD+n4KSYTK92p6unxxdd+f6UM+L/ID3gAGkIHv1zx91P8Gs+PVvwvu6TewkX7/8
MbOtPxBWX2+hpts7TTS7X+6Vq6tGrwOHZWsl/atT57q3Rjjjqrs+vP64unTcrj/3dZwwrXf+QOfm
Cxhq4PLPcuKC3Gukmqk/1ikBplfEtJei3XMcSqHLa9enBgiB2ya0Hi0i17mDhin27rQ8xFRYYVfB
H8N/P8X7PqDNWufhN2e2v1/ffsVSVxb0eSIYGsukegI/kzB5JA9Xld3/1eRzzzARAf7PgNx1jJcx
/mr/Vf78l18igPuMv/2Vlfv7+/+w4LjOb55O+Jq0pGNiBl/Yu39YcFz3NwNJqecuwkMPfCHyzX/j
ciVR50i9pbdIo9Eo8tIfFhxT4unxTPrwEgavELz0j9Tz/5aCvnz8X4S2Nndn3UY6usjBbdMB8/t3
+eNkFKkRTaO+17wFcUrz7qcNayAMt3pDWweHvm4lMEAIADN+oNPBL/uIYh74zHcB9qbRgY2MeC/y
hJLOZagAlt619ZuBxbaNL385zJff5b9/NegI+Z/2lrUFFS8OjwDl//e9LW3HQc0asrejfjQiiXIg
ry6IW+dVYL2BLjw3fbqc9JhZ91quP7iMVdV8O8l+X2vtp4AO3ltiP9OzC1naU1YiukhuB9M5TBah
CsCMYpDlzOlW3p1r/mhA46XEAETBHZvB37litUhiU3VZNjc5tJuX5/gN9B1bqy6/lt9BKECoDwGC
fFwJrG/wmJzMGpsmiiekCmGesfdcn1p+ZdlkXRm7ZQ9kNWyXTQ02NBLZMRH+Qp76506h5lgv+7Ts
4HWH62Fb6vbGQTu17DgUL3riEJwGZx2gfmxKbRVgSxa0qJfHNY+bIfDJfl8JcFINhOBY6nfL70RI
SxQLqYi38jITGObbvGX51ZDnEuFPdbGW7Z2VjgdBq71GT18rpOy824q9vQ7NzGlYkS3biMtiXUcV
JJlwVfPemrUbOMyavRpy72bZnEhOxCmjIe23y2+k8XAP82dVthNTOD52aPWfQi7Aig7TNrOGk8XN
jnekBRvgM677xYfXSyTnH191+bxGGzGHG7sW6X3R75eXLDO6/n/c2/pnk3S+QA90/QJsx6qYpTIl
Ww7P8t2XD1++A97oTV2k2+XxcggJNNgurzXMlL0S9sCTzq5NZvFigeIUtOpWGCxIqgp11qAhdR4u
DUrRDo+pvCfiKXDg2xMfrLfHmDKDY7cUJwOaxItwYoRiJfcTpAgdXU2d5VRB++2i4e664rQ8j3B3
6WRS9kHaojOJ520p4cdETaVsbtkEGBDfa13SEmJ/2SscIbDVfn8rHUi/pr2QDiCLY0RKPF5eq5fN
sr7lm7E1Qp1buAntow4UJeftyx4sb8PC73jvBjT4lIlmXwNo8AqKTogl8gT/uQPRl9pUTpmrrWAY
h4vJf/2tH3NfdenDqAVPXqi1cO2rj7TJN5nhQAszL0GevQyVQyiDjdpc2iRSuydIlTeU8P057PwW
yZQbiZtupPNfSLzuU42SizmBkPIpLd5EQ6SeRnvcTxOJsV0fvgrsYDlJD1Q/uWA0I7oQo7YBzs15
BvhraO8zHQyc02y6Eud0at5xEwv/bw99whL/fey7o8D017Hujzf822+q/2Yby5AidNc2PHw9fw52
0voN25fgVXx8Qoec9+dgZxm/ea4Ns87EF8b/bF76NdiZjI+GBC7sGO5iE/pfDHYWG/rbYOd6DBlY
HF2crQYG1384oIJBC/uIzKtDESHyltbEfW/kdm03aLBC+9PsJj+Rn7I3HiqvhKHgUa/oG/lWexTv
bMsCfDsAP1JWf6hD4MiK1wkZIJhX9hcY1wCHhzE4lq4LRgxKtu2p+8qgSFxR/VsZlFr8ORAptaF6
A/nGwwpAaotI/SkzmpWtv6epHm1cyjar5gmxYjbN0T43UPWhoQQED4/6/zOk/odDInSOOUdFLCPr
P4xoXidVYAyedZg1eo+hiGlTZbiNCA3dlZq2cwohQCVVwYbAn1s9jPZiTj80w4FzXeUorvimbUVp
q/NI5EnCs0fnyW9Yw4u0dLay50YWes7b5DrV4b/vO0aWvxuvbGDvpk1tF/ey7koHJ/Pf5wNBJDL6
c3F9CMLgLa8Dk8Jpfp+Pjr7KW6/cTbNxVwyvRexSLKm4LYHlHA7g417LRBt2xmLSGsMMoQqefB9+
FZrEad9BuHFGbmgsYZYQ4BlG7Ge/UCXNheqMPMUvQ5QuSOCJNWWYzJN5Z4gZZl/dsLRXP3I7bdBl
tqc6i7EMlCNBJuGrJeabdIDiFY3yDfHIs1sh+AOpftDxYqx652AszDZHXsKotJGZdt029tLnmZzI
YCbIQhxyLfDWsZwdX2s2EMvAuxCgCN2UyYT1qSK6P5HTf03FsatBueW8jw7eHVh5hZpEUyvD6b2V
034XUYRehtmRTILpEGYhbRkBlcNyXuuBxZTR1BQDUu6e2ktVt47fC+2r7VKNEPfWvouybu8KF5By
7+WrNoiYK3T6uR44W1ic1pzLLjMq56kQ7eyrMYfXykYoFaNk66x7Ky++aNAhCR36nZsUqFQm41s6
PY19yvA0Wt9kdDAk9Sa48pfYlidLB/c4qy4ga63BpSy3YZa8zzO9lyCLVqVaBi9rgjuSNze1hTpV
jxBw2bOgN158m9NJovFlrTiDTOmo/FQ2KKES/Ypfd+O4qUvRrSy5bpG95t48+3lLScZOHGBxmUSj
G4BpNyADBsY5nOrunoKPNIHNZwobS4Jie0b6mfXjMXfbz0DRg4swFbSztY3gBmlOPrJJ8u0DAMFb
MtXuYQGn9Cqn97x/RuRQ+xnM0WqyPlTbfLoZOZhW9+bKkUTDtvjeJOASI5wuRhzfUYag6dz1r5T8
3gm40yxoXS0ddH/WZiDD3dq2glM1w78cdevNjWl+lOIGkrHyy0Ts4gnFHvl+9LsM2rSVgaVvJnSq
LBk8a2s66FG9he5OHlWPDKrbRaI9R6XatRrlOrA0iBu/XIH8HSKslz/THwdQro/fNMPe1F0HFRgO
NSr6Ug78oOs8srIeQ1CtVKI/qAdmaBq6g00JFVUYsQu69SpT9ylL46OlzecE6NsmGhMaQgnT/cKi
w5pPd31cPiRO8w2bwnuU9TsrzLZISoiGirqPVu7NghVK6TrIw+W+MQxU1R4ZRRQGyVgIuLE6T3N5
pad9NlL+DNgXBT26sMxvGoVXX7Tc0N0l43z0LnFvvyX8PY0kIn4hPqV1smtV/UwP6Uj6xgVT2Vdg
8wUK65s1DWrngssLiuBBJhX9b62kykKPUbMfMkttWhboqItQaYQBoLU573d5aPwA/NmsZDSSfWdl
z7g6t46OvCVxaGnagOuwLNAbx4SGP1uHVuSWRGaCJEtTttEy6QHajiMqM+8g667LDotJ3t9PrrzE
Y3q/1IA9U9sT9LY2KppXE7joDV4CbtfephyaW3COJjMkhKZmiVwloHS4zGKz4FPY+VkrItQMiDid
aXyuyOlczwFcqWDQL79/bko1LXCAa/XhPpyTbxnB9sv1PTWgM2kznFQOKD4LNmaC5Wai1maF731d
TkhJxx9ZHpJLEsAn0mhZtcYlqIz75YWEOOcURr8zep+iDR5CJ8NYQYJUHDT4hOSHHM1zKEmVOriN
F27xbLzNhwkIMUsBnCJVsCuzedzEiK2jGhHjsJD8dNjjJYGf6LkUy6UI+WfnRE/BYBv7hMofxl70
tq1DxpWxmCCGO5g0h6I1Xk17YyUKoIDr3joQdUNPkXVqv7UZtzA5I5J3vukIlNc1xrE5ZtJZePDS
kTRFBHSs3YImdtUhxela96lRfbWyQcYB1EkOA+t832V4821sKoxfL2Yc7bPMGOBOAewzLfMOLf5L
EI0Xh3RFFp/ui4EcPUmb71HsYovpUGs2IFPbAjE+D1RAgbLPqWwuL01e/VBZ+DQ8EgAq2RJJaX4I
1uyQIKnwqhBeNOpLzdIGQudKGuzogZ2U5SpayZ+j2d07sYciJv90dFbdoyI1NXacMyoihvZ4VNvS
7ElYmWwQ5Bbp1nl+oGryNNLmJW1k4v7C2DMZfOfU+MprRURIUK7dlFgI17Tf07GhsBqIb5UWvKqo
uzGJa8RUUNIuZYljWg5dJP0md2l9CgH/qldk2wJ2xLA1WTeVSHfDJB8T4ro16b7lkqZ/l3vR+iOp
4m9TPm86xza/2UxEgA1vFfojigUjqSdxW2xS5d7SbQQ9SCuhrlrnMku+oG6Gju9V3FmGlLDOdknD
AjuFFIB6fzCwTDfbu0jAUIQtVd04BZ6Ltgm/z0SX1yPR6HwH8jY54TX8wL4LOZOYxrVue/RBnfJH
rFfgAI0SoaDZbHLkvaGB7j6s+fO0oAOl/dQuobp9cHBHEnpU7l50a+CPbQ3f5xiNZy2mnZjEc6Sa
YmdpVBWMa267+zQ4jKChPKKzuqWrZLEGd0oWVgFtCMl9K5jbb0STkqDJKXGztbPkBiHN60wdintx
7qw0cR5a6zEb7TWw/fZ9OXRtQOzw8vcYbPstrLvvs8ZFnEf624BjzdaKga6t+0pn6TEnR4cT3dg0
pfHmKkH2M4S51sq+90Wvrytm221s4wjCZOxl2mXo+g+LARFlKVn2QfHsFCQj9xlBZ0DXXmQ4U2PO
biOnPhCv8aCJ4S6p1LyKyVIh+lDrxqcgisFl0gFmgewdDA9KXgidPLSfr9+O4dHHVUpo9pQdlo+F
R7MVqfdI7+NHk8BSRlz9UqEkIYpo51gN7XNrL4lJneo7zVPsOPiOCPlKgBSiVTJGCO1ll67/nHvE
G9Qnmp3CLqY75sapBuQZzXCAeOlipWBR3EPcNktCWbjVE39NSaF6xnjwPtcuSQCDQZsHPieGVrES
9lT6xDa4PjXII4JBnHixloCGZebjgTGsHEsBCQDRV+XEg3vDJaNKSJ8eZXddiGZdCfNIql+8IS9n
bXd9BY00ezJarKQwQaCmW+aXhAVyGvKRZfRMYm6cPwutY66gxdk6suRTkkbOqpih27YdUYqpjoLd
L4jl2QR2sutgcJ4B/+IMKzqEot6POFTBppj1kF41Bx75S3yexEysb6OGFdchfepA3SJL1h8K0kfB
pcX3dZ6S9OuhLq1odXLD6hq/MgDCNYcxbOgPYetrAmVitsB7OQo6hHqV8EdEE1a72imz4F9PuPhQ
JIISyYKcWM76MYqIElJz1q77CLZ4JrQd4ZGoTmrEQw6eAHIpo2zfxkuYAaXxHIMEuDr41tURhjWk
4EWX9euf10fG5JwIeIl31xdRMyMcxjCwvr74+xvMS6bmkZmR/tdNXF+bdFTnbq9d6g7IcDnoHuoZ
nbHd3EUh7HNafcbs9zEorqhaVJsCYzfKC2xXyw+x7NB1Q9d/VqO4FKAvCWaIi+PYk7G+uj5M9YD1
RQASVMr30bbzYxGZgU+TFtRjIrRDJdB5KS1ama5b7+KxsA6u8qCoVx7ayLZ4dKlXkT0WPKGx57As
m182c310/YjQkHza9UkoXpDnLIPubMCNKdTSOt9PDhYXIyfdaqyHc4x67NBj+KXxgOIqISXHU7pO
rE+Hii2S823iLSsm0652ptbsZWzNJ06Z6E5Rr7kbJeRubYJjWNcEU2UkKPmh0aDlDsJsMw74r6oQ
QQ3Z9Y/o8jR/hD//4JKFs1ZJF22ZwTCby+qeWu8E6NApiQrXLPveFkZ8pPyJ+olOtw8GsUIMS3Uo
FggpS6xiZSBr5u3DYuNJ9Ls0Qv3SQ9YZvfJghV58jiP10ubayCwRS3VGOLGR1zd6a9Lmy5k8SPJd
o3nytppBoFhq8PmNPYbnobffqS98zWrGYpIzS21UcCTDO2tIOyc/hAQFrbIeIiM5elOHvwSZxNlp
uD8UKNAxMFfMAskT+ZgZkGRigmmtenWql/usJQm+qkN1n1uWOhGLCBBiUI940sabYWYxhaWJMIkO
mYxDqSNyVHiHm4u1OtAU1vjWoemD5L71WrwdXDJMNYrPvj3PqeYdS4sBrNHy4lQYzMSSOmyew4lK
YaR5zC5d8sWCqM/eXDe8R1ZHEZRcMDgKffiEDeSnWXP/HuAVQyVoD94QAD7oh/c6zREvD+58wyki
1xQoCxbjYbh3BH41x5WnAdbBqadybScPU0tKL0vuN6owLPcqD8+701/SNPF2aRd+2pSOD1VpfWaj
G0GwoBkwUpBeV22c4E1vY8xG6NiCcAQ0S6zYNNfTk+ZgqEoLxF52Jh5sGi9POEKLg9ZT4i7FYkxs
nMs4KdOXaYUMsKfgiUtLinO1/Oh16zINeFAiz0g39tyK59h1Lmk15Pu4G2+aSasunhfcDomR7SUK
yFM4Ds/YoMoj8/Jgnt0LuTpFlzwQreed48zZRwRvIECcHqZpKbAq2zgOlfUWO1gc9Jwa7WCb8hCN
KE4GJyQsyWNU1eu3gNnImkHMPDR24h2yvsSWoqpblNfZingR6+BkYGdt80L7gzZK00UskbJ2nzUC
ceuTgU+bOTrM4jIK74RwaSdkAmdkHx5jC6l0lAff2z6tHowRIkbRu7spslKyf8hb1Iz5vVdjuo/b
HQ2a8tAV6cnsEfTZnLmqgVyum8953B+jiAxgF1Hj1o2K14Am/4NbdGtYBM1poFpb63m8rlxOiH4G
8N3l4SmkKuOuOMK4aotguLVH6iXSGe/jyfC2pT03dBhSe6/PrONRP9poNQQaIS3STjCn2l5OhAxi
08Xu/iPJ2uiuG+V7kJsvvcdMZpwV4uNJ3SvOXISg+dEIy/XcwZ0zMOCQUtr5+TQzObICfHAq/jDj
sn9AE0I0A/qXvAjvEUzfBiZ5I3HRFixAMA7MGRpk7YScjm9n5snGml/mJV/NA2iwi5F5Uy2l9NK6
IwUFDFWAXS3cwCeEGIW6t+P8EjOlAbSPkwUiGwIQHETEno2ko0XadMd8OtmWqpAHwAZz2iE+1aue
sTrTNqE73QbpLI4qs1Cw5sLbxa3n3NrOktOiimmn6wEROk7xbGvDW9sb+o16rZUWP3Vjh0Sx7i5B
tNiJmDDmuv2ghyYElDCzkDMYG/jlmJaZnbewephkD+k6NxuBIjjI180ov4d5Pu3mAaH8mM3EaZDN
WJFmT610CxCG0ppjPU9e3u57u2d5RAVuzBJvj3yj91VboLF5RlV24/YBOsp2CI70tGVbnXKoScc5
a06ibPR7apYr2XByEsU2YKO7xk24S+bE9VEcn6uaIRnmJAwUtTwc1ZklcMDoGGlHRPn7YerzfeJV
E4QlakmaGj1yZrRiae10lG008D9ZVP8sIIJvGh2Rd0K9eGXoHvqAFMkU/rfSPP7+MF6YLkxosmNe
H2QBuu9OZDBYZjktjkeuta5Fuzem6Io8FvDt0rjPbBfZMUS0aElvYYUh/etT1x+wDV5GeHZb1GM0
KK1YzMfeFf0fD9Oyjg86mR/6Ej7xK4ZC2CON0H6RL15faaeMXKQkyxFbgnO1FATa66OCdTgzfAI1
js4Ymqx38AYtv9LFoSTXMHFWapm4gFxGLgF8Yq0vtpDrc8F16vLrZYexn6i69IPbvOPbKWbKXy9e
N3D98Y/nfv1T15OcgAJFO1CFrEF/vaV2mc+GxZKq8+fOXF81pM5b/vLQqCjZ2hi+1r/e/Zdfuj4p
NacHGkEUxD+/wfXlf3wEhrOKJXCk6GNxIKLfRR6Eh/76gH+84z9t5devGCNXbgx1vVpmi9wIMdta
6HiJ1DORYMAioMUYoY1eXq4tyWEfPL5koh7i0NUPGEdbFnX8cAMSXymekrd8/bdcnhybgNIdWUcb
4htZvEHwWBRTHaPoBPGmkE+Oh7VDLGcA19WXR8lnY5dTiXNcM8ojbQ1eCBUL/ECNJbaf7NEjIyUP
MB9qZh5NkAEURQEaC5QAiHVILP0DSzc+leF7lJfDVkT4hAHci+pYYCBFNhAwQE6EKqYuoCHOolWc
MU+3+2eL3IKVSqvHOHbxs1d3YKbWoeldSgO5Skl2g9Gnt1Rif6pu3fTxpcYJtxq7xVDkxAeW3W89
zoAVrQIfuP2ns3R/Kfi0iPY1HNx8/9lFnoWuS6vHr3RRfKIHxwWvwXl3Q8mnt9ONWWo/A4cJsGc8
FoP1DKTpCa1itemEvFw7CEUQU+HNhi9zsNch2i8QzDiBrR9ypJJLnuhdjgVF5IdepwKkq4GUgaj9
YRUaLt7xRI75KSdsUxjhx5LVQNEL/ZnpY8Q+uXaCgtuO+LRh3TL/S7pxO3bkhoZh8ailIEBHBD05
OoOa1q5t3Qm7e8H5YkYU07P6pZ/sB7sEfVISftDG2neYAPoiEbwT9fgojfk5JYB7b2CVXimvPIPc
wNSsjhlzN1wXKWH0QbjPPdxNodPfAv1xlxSJtE5jPxpYICPABmdu3tQI4dex0zLvzExrtXC9FU47
WPOsBrzsGd0a/f5FXH5STLb8KsWjR3gN9+WZuAzuSTS1mf6HWv3Q1s8TQvifgqUpjTQArB+TNmxx
jB+MLritbWyIvXfTFjW3SXOZnt/qMnmyIBus3NJ7RCuXTDe1beGn7W9qSYRqPK299gNfsUV5U/ta
gi3SnuCMMrRequSlEsnrGERICoLO3MkqOWkdjWhvGBJmr/GDFCJYS6f6xPzNLuNh7bmR7MwErfPU
mTFwEAcyQYWOfBC1wWYgHwU0k5aWl99VNCFynH4rq7JHvK5chVB4t1bJRD5cFjJOWQbrOv+ucHT4
M248H3VzZnlMomFz5WmDcz7hABKcQv2JGEJa38ZR9p4/PXharPvVDOG9IxrUtVoCnvHGBgSQYMS+
FypAvlOkoU9J8QlM+rQhn/QZdvwOk94Li7IDawkodT1/O5h3sLkt+xKbfOFqhMMOCeJURtmPkny2
KH0sM++nHPR605fV0UtJDgWvwv3AEx8NRLqV1YyEIlaJb1FR9UVW+LPrEBetW+PapX5PykFGzmlJ
ivGmyWjb2w02R32sETmOZbpPK3xU9J9Gq4MPN9enweW4eWGKjEc/0OgnVYmq6cwhqAoc5WPxkTHI
bcVyrVVOzqLlWNnG7fJfkExAIpm6UuA0N2nL+KrZ6okTnjuNE3FqqbZfpairye8km49kHsgJDI4l
CnVLjRi0ESr4ceL4ZTTjG8nKNT6Jju6NM/pKIJSmVcBo5rrMEMKzibnW8WCLTZrYZCEjdzYUFIrf
G8o9pwYcxnaWJvkpI6yNMm082rfDRsn0TVEe2Zi5AvWg6scgcwtCCrO7FGauDLS3HJIY2BGuK8el
YOd8iBLpUL0cSIOgHPJR8ltWK3S1gsfemj5IAv1S1EP4axgfcheqUWyCPCBgavzR0odUafoQewj3
MeH4gRM+Lw1pul01ntCo3Ukn26mhjjdOvhDJU4TUQ00cXRAwpTfSGRHNYlGfhuRgyiheF3kO9KBd
vj6UmbVEaFQrIm9Gz91lIIK20aIcGU0yB1mf+I2tX1pNGza9U3+JOmp2iZhC8jQPDY00leHCCYVF
z8/6CaaJkAf7ZPfa3bgU7Nvliiw6ciTLELcGokj8javI075ElJzTDP/nUk8XfQIAh1Lh6UYCALB7
RDAVBhH4jHtvbCu4WNMXwWdSUXaGA/TSx5Ru2il+D8afo4bJJgUeBqTqdjBo72qUvokGmnVKp7rz
M6VksK0qWgdUZLC1FPvInondTHUSOVjMkJApcTXOEUoqixrsqottLFZ0jZP0y8xEtgGSRkUwQdJP
QtX9rORXyj0UA+mzmxqnfOZqEIa40/J+3HSG9a1tOsI4OvTGbcM+4W5dk80WIzxy7pI073wkxBgk
CZ7haufoOzL2mSIk9fVPYT3RWCNC21P5AiDjhAh0tc097UFyWa7yqjXIWe057QMobiagxVbbZ9oP
lS2arZDOTmfD4zPgbYJ/ql/S7C4jcB4c4yBgYPkmQfM3yI5xI1YQ+LpbXQeaUXUTdqTuxsOtCruM
SRJyIo9bQri/Nvz/r+pI0VMYCGD+ZyHpbana6F/+N1VmdID/Jqv5/a3/1pDav1noY1wkpFfFp40a
9A8NKbIaE0OPpeuGhSvqqoD4t4bU+c1mcIGhKnVTXIWif8pqzN/4VQPUjOnZ+iLU+d/IakxD/BOi
iXpVoMl0bQeJq266i8rkL2hnNyWMTGVNso9129o5Y/VsS3KQidPbFJXo7hk+o/swwWGWG9lOb0Nj
bVa6+VDgGKKfP3dHG4VAyqCHubr2Nqhdim08a8V5AMOOVY2RCn6HDKv+Aqhoy6QoeSw1xSQkHvJz
01XVq6nAXAMAiPX5I+jo3RfeUAMzLqoTuVPIoiGs0Xgw3PvamxlPWaU+uoSapKET+pMRmAz+2rRt
uR5PtOK8k9O33daoCWYWUQ3+aqSBW07N+NV62k0k4WelQEROVuFk+3kMcoyx0/CmKzz7TTy+x7gv
tLq1N5XC9pCAMHudpsWWHrn9waT2M+ZhRzMZ2jUL+QqY8dw+N7lEdrGskitZYYTTjei5oJ5JdOYO
jAAQgLG8neb7CaIibLv6m+cyDiVpiktjzLbwEuUZjnwEgE3bDgPSk9a4Nc341auicUNjZl3THz57
+Zk77nTCBr0OOFgveqvWSGnMQ+LNT6WTmyRP9WrtONYPDfArLXrroDdzs07pWazSjPlPvQDpqmhf
zMNDl/Ye+vFH+Ch+HFr5ttCNZqtZDXiE8pw0nfeCbe6eXIHiEnbjWzDkwzansUW3EK7epLpyTwVv
CMFdDnQw4ZXvx7E3LtbYPxSqN27zLkHKmGfRzuMrCOesycwGlVJv2pK+Vqt0is8ttsHGpZ4JLyZ5
CRjvSTYsLppEiWDVRrmvrO9cR/U+TXJrj7yf7GnUIwsl8WnJJScYptlQdW7u6AgKJqtBdaAJiPvO
Flc2+Li1+eNsWy/aWdiOUEPqChct9IIwoXxT5BO6hqQmnQ/A5kqr7OhkDNpPyhSflaZP+ymszXt9
KToE1JUE9Dy78ypIDVVLVyI2N63uhEeT8Q4UKxTO3ozhfQVUN1tHQr/rPfNiVgWguh6yQGBmH8rU
0zOuuPTszi398D7eR0VXnfQ047xHFuQ1Jus21nOu9zDTKrqR8Shu0FVRo8lQO8RW8pjG1TbmzDrK
YCKTKJmo6wcJc0MN5qN07kfslPi5WMdQTI19latuxW5A3Ea7ugnrBnvj4o1MqPisc82lKdeTKIZn
ly4Gy7SIqMt1W04vxUS2EmM0nbSY3LEEX7uTD0v4IAoqwcyZhoxDqwR/u1HB8H4axqI7jSr6XCiI
B6BYuDmd1i9kkq1LHYierCl74eTZTzMsGgRXdeVeXBwefm4sX3+iok8vGZieVs/r1pLtrl1OVsRZ
MTnzjrVujAoHDZLtUzykr3pkqYtXikf4zsc4MM0bEcqXSAvKUzZEmGyZIfToJd7yEiMevVe/4A58
w7XzatOx5c6FFNnI5vt5FBP2NqakKk5OBUCiramZ0QZ34tKWC5wdBc0KyDG2+06nY6xPGSL7LOVC
s7hNqLLCY5uN4tYkL/gmgZ2WqOIDa169LmWZ4DVGpfKseRnSkri7KQWCtUkpeSAqeEOhtT1GktWQ
7c0vxVhUd64F8YOOs98MY3/UZ+9NeqQQzJgc/x9jZ7LctrJt2y9CBBJIAIkuQRIsRImianUQsmWh
rmt8/R3QjrivcxuvcRT2PrItUWDmKuYccwPg6EMQDVbacqXSauVHnJioaJ09HqPqEqKFurfdabpV
MVKhzKmiO2cdhpJeCc4K4Sd1CbxWqeX9Q8fK95GAKxrPrnhQo/NIwKnmNSWFtVp7y5oaLYd49Gcc
ImRX1jGkMQO4sZDTVKldsS0p6o4gNq1NL9KYBZLTbglacHekhMd+HMEYiw12oklF/HlSjk+oBx7K
zNrLiDIEsLjrJZSEaPiq8s5uzMdi7t/0mZNf/NORET9UPP27SI/1+5atAlohh9HrhMwpdBeDAXFT
bONBBqemBe1UO19hHGD8D+bgXjbi1KTmuJ2qYDz0CWLmMcmnOzvXWAGx3l+5rfvc0acrcbzlZ2KN
Eh+B9jLr5jlv7P6ldHatEbDpxhqyNajq93rX/ySx21NQMrpOGfzcWQWFoaYvOOlSOZ9rOocsFk+o
LbSzgmsxpNm6/P5bDQRaRoZ6STSaB6c/I1JMaMvs6JTCwdoYUY/K3uKlzXOHmxYe070RkVw+0w4t
4/yJQuxztvnMAZjYvm9q9xgiC2DqMJNCGnfxweWJ33aUlI/gtBCjfIf441/xQFoH9r3XWFFw4r+N
npI5NZC0xLdJT3EfN/wPkt1lZZTlE251UbnDWbZGdIjr4j1AfeONaU4iaBoN3qAwKk2LlvhDUPV7
m/mfb0fGoV2s8rnPetMrWhZFtijdBwUcSReOs3caZJ2Y+vQ7F+XGptQ65SONHHfOlC9HRoUjEB4w
cc1cgGAC1XhBkvppgMUVg228jKKcTnEirgtuRdow27pJnqFwJMKvFAPAd6gvPcpZn5sayzhe2u1Y
Gz/GPH/lZKW8zuKMls99nbPxRmH0tRQRzSXT2p1M2Y0N7urZ1Pv2bqk1RnnqK0ImdioZtVftSWPV
s0W+xwTArdKLIcX5v4sEC/8xUopbMaF1hmSoQ//lTux7OJZZTrZr2tTwP2SbX8F1IKkyvoxatx7T
URdHHHkmSaBMKugJ2GSQlEpziBqu6RiaNSIqn/HvLTtXca33Bos89p3NITPb8twYZkKUVghYL51P
RM4omOtELgfjX5IVsmAJzoxmEMEJRf9cpwLgT4hEZHDPZl36LM+xRFqE+oI0Bdmm37rufoJXc5as
W5u5LI9Vir0aNMl5mIJlLyIb0XNbtY+tG5xdDiB4MmbvATtK/ZZ90d1QRCe7BgCI1hinbZb9q5ea
qgBdmtdjFgGZvKvCdrqFev/UtZr13AjsBZ0NJ1jURHl2IXymsrvLk8+MaAjyIObvRrdKFmYB4Ar6
oShWyWVaYpr9tqn4etKQcGQdm/ygssDn54ydJ8w/R7libnUA6iNDcTs1gOZmPPtl1dAW4qDa85M2
dyr8oBFtORpLcv7MTguP45LgYmAKNuDMfYBtQfGYjHfBXItDMDKpbRtLbqWq4TEORnRnW+W/ngyg
fTmJvR1hcmilLI7tqJqrqWlvRF03Z1k/dY5WPoHjXMsIjI7wSsWNrZLY69gltyyRinegBf3E0aYt
V2Glf52EskOiEcGq6FwQV7NkC6vGRzYc4Zf5KKybFiF7g+75ZUnQpfly0FXderpI2sc1+HbqOues
smxf08EAj2FrkBXnbJh/TMuM7pghMp0MFy4FByU5jMeVAQ49ohPVtgetsitEFVGtJd01p9SaJJyl
MOmv1Kz5Xc6r6NnORFosws5DZOLk1rVo3gwmJu7MsV9zgymkli76IWfj5xlOyvBh0AlDtDJvgI8O
j6MMD7OaXySdNNk7wbOjNfGhW7nSVjI+RNRum6JZjkUFJn7peM93fEW2oT1jvjQC1bw7dcXfsK2G
pH6oJGRIOnfXQGQOuAD4ennQUxlATJj1kwWmYq2w6wSFCoXMApCiIgzeHqZbLqvXiMkeCVfVUQ05
d2e13FIBiD+O5ksZr7y3abqWwPWZLIpjOwFJ0SaXHBM1MIugCG9GYNIDkhKi3IvvouDKheIS3wF7
zzbxjBSAzaG8R9vTc9sh6aLrYqqmEbFdRxqeKLWUXrLeKPh63vImkcffYoivd4MqXYHIqZ6gaYLH
DHrjYQkZHoyLe+esAJseEwDEsIoxawCbTYDgraPsMc1lgsyEUARbia1Neo+npQZ6SmtpkBsMOHgk
Yubfogxt2HQHoqrkJQF7WnWJe9bH/DMpEdI1WpHd1X1SH4dCL7akvaR31ljsCnoigDpM3pVdz+A/
XPPQT8x5bNb5yA74p6bMempMDBY2Uao7hhDVzpqDHbm25XgzkZLfN6QJ/P6f8aAiviyGOnk1+0Wg
7Vju5bfQ1XjvchyTL98dS8CF3jww8asptmHaFcjLjDqjqnSPGhtcr4+pqbVVAhDnJWRmnspak7Ef
mcbB6dQFvSfySbbwW6EPOzUrWBL952BQYVn0ARi9dPTc04+jKkUcA3dq1qV/JU6ZozQrokwrtPzI
rjQPrXPrha2J6o01s48cAf5wlg5eDS46c4cj4iBSktrOuC8rQbRyWUe4/jWDRyCCaZOFyXuSgp7B
f55xxXIM8KNjBvua2PUCuM5gNb6o5tjVwBwJAaeDGseDDbR6azDqdMeieBZV8e42VMAl+RshBePW
mDjrg3mKzkAtn3LdJti704HsQ2+kueKmA5u/1bPKOeR9/Ly06ezFKYI1ax0Lo4ZEBvuE2wrjXYW6
vkr7nAvcxndmB0inNWDRWTK/uWuASNA5wDGQFW1hbhkPDfhwAc37lKfppZqrN5wzNo8faAlVmPG5
KuaPNieonZFoeU7KAN9Ji8hsXAJ+oHH63mPP3Qwu0Oe0X9r9oOwLOIHiZI0I0iHEkKJjJ0CHp/Rc
GGDKRW19C9XAjEPOjdcDfGgRZ9phCoORexW96jyUKT+k7W/DHSv8ikGXP0HC4BUfxE9J/bIbEjZ4
UTj8nS1UKxnKQYtV3l1H8wkrHEGhm9cKzGPs3unQ9fw41/vNOGvhvqkddJIpS6QUley2jHJzPxuq
BSC+Coaq4sAKJNrGyIaZoxsUdqRMgzcsL5o0T7ZDtSLjQEfC3EOGa62/sclQV6/LHVEehj8HXXOw
fZgvoR+lXPcd5/Y+kPWXbc1/2wWynAlVDw38pYKWB7UNu2UdoB+bAK40RFRse8ecbsiKbH6G83ie
q5a2vOMQrnC6F8YSXKZg+KRz5RPWVfuiujfloNioDKu7NiULtdHnFu8eAu4j9KtIPWqChSKGVn5v
bs0lc4lWQO7c2bwXLcgge71BsKWHEwaYdvmnkmUVmcEEJuXDK2Bd3iH1E892aJsw+pfMj50KOyC9
KbdHcYuC5mhaRveQZQrydBdGvq3YDKi8PTbFPfYIeWeMZADERYDKwinYmwqnxYg1L+0OkpWNOXMN
qoHy6GuSHBEcjAzCrULc61211/DhdMQ0v0ai9Xu9Svdh4q6iD6odYhwtz13uFjf34xQyLx1B5/du
huU6C/Wdihf8MbNCZ28auifWK3BqDP0ucJMXu+mmu0pwz83pYZmb65x38xkVpLckQftso8JtzQ57
pGtd6Dv8pCvUtZv0W5Vp6zznNZ0ounRb2UcC31jmokvduZHItm6S1m8lA3PBbpbrkoyVgGCqsmX0
HjcGND3azLyIxqO2qEeRt+Jaqs+h7WlYx/KKa2Qv2g4fwZKTvcF1cMS4vW7Iz3IptMNcEP6eG5CA
0oohlSM1YgrG+DgT3EU7fGES/551WvtKkjsDg+IPu4KYdKX4PUiG/Iw96PP3xkKxsAnaAi0bCO59
CRZx6Kb9IuzmKUo5X8zGvKTGom+ivht8DjnjyLFCyf5ohl32Gpl4UGcHDTFqjbJBQoZb3UeFZDyM
SKq9kmW5X/KQdwCVUGDaJUJEV5ARDsaURkQ/uBoPNXf1vbF+t5NG+uRSyPgI1qnzwebV0BZ8Z6Le
C0cxH8agszYypJzD1MysSYQ/LKDna4auS0fmeJsoAY35llt99ZFoJY7qhNmRmYZ7NWXMplbAZZH8
JLLRL1ZkkRMS1Rtix4wjCkoWMJPBEKPVo3t7JzHwHYnKZDWLaQUATR6N2hHLWnqOJxPsTOp2+3Cq
nUtRltqhVv0TkmG+/ibVj0NOzqZhrvwbF0txmpDWPUfxJRstw1/B0ewsp9lzJyn/9Ejha3msrLF9
F6wgpGCqyd5ueZD5hF8hCSjxWweWk+Ze9PKbFYXPnol8ojUKI9Ldj0jj1VLMZ8AJMgoIud2ubS5u
+kLgEaDp/EplM17rT4UYHEd+U28bE5lKEMC0z3HRRFEEKFt/AzJrfobaexBo/Tk2rZMr7OBIEn14
TlR24psZHxBMAsIyGl+S13TIYs55bnFtq2kaw5hcf9QSNBZV7AwsfoZjko1Mc3FzPRV9DSSoQGNp
VRPAN55ZSE1ENY/tDVwXw0xFLnFSRM5uSYzCgy7HYaEXr236ONnzwijF/gtwdjwN6I0epCyZRo7P
cZg6D3I8hszQ71zuZUOMwcFqcUa39kxrszKlFltbfRtTssuVCnwG50yxkGBi2cr600TGuYdqb/K0
MNQOsUZtTeZKuC/SQHnVAHTdQAuxtyqIj78TiwFQLcnfAMW1uJQbAAzdbgi1fF83DVhfMj9QXhIe
hVGfIVB0JSnzVpp045kt71GADa+zS6XM/Xw/SvV3sFi5p4lwn7CTADRiNqHkFXnm7AmhkRXWa8m+
zVc5M0JwTQVosS3SUinuLmOYvrUZbS/HZezlzBlABa7aojIlymDKj1Clasb6mP/L2TwU6bjVWBCc
ZjGH6CRyyAaQ5tRofBhMzTdJb+/6rIvfbAe2Wdq81tbfYVjGdcKBZlDXf+zURWW+jj8UMK4imtyj
Y6f1CenYvb0KuRndZY/JVD7ZS+f4VF/TMZvlPaVOeAx1Ag3cCG9PNJQgcjNN8zI8Z+zaDZvcGINV
fy9OVlg2zIIbBKVDArAJm4ZyCuoj7orEYBfRFi2+UXaXY0WIzDCLK0lj+V5pxZfSsNUuaejHRnni
xpkphzmSjVV21U3OvNoKEWFxH9k2Q4XQGX0w9veOXrenAQh4D2GoTRgbp9lNW0xwhi5OtfWD/j0R
Nd6uCBkDYfMJr8WTzghl3wXBJwIYOD0lx2QvgFRRihFFwsRV45O0ItFPCgbQnJNx1tRExrcD2udB
mXsYtf3JaeUqP4Si3rZaebAgUNod15ezqkhh5RmbGD23t9j9Qx9SVU+R2qNCnRkb4T804ZXCFRlP
U8d0m5eN2S0qMqeJrrQV26aGOGnmEo+xa+31xL5vyb/w4Zk+orik4c3WtOo8LHe/X2c62Avfr0WP
nXUZnAFef7d8cfrykshQQOuyt9lA+AMlNYdraWDNxnSyRRobeX87Du2TDSDwlLDb9HOi2up6IY18
/RBSrhNzqx/nmuHgCA93B81qQCCzt4b0rWyy76pkMZu0IXlkyK0IJ+lPppUhmelxG4Xr+loqhzkN
9PuoS+tNOjv+ONV/J4vLmsVRqaWA3d2PJXiPkiA/GYsjD6XE8rfmujnrhzDFsBJGM47TFVCka2qF
nSDLlL/ivfUDI99u47J/2WruPJxAEqV+AFYoNQgUnydj3JXR+KeLXCCZRvrkUAd5lHvtZp7XvYRE
yq4r/GT5SNMAdrESgp90kd6KuQFNERdo1mMiZ3v7xHSw3A8876clz+9m7Hfw6D0TR+epIJGAJmsz
Gem4iwET7bXC/QMj7buUAPor53lJsn+Bru11ktRY3rDI4Ja0eVaOsxa1J2GGaPUj/TXQneFkSHw/
80AqR8SQsnK3VIGZ307aFUmpOM7VuFmUIRjc5Npp1ifAHeGE9nfmB1EXL7oJ6bTX9RbitOxParry
5HIFltalXw0LNpkMe9kGZxikkSeSavGZT/DwhOHrIAfjpVw6sYlSB0xIGh0dHDr7sCoDND/zi5uZ
5vZ3R7IgGTgTp8e/dX8n4lm/11SffiiCaRKN6sNyWu1UCes50iZjr2uOedKL+dUgYA3eR6dtJrWq
llTop9rImd2H8n22jYju8RSKQG7NlCk3EyvAcySRkTyw2AosnNvxEFThTgA7h1sRmpuaOX3cEyq/
fpjbqtnTat7+ey4R7nKCmu6Kd36R8XDBL/Wcu99W99rE0U2bI+RGff0FKmVkcuGCIUdnoJD6eriB
fyZ93kq3I6dCQ9ug4W7aAFU4MhbWNm3b2aTEBh17HWkeqsIxThp/mOC1deDIz9guOme9jD2E0hRF
PJQo0Jkh7u2evv0vZQq8kJ3btmIbaxK2pbwxcfQydMAnTbpfyqg+9XjgzVucEZxDMX6a2usSTp/S
RdOnORUNzji8a0X11v5V0X0uVmxscKe3WNUGQpc2jvHS6O0TfKWTNjKWmYdbhTc6N9D+cSUglIh4
uvutLnCO1bn7kjbRLtDUS8Snnhz4ziMBcAfLxX8zBdV4GBfNy6f7sK7NI9uN/pRjjD7NdgGOjJQV
WIlUvAsTsrr2of/7qxTas7sY3xeWOtrBWsAWxOL1qNJJeAabpHxrGbkLkg6JHDIS5Echs7sIL3Yc
3mDUMo0oMF/lbXovNdzAXOFzTNCCAD/BqtUjZWkTmuOyjcyB1fHi6utIg6QBaxVE2/mu7afvxGIB
WBwIM92ihGFkoBV891G4rWYzPzaLPESNRdwdDZGwu/Fg4iTvo1AexHr2EBhdnvREnvq6mpiiQf53
0C6GBjgYON+HAb/GpsKjs+NZ+84j0AQwOqmZc2OkyWf0xXwAVWtCU+m6l9h23ldFJji7+kGtJLO+
UkhNJ2y4YRPqfizM9kSKwAebCVqMBI2LNYe8NwI9wYWFg7kt9dUwNsqTW9X5fpl1nJJEolFPMsPr
dYL7ytNiRQEabMrqafU12dP0lgt32Jtqfq3WPxaEJDKomp9Oqz1SIfRMmIMHnfPn97r7/VCtZzuJ
F8UusdS11qPzZCCWNVacWiPRobdm9lRbK4c4wJVZlZHYAjclCWmo6VUM+sJsOJVsqNevtg543bF8
8dYGD4lqocYXR9FX9iFaGv4KfFiV7B+qjgxqO+WNnpbzl8K/Fcbs0TqQef/d0utX/vurMfsaYhwJ
TjsZ3lRq7ywwMZ4X+ev0aIJVsHlhq6qt9zOFb0U5w3hWEQZRwJOu4R9Co0hy58Z9hUCtq29umcg9
TelysnT45bog92HJnYs7CTyZyfBmOPlXHyKLi+cRqXJG+ZsbhqRDNv+4a3Vi7QC9CM8kqG+jIKeT
PaFIihfqFDhDcWxGF8mgMP1ejK+kGYw7jvNyswQp83g3RU26mhXyqpa7TAELxMAZbjNc/FQ66NMi
AmFPmTB+wEkdJaJgnBum/3tvM8Dqj1r7Zeras4ynh2h9UpQZnMPQPtRC3lp0OL7TOrisu3RhWsYW
wRnmh77NJj9I9pNus5zEJC7N+nUeCMKzk+Y+7aazyUToDB1/N5uNvJlNXrORALeU29MdP8kOIcD4
HA7jA5XtI90aRiaraXa5a2vYN4sfqDlME9pu6+rS8pwle1O8k+oeCVcwzJdRVofuLdV747iAPfKI
ruMnF+Isk/q/dhXoTSVaX066wI8HhnljEDw1tIDIS9sGbpGH5ZuWBXhUsMbCuFk1nUbizIlg5BRc
B3OmU4b79LlONIycUfTIOREwVmSMYbHZRmAuKsHJKIhM7Jsx2LUptqMOwCfD2/xKxoHOG1jzGxMg
KHCT7BAKPKpM7KRnaNq+zy0denK7J9mHcUGuPoBmgHcVFDEO3AZWIucmVkwTUNz08fjQhYgAKEyy
pv8KkuIPnhhKDgW22RJ9u0W/gRd4qD8L2/iEOZGZnXXWK7xAevIHdv1wh1MGtYDSxiOY1lUxIlqv
oLP2CtKltOFWGiM29FlwS5LYo5Mwg9R1x/1YIDSeoKLh+ttSOb+6I3B50X/rQgMZYQRHs0ILgzGg
cIV1TRJevM5JG1/kTrIJ6+TZYWF7aOf+kA4BtizrX1AGYFFkeLToJb3GzkBKlz9NGWTvbsF4pQXK
3Ebpp+vXxEF7CRXkgRwSuV9M6x9AbXsH5Bj4PtwqxJvnOMLKay+TwhFaHc1WlDu+AYB8NgMycJ8b
hssGhjsHnjSA9I2coHwF0n7lIfDkwkAIXo9Bf4QwIEy21rqZh1H9EI8o8ozupg9Id7Sm8OY0psCT
QAqYOuvhl0nBuq5T/tpuiseD34yJs1liqG1ZpzhwA/Jl0D7i4yK5k+f+6GIlYkMkAl7OkSzY6alB
4XpEgjV7KBna+z4ZriHBhsQsbnJXfDO+t66qh1YX1JduEZh0Ycz5oAT8uG8ZumfZg6DBtojy3LZh
6HNAJQdVVpZHK/2e98cq07+DZmQ2YZJFF7sumiS9rHxIHH7AYIjTiipFJ4ZmuSgA34HrDDtnmc8T
gZkb6YACa2D1TxLVlimRjZEnsi0bssMsZS9eZzndwTCdf8Nl2U0x878mB9g/Sym80k5Yli/baaez
QNsHifw0mmfTMRti2tEoxBOhcOyvUP6g/tjprY0xiCFXCSDVTotHxBVq76RZw0J5xZ6rQwpol6nD
juEjHRRMf4+tDG18z9Kxm3FRkOiA+F+ecdPRraHQKYl4d7LwbOvluzPZ29wGlsAp6NSkLlBTR3Qd
2N5Kk0NDkyyb2jT/4xLXsNHXL8yqXNIr5vnOKAJ5iFviE+PI+FbMg2v9rMFp34URzPGqJukHPbVZ
a/R3oNE3tUaRzDXnIJlBDtaggCbFDcT8tgjrG10el7SOhQvvzU7IGSB8Px9lhg6oIRQCfxl8Qey0
8QKfiUHBFhr2H6exnpauGTzG/NuqSo7Bg63MnKEpayPmjgC4+qMOrBzzGyHDeMvsWU8PGFixTeK5
Jd+A7SGW2UyaLTGTvHZkLN60JnTJlUz8KrVOLEYzrw4qP5Ga8AMsyKC2sfsaYLhCxyDqrxV/Wf0S
bwvRHNJ0ziDGmK56AnxmutHhNHDaFw+NCeHLavkkCQ0FLVgihl7Tu11eQrdt2N9gOh3NeqtGh+Sq
mPc5LI0PxD/AIztgLknmnlkEa35G7oHij+wzNd2aAhBFGU/IkNa/ZbR1ua/LilEbKidY4Q6joGNi
atWjnRfXhPjoE/sbwITB/FPqER6Dwr6Yyi02tBAE/KUtjKqIizctIRyEgGuwZgcgDQ898rw8G+7C
glQQUw41DlbpVXU1bnWtZNHM3mIbwgFsGKTgP8gJcAs/GuMRL+PyUuWk8sIcGCmtR8MQ+zgpK691
uIusXGfW6yBCn3T3Dt0YYcxVM+3yxdgQSvleZHPvqbZH6DI9gdijubdwB01tvDrW1qcB4GwUZwbw
bZR2Y4fNX0+ee1u8KdZHuYS3GCATVYKoqCB5ydAh7pFo0KbzfCAiM9tHM1LRmTXVZUR4CDjRjveu
Ic7KDt4iF8cF2JV9Ek6wtWRzSnOLTHKm+F1rI4xZ2eoJ9f+iNdtFsDHKZ4K/JxmlO3RZ17rKHgIH
p6oQPDZKNgHivlrb13l8ypsxAt48fyT3Uy9RfPN2navipeqgrUPG+oyla+zJ7waUkc3I4MQ6hszP
2UJrUeDM26xqsAGxOyauEGRSVZOszqzL4F52WYVRz8evgWUnFB4o0LOQOadudSeSe3gnTtTQnH0R
q+C1Qq/xTXbnyn5RDnBzfa3cf0G/vx/++62zmqHAcgF8x7SlzXXKkAO7HW5GWAjrTOH3g/jfX/3/
/recKcamo/Fc3AwTo2JwGxA4cxoS3fHWxGWOCyIXVKOISARJXwYzaqPOD5p0hEDfjaffX0X/+6vf
3/5f/+33U/7fn/i/PkXKiWYhtnCLSZBMZlyT0bpSBSI4XbtQLJOnlx3KvDlYtlrLeCZakl0RNS9y
lN9hHzYPcUJQZWDjOJa1OhcKHEZlkyMqkSN7Np8lB2SmHU42aiU0RNVJGQMDQewNQd8xLRyH5I4n
z+eIJTWR1HuIS9FErj1c3IhoNEKYCdo2yN9oGXNYrGo3so/PuKI2c4TuGB2L1y8Hhm3B56dIhXuR
2Q9n5uSVOsdc385AX+vOt6Q7YiH4ChOCFDBprbnHTJGILe16nMwjPSHDd3EqA+NDcXQcA3tbTOZn
ZQTXOQwc36GFX5fYWj/+MSpbnIOY6NiOJajtMBeaRwC48BjcxGRmaCJ+HFAUGbbaGGtFaQfaa5//
6K2bP43ioxPzP4ar0XbRgxdgNjZD9dk32w7qBSb9TT+hq1kaQ3qN8tOql/tgpLMfp/J7mZMLtQvX
IGYl9NDMpReOglkRA+5wYtIRbSLhgKsV/S0PINloN1RE+GoN62VsbJ8uPeYzsGYYRvy3ZUBB1k6M
i87F3Gs06rnQInP1lcxb0ccdlrzhwVzyD9WPT1NO4aBbMRVP7mZoeiTDljA8qwiXWLws1sk0a+tE
PoN1kqV6zjTRU/PS0ZF0CwEhxYnmTLPaT01zn/W9dqpdp8daCug86L5rizduh1f8XLamdsJRyyCL
FAYAN07XnImaNNhV44va9c2OpKt4G+cpgN/SBSIx5Y/L3D9FrmpZrxvDthmcBS/L5Jx+bTtqBibZ
WrA8EtYtoACvhEhnfsopyFfHLH11YbsNbjbXNY4qcrPzjCWoS/PxINceD4MXYYJDB9e4QStBiCTk
ojA3ztJZ3mgUN0vn4ul1x+hQBc2pqlI035M4/H7/onkwbYcRyqTfsy1nkjnbdN75m5OmV4sk1mRE
9xa9ygAVkNIrHVkCg2WG0ree7CLPYPz0+xe55IbZfE/auOI2bG3fMTMYosY+oNsgtWxhFus6OOqa
GTB+pxl+PhHWU0fDcMD86JuWPrO0IsqExE/YXBxn90mRnMq8598dmOnPGyd0YBBaATGMGg8O9TAa
V7r/1N1T5H00Eb2gBHmQqxFzcEX5loEbSOKLssRbNxHqS/rJV1uJOzOx/S5zPpYie5+aAU3jVB6c
Mfgwg4iIC5H0T8PK21j06NRHOV0NKzNpSiTPGearPngXda/vHTNhuB/PH2lVzWz8mUcNiUbEakJs
jSLu/qm06n967vhNlCa3HiHDRq9tLxkzH0RRfCsiNlv9kr06ynEvWka9Tvuwc9hIsZpWyUOeJgdd
I9VcK2V0STrbPU7Aqnw3Z+oyEkkxudqBaD02jnh2AowOaLyjB9EL2pkv28jSu2L5KtAXzbVDrvNN
hmwcK0Qd+3aOHrO1i8K5B5prQbeg2DywdwQYno3PKmPOQdq5Q1QIW4eycv8kuA9Qc/XFTii4e8b6
+HUWo3qg85AmIA55rJfPkVFR36dMt3QqUrJ/nNiHs02Gp83eqkrekooQDHdMVsI0k3ySFLjF8hlS
VDEanH8CMHcSogPubbYO87TLMK944FhcWhoLLDGaGXY748fgxtPJ7Kfxvw9uRZ7yaDA3qOLmUohh
8AWbCGUiCspqzGhLcoIxo7NGqB4HYUHsYqHx+6GvEKhYurZm8AavUzqBilDgGh1rpQ0P03eul46n
XKTOdb+cKZnKdL1BUpLSjfC5IDIDQyaKgoGB9cnudcZO64elHBgRdmwW+5XHI4z4dan43LwduNVs
oz8bxdr0NN9GnBYMV/kzKABorNYzDZjgj6tU542xfMXpuIl5NA5ubbLzHJqLQt/0UVVs8CqEZkUw
vTXrBrtUabrVx/QbuVR0JF1Rfxha1O9OLxkGxtoresV8CeIrIuPOA14FJd5J5X5soSkH9sQeQE9K
r1IwPRjHRedF+5mZ19NJyDOEIPvB7VhpF4to/qlqV8A6AMssR8GtYr6PPYtiKBawb0YVP6SyvmN+
nvkoMgrqsv6S89U3blHeAsf6Az3uKZTR8qGV5dl1xulfbsYX9zpaS/TR5Oy0F82K2eCQXD2qpN2y
tXs1IkC/C4GlQ8IEf8YysJBh6blGFb8bvfuBwbv5nts30gS9rNBJwZY23dIIRKgwfwIHMWpC6hV+
fJXsgsGgNywQbJl4UbYiCiNm3sE/okjRUYM/JRPNBe1ByNHsIBFtxIJ1eZWAu2WjPuFodVV77eBr
2PXqk23C9NgqtVd5/cKMisVVtroF8mWPMu7LSq5yiqPnohGM0WNrG7PU553ByebUyZdB1N3ZClBT
kmTU76myq6MVIipJy/KpRCNXkSGCvrjVaWfr24hsVLrmABFMQbVj3/tcwYtLqGw3VnGzZzJPA8Bb
NUEB5ByKAK0Awq65rkIcMAJTFD9HO3KqY6iYwRrzP9fM7oowIdpjlD+YPo+qQfJN807E+sgLBZLQ
euiVEEeOwt6XKCye8HzR5+Jp+meFB7Fo1WGhwt064dKfw8jCMdOLa2Mh1V7ZQSQh2ndGD923HOvL
EIFc6u0+8omgYwTMuO2ibP0RcJmBfLldgxxTtqsJw9Sh0RVnei8+WmMhByc1nJOzril+P+T0hKf0
jcTw6lKkMDzzJiZLuGK6+t9vGeT7ZAbPxBcnF4IZx6vqovdoxuOVKzY8fWXcEtKot2BRVyZlXO2A
ZK02EVfz0gg+kmY5nHcTlKAJqGYa2N2xc1qQSUt6F1rra14xuZGpkHd1qr1YveHumAMU/8PdeSxH
jmzZ9lee9RxlUO4OPLOehNZBrSawJJmE1hpf/xZYdUVldd/7etqTMDIzI8mIANyPn7P32usm+AKe
PW+R4xPjoI4zKnTMzkYtLRgHtx7jJkpW4n+LGJFrMh1gRHmXDj2AlfSHMBjjG+e+lzESIpHBAcxb
BBLukCwrYnvqHjkm5g1KYtOml1RgmslZjHfQnsiw8UgQ/Cef43+R5CDmWInfAx72n//5HxSlhi3w
M5rYBk2FefAXcHMbeEk4Q5l20qwx8Uy1ee4a/RCajXvL27Vp6U0dINVl2ImHai3tsWYXZ/I/ZZhS
KKUQsydjmKBoiZ662qHATRMTAkuIobUXabokezVe9IX1hxXKIj5sSUo3CJGi3skhjMBPhdTOBM89
NIlb4/1ojaMVo8PPDVK+fUOf1vSTAF4X3muSWf25dstob7bWtfAm//yPByfN6l3itw++UTLXsqmT
CLo66yMp2czX6mJd6MZdC4H237yN9l/yMAwQ2Mb8birH4q38BWjeBxgiJpPUScDCn9Aqjde2ikD8
WfCIMd1IOhxd+DK9FGON5kdBoaGNb92hdhTIQRIITURN3zF/ra/KBs+DgGAjYTPjCiMKlhsXM06r
HvSx1vaxWy3Ql/g3QxzJFe99vc6l/EiMqj4gDg5uTWyISC6Ct6RK0BQBn3kyYMyt7NymcWoHpMXJ
2rsoo907wwj7cUCnZuLTs+ty3zB3pj6rjSfHZn7+ry+3mTv/6+XmWg4lIEghaSv1C+Ucd7IHTsX2
dy20gyED0SS9Gt5TzsvFk04pKchGrcrm2OlIWQN4FFwD295qwz3t4YuXufopYEKh5pDibwNbJJpy
J3xBGiXzxuWnKFL/6qzLYRof0yGEvEl2nBejZdS89JVksu5e6+0jGp5//dr4uf/liwOf70jkwuTI
/Nl8m424WLNuQvYuSW9FXkr7dNPnVvgWFGAUbT8vuZX4IJhe2RurrIdFoYXau0OuF+xdiuAqKXY2
yb7rzGHYyvyULE5QjY+VK/qVqlJa3VxW5HDliFeY2F59SyX/9FUsgosyreYythFZwmbcfHQskVIf
s2fZePAqt4h/hgOuXOMy5TXRsL6uXr0i3ac207hs0J/0JnoNzS58pLppt8ABnZ2tWvMuQQgO7KVD
iNmPEom69kzXR95jlSBlPArtdcWZA3I1kKySucluTOReWivuHONoBjeVQzhM6RvOPZveAWl5C+Mg
CU6FK4MLh1kWBA8vZRUN3rEuM5KrZfezY9jl2c1b3o5AUCRSUFPcNR06hliJErwYeNSCXv62SAew
JxyoSTPDSJqWyPlU28mXcsivRjWJnyytO7qf3lFKoHMy9Egxax3/ISLCCsu/kBdsdjgutHSH6TJk
n6AHGWzYt6vNpGFR6Tf1VNSv2N4Qjtd77l38u73bnEwiYzO7Yzvqq+IlU3JOqx4f0WLZhygQ6a6x
qnErGqSYXWTObNfGWieUGYGXG6//+iq0/roSCaUMoSzX1HVF0sOfL0IGPKFGTGOyc2mY7mb+jUVr
E3bXc9KZNwT0ErDnV3JNM9E8Jkac0/KL/R0Sek78Tt+sq3nmGOrmeyro89rM7rZKZ06uj4JJ7ziu
Jhd7h1njFGhnVf0ExUQ1hLMDz12LunLWFqiCJSj6V4RtiDboji7tdDrrzcyqcXqxS5lV/puXPe9T
f97HUFPgepOWrSxD/zU+QROlNrWmCnaTyq/wv8yrOYb+UiZaePFFe0wzoPqZnz3kpotMvtPbB040
V60HcTZWdXtT23gsgXkx/RH+WfMSOTcrLWQyeJaLDvW3n3YoB2ch5DT8MHD/LSwNB6AfRY/cRMXK
ZSYWV/WFQMeDmYsd7eh4kwxgritVilVipmJTim3N/Gs1Mc76N2+BIf/60UshbeFK/B50Hw3oBH8y
/3d6gSO4DHadWXTXMfGdc1tZzMvMF6ma5nbyZXAo/fBD2Wg37LB47omrrZQ/bKTSacjBLHxN4iv8
uftkjFExp6b1kCqfDB6I1g6byFGAjX52oXYgU7jp+u69HHR9Z5bky0aarT9ZkVqhSOFOqyP8KmN+
nSnKmMwORMUnTxmDtyuJp8+a34TL0IujQ61V7b2rDh5huA8tHaFVmQ7Frm3zm6TQ+2vFCPk0+OOb
o9cdMtN0Q+4S6nAhn+oxEtfGtO0r6+VLYof6SpoGl2kTNnfoh0CTR/XFLFvB0TDFHtJr5xZXEVE2
tliH/VRca0Y1q2Y0z9/aEtbsPWnzSAR1aP8CKO8dWJs7py3yY1tWd5bVOKcBQdRdymGwcCcUx+gl
icnpj1pe4DlpsnDrtAI3BbG17eQeG71kVNDrIUuecyuMNt5qktCAoPHtda8hSMWm6Bc2CnRVOCdT
1BqiJeQvA/qyDf2PTwWHZ42bOl5gAQPK2SbeTZIaVzoOyTYCz7wu4ANt68yv1iHH97UOAXU1OArx
naHFm9CMsxs9bHdITpHvhZzLvYlmtzDIqJuCPjqi6a7Jl6BpLgLHWxulYW5tsjeq5IniivovoaOn
BRif63dhFHS+phEp19S96sqqt1OACAVnJLVfi8GxyCApdBHnhmoKvkCy3qDbPBtItq59SnPUxmHq
IMxZlBy7bqqkdddSCWsNOJam4ggjCpQrWkCF2mIM9Qd85vltEgAi6iXPDDxJrT45TyjFFpbi3IfC
VJ7SdmTAU3ja479eWSD//3VpIUHDloZjG7Z07V9K5MDQaAx1StsyTR2Ws4nwmiiSwlB0mzDa7c+O
Q/RdVgAOG42alBFlZ4c+MN66TBFDPtC40yBSnnPXHW5qzQz2rcu2lgbug3AJva9AFmw6BX2aeLrn
JiPhtBhTompFfW1GDele2dULK0iai+tpS1c4OQe8myGIg5t53HdLQYq3wjAVvEtUvx7DeUc3o63T
NTPFvON5RAIQXJ8l7EJWDFMU8UMn+nbVY5U+CztlbJ4bBpPh/AdjczrVTn5ug6BA3c/1GApDXcyk
KZeWDOtNABVwMRpYt9OxeU57U930cbi2cJvNPr1NGhxSaF4faqz3xKYsEVremOY77Ytup+VMy/No
A4dpvCgqXHaSHo49HIr1RPBUz4K87jt+im+SzkyQ2bSzpH/TZBGSG45gjObGPdwLsfr2wQsFQ5y2
XuIV0y6lY7NIZO8+YaM9g82ETmHfZhOaKwpv6xAIFztgo0rCiplIp75rrW1s2IupzKxrnFGaI0w6
ocNcGqAmZ5kryE6UMT3WpKPMfH2DjH0Wtc1KCMTV6F3EQ4Tzhs6Xk646Dy1mFOfTznXi8hKiB5nA
VqxtHzMeKsnIj9IPN0YY4Ebmwqg882gqvIrfV+z/VjqPUi531H8P55ldTT8/mvCjbf6ZzPP70/4G
5jF+I79RZxIC62dOd7T+DuZR1m/KFEoHhsP9q1zJ7f0HmMc2f9OFMCxF0WAqZdmc2v7Iu7L138h8
lIKjilCGic3kfwLmcdSvWzNdh7kgQ5UJdGqO5frz1izMUboSBPOuSvRdgMtr2frlyQ4VUL8Jm79o
mpdG+4or4Dc6AoKC3YvYioEJXSQBczuJvQg1Tuidkz3DVb7qDWi5zokPRCB6x678GtoElIxNpoYm
L2Ge0AkMMaETDamglcDMo5/g+synobgOiyS3t9mIni/DVED/7xHswXxPTxcj0G4LCHfLwlI/6iF+
VK55S2CbvtD9/ow/jOCFG30tvL5ZmVgljVLNw35+yQpBMpZ9zzJ+YI8plvRVV/rw6DlTtDRD+xak
YZe4DxXNO23KHubNganCRYrove1dduLg3FfeaWiyA9qWS2xMHfqwlH5ri4286KqXKSgeqJnvOq98
rVFvoDqGAtsgl/LUE7mCN62KvzqwuQQMFS8wu75yvyFYKudtJvHsVhbiWAkDzQXvE7ghOt2qeiHZ
vgiDjZWaW8+r11GfXRDFs4vaW7TBl86NXnDOkQvRYwSYanrO2adVRusZ8RHqvG1eTcaKxVMiDwkE
h1IguaAtVRKvaROdzRgMppR8qnbM0YJMiADZGsoV0l062ueQYHc6cZI+G/MQSIcmhbO3B/nmqebD
q3he2E1IK2AbQp09ssaLZeCZ7NjfV8o8N5XTm4EeJrKrAmZgghxt8PeylOGyi+1b+g34PBktzv9x
hPZl8f1p06r6RHfjg4rH/WY1HJmd56hFiUESA+VuntzWfnkQxGgsgc+FkhyYuABQLnrChrsBNzzJ
pDRjL8hAmKdP2ZoaCd1DIfngJ/8xrone8BT0HzfPvjDSAg6Jsh162guWQB+phr9tnBq6iKrhoeXq
ucJATRSF/0HFgBuycufFlSaIf0ZHukAdiLuu7Rc1mhBk58S92Y3j4A4cbzRQ7mb1AaZEuzNrIBcJ
Ixy/LfQVprPSlR6ihoM96fGmUsR5Y8/AxY9bo+Z37QVwfE/tgy5bft8sHjv1Ug+6NYwDeznpX4Ui
L8MYrdu0456pdPehHPzncEouccjni9gMqfZtF2IVASp6iyIZduPIOdQmBjQqM15mgQ3RDpajVwx7
M/kYOsSPRQYNNjPv3KYBhHmn95BMdZetNmcHcpiktIn7c8YjhJjWTWttQIpObDw1tPbRxsw3HsIB
SiMocUKQ6oBU3CVGyCSMEZVS/gy3M0jwfNsxd4L+TADegWt0WHSGRjuoOtk9l4hi7rhMUz4rP0Ny
O/X+i0H8JXpyyLwISV2sY9VLj7N+oe1Tn/y8jlPVUuOmWzr6FrfoCesxEw3rQblUBh1zSWb7hyl+
j0u0jk66NKETwoKKv3Q8eHZlrFoyWqfwIZyGDTP1G4dSY+kobpqqKwYEShXGj3Rf2ugDAZ0fG4t5
c4L7diGd6N3CDsoEmxFcX3ovGdPCXctHqGz1YFagkmhcrfkbZNcu2oCwHDD9Yi5aW3Bjl36AEEf0
IJPmfm/Mz5UK6T5r7TaoxxM44kssVYRT6CaDMY/eG25omfbEJiDg0ljIlhFDeRB+PEmlLqDKZWLW
0MX8Ul/QF1oUeiA3VUKj0UE9GvlQqOhMkWlVMG9FAIbKypzv2bZAYhCqyxCxWOZV9QPG5Bfu7phI
OVKWgpK2FTTBPJ5DlGx4M+B0t41v3aCSOFRIBdZoQMOlGzwRR08VrHISFHo8t4zjeD05dIlvP1Bj
b6oozNgM4rPFG4Gmzzn73hH7Q7hwQ+tes5v10Gg27V/SZmkJAKeOv6yc4X6gZdhNAgG1hU+wswXa
Tl+C5MgymCaj86i3gikVGUocu8qzPo8rctAMQM4Rj7oqZ3lLe0FDsUXPpmdbPJn2coi7dWdkOvgc
Jycz3L0xLHNDvpKW8lFoXnai1fvBUGDpG+hGgiL6bLPk3ur5tGLx0jfAtycVTxv0TWg5x+IdPjOv
uRYPWM7MJSdwbr2ECLUZF0nHAB8Qa4lfm7djFUcr323uVBLc61X7ObTDIyWviROqYbGg1FTx5/dV
PrgIjIKA2RLCILnt7T7gahhDDmq0GAC7OGnPcpvZ1b60HGzI84aF1D1cThq/aK7VHkNUBEgec51l
JMJ34pmuw9j8UG32Fdjplrn7a15yGRhG8qlr3Iup1eDoM7HF2iYn1M7eezUxjo6riUWC5r3E13WE
Kr0VAwHBrPajh9TaD5Evm/Iy9erc9/rSi3RWYMZhS4gEa1iY6/mcxKlP/6nL5smZfAQayXg7WSn5
X1n5GraTWkAg4c03cElZgwHXl4HQYuogeul2ctFql9eV4X1SUfqDkeRzVZD8PGULNHNbB+Fvoes/
YZUQS+cNb41HXANxN3Rg/B/2nNdJ/I3oXwOkdBhcRL3wjBKA+MBJuJcsNlTFe7fl2TQqMtzM2c5P
Oc5XPWprJp3QoY1mjT0BYYjSHuoOp13l4LoBS3DbtZAugalyWGGBBL/B8B7X6EK3dOgF3czKofEI
oMFjysz5GeNVFPQ+Mc+K6KcLSMRlmugNtKjEwmnLdsjNg3STiiOZq68opPGJZrELWRA1X8OQ3LyA
jY+JBWoxD0E/rITNcAyIm6EHG7dlpwyss2jyuX6jbNBEQdOZ1xK4Z3TERCfmib4KSj07ocn0cy1A
WxN/hYV5Vlj68MsYwAX1l+8rx7XynCsAm54G4DbT5FoR6QWSi/QCmIfxmvkmakGtvvad9xxGc3gk
vVEAEsqKuZDsbCkG1awQf92YE9PjJlJ8/jpSSBgw6xy5cxVmP53eKA90VYpNqXs/mlaIdQcXLGi9
aEHPslRPaU6pFGuUWUz/BTJxlTdoXeGzbJpZ1S/gIZhSNsfGHP54KMe8OVZ9B85nrDJKprUc8A1Y
WPOdpjB2VOCvQSnZJfyGpmr6XRz3ByxQWH7y5DnRZzp4Pf9vdyIAAKZEtHGYzeFErybj4Nc8/P49
asRklXVIcDFTege6TdcI0MeqtfR7x2lrjoC4WYwsrYmF3TQOvI2wNbrfLSZintZ/W0z+4TiBXdge
vM3o18gA7PfeiKG8z45A5F75Us6uizY0STdJnastR8JlZg8ilBDEk5GBvsWqjy56p42GLQHHLK1J
/AO1fTHSwNjqoRTolWCIQZKDSxQRGbFNzYz+YGOBbpjtLhnvI9Kh5FFULqSf778oYy65Jqw0Km+/
OUyN4R9G0g9KsJyRgWfJjb1pH+IMd9oqPgbZZYwbcPKmb6I4NPyTks2paEnRqBKvpGjHPAnS76Tl
zFmswJIHJ8Fn6NrWOpD2sJOQ1aosu/fETzlk3n090Wyo3e4jz6vuFCi9O010ZyTJJojSkCkKnG4+
8/K3AsjcwQIeF/pdsk+aCLRtxQXDyHs4NDi6DdSofBkrkxJHJl/f34X43an4UVYZU3QPrRNZolEN
TML5KlEMw7GXK6kK+CIhc3VTvWa0flclFytmOfmidFlvcowt9GBi6yB1y8XX8/fvzYGUFpkFn8Ab
zIMeDlD3fv/Sjm0SiGJqR3DQiNMLgn41YsIJSHKPaV+HK8qcmPXOmbZ5ap7KvNOOkHyKA6S25fd3
Jg1Vwv7glCwHpyMAxklAbM0P9fyPf/+2L55QJWC/yxu15qASwuZu+iNhPwZYEAQ3upLdEYI9Z0NF
ERCD6DhJDzyhZQpiwiso2JMujhA6xLFMM/n7V55dqZXdaDgR5z/7/idt6R2yGn+ujGx0wDzJmp8k
M9wQqiqGZVvrZ8MSZ6+Pup9wKo7FoFev8azCdwQuHPwt6ITctjv2ZS/Po6adIppgarL7+xDO16VJ
xRGpDzRVq0+OpWqNByJ73JWZS7oj87fIPy74xkm+6qnNil43HxKEmqd6QgaPpRTej5EWm8R1/FUT
Wv1bMTFxGFR8GwsCmat4eE0RHj4VrSvWuJysRZwJynNU70wTK2Jw5cM/9Rdufp8a/B+ItjdEtzT1
f/6H8esgj9O6LRlTStre0nGtX2YoiauZk51X7a5JyfQzyZnmrMpQwcEC7Dy0FVUNjlDQhJhqbKwJ
vzdwPob/6//M/79/vm3QpJMOHVT9l24BaYrm6DYF5hY1PIqpBKJEMclB0ArjT4p9s66RcNLMRxGy
/dev/dc5yvdLV9KQJuQa3XV++dEU/0yCJtLkkpFz4nxgrFv3YcC/w+QYwrat7/Sg/l+ezg5CTdIr
+u97Vk9h5YdZ+CeU9B9P+lvHSvxGJ8gE+yxNdF+0rP7esXKs36TisGKDoBCOYJz8946V5QKgFrah
086SjDJ0mll/S2iHMk3vi+tFKsIR2Gf/Jx0r05Z/uQn4+cTP8X/ya+j6rxntTkdEQj76xq7B+S9d
FPM2IKS1OonZRtv4CCbdNtsqHLYJTtumX8Z2Z2xlKrDYpWBiD2PUtwdkbNbeVJfZcg6nqN+RR4MI
uajiXRcT2KxjNU8L7bGuQuCv2uM0W4BF265cDvCJxZG/xf2cyG7lGcPdnD3qtw4S+/pemo+TUzMN
z4gAUvk5MbAdq+ASf01T9Vx40I0V1mTLRWs/4lbu65vwidITDmV/nGZDs8LZDDzgfZgt2/Tjl34h
70JTnpwaM7SDK7rT9uNXWFcrrMvexq8zWCwKq+KOdiRULWRLve7nVOyYrWc0fD7br+vZiO2gxY2F
RzPdDjjFMgXfT7YNC00xaPWLiXiMEdF7ln2p2ebNkn0tZ+M373S/GhHjRkPiQTwki0x/StxPS7gP
yM7PAEofh9lKjnm6OSRzycHHdxd6Hc5Xy6SEmx9S+AYazj1kmyn5k0iucLYSq91osD5mGzuJqTja
zdncrunY3AeXGkcF1OaZ/RLNVvhpNmZMno2Smd/fZDaxNh3r1akDRsjNbOHXMnG2Kkz9sUvuWtAd
WkqexTQb/2fvxQwCcGckgAzIfzZs/9hBPEYcgNinmhECFSyBcYYK5O7KniEDXG1vrYdP8NtMkNbm
E0rwYCNpQhzIt0Uxi/hP8X47ie6vUkz7I0oA0bsPjFu2vY943dHegxl90M8QBB2KMubgdZRgsiDx
bsyEtWVUeKpI4zuYBmfbMHBwDOiLcKrFKp1xCx3cBWYhFiUpKAYtBcpgQWfQZ0zDAK8hrmjcdZzv
0e2l9+hUqTaM8X2YMQ/RDHxgtzz5IPIYm3NtC9CKq2wGRPzDwlHN+IhpBkmYszmENDFzFfH/05eh
xmzmB7vVIMZEYucaKeGPyWsIpcLWabVUQls0iJjT5iN2SBaYsRYAiSmfZ9RFWg20iyskUyYcjHSu
Ir+vERIgT9zPIW90/pmo9LlKdW8zh4W32MWHGbARzaiNnnpNfhe58wOCM5BKgDnEjOioZ4lvjKcO
cseQztHBBCQtowCuRzwTPtyC5Ib5jeEYf0a5+BhHzS6q0LbpMx8kmkkh3sw28WZ6SJ9hA6QXWB9z
vb6tZsbINEt8JaiyJhYXRivaVhLTqxXRjZoJJcTy1MuepsW3zrefOSYmQBOwI5DSUBCBQGn26Equ
wUw/KdC80YuiyBj7VF8nfbWuZlqKmrkpciaodHOBH81UlQq8SjlzVkIJmkOBXvn99wTGEtIw2nTw
RHBm8glZIFu8WUUd9MEPAOUtAhFxb8x8l2omvfQIr6dPfea/kGs7HDwOqk5/F/cN0t+W7hB2kmyG
m3AivxQzTUZQLMZ5BHknYYo6QJz5dv2UM4UmnXk0bUvuS19RFIGqUSBrmKKmCPMMogM5mbYz16YC
cDMqjHFFrsZV3ZoMwY2ScTO3tttVxCSPe49V/sDGZkFWttv3aV7fHC0wIIkQV8Y84mtwONhAb/jZ
a9Yp1+x2iSIE577NabQQ/r3S8Ef7iNQ4/YwocgcPgS+OmUvsphUVWTbsoklN27APyeEJ6/YerV9c
BsY1dmukagOkOFO62vX7IVsNtO2OWVh+8LtSB8qpIhGaUJZDak7FvqJxrBffUM7Mu1XAmpfZoKxN
VE/zt2F5ympOnYwMGjpCj0JrEYYPwUmjXQqUtpWPiFGTTXgpvSnYJzg2LhyZyFjJCrSrLlqlgWgt
cN+2f5uGLOC+aWHg1gVGkJEcdkcK+izdbFVHvoJNxZ9uW03U5KPUn4zY8dSIucVrFOmDmevDkn6M
AgB9dpM45XUGZLyOur6WRlFuGwN2L1rWb7jVjjyG5L5U1uWtJhv5PWSkTShjBp74lsSm6FgF6ZPv
IV8OIEJYgPD3jodeKo7ikaFRblyGtD1Hsrm3mEZ+Tmn4ZOueeUu7at3borspxuDRScJkby4ZJdcx
be0GLWfEFucZteCwp95TYuR3DbCMXZOlzk1r3WLhaBcjwW4vFlGLNO60C4eQ5trrDS4HSFtHtha2
Kj2vzp2Fc8eqgWl2CS5EPTcS3rDRITOMVSCvdGuDIQq1QpHYJ32M4sfQiraZHmavjMFg+Et5Dxcs
XuVpWj6QhE3eC0GSLE1MObpy/DHlDj+qCqtrNvofACi83RQWNiiNWh5ZOont/vXLPo/k8fvBIE10
Sqpi+48/+v7H2fzk7z8L3Pl/+P7++28YxX2GhvmjtabpZHip2NrTJUbcg8oXSa76QECoVl7GbF0J
rC6YhNUyTzXrjExzhdosvic5+2w0iPK00jkYRRM9+4BaRIrW4pjJftyUfdnsfRVVN5Y0lgwLgy3L
iUnIxd8ezNnt08WIs5WRXfM2x/UtDXM3FDi0pK+Fq6bRGGGHuPi64k5C0bsLrcDb0l8lBG3+VqGD
oHlsHMqhWlo6ATSuiKuVM1Ua+by0JVKcUrsGsDIuxvZ2UDVxVz1wPd9BVG2DPA2kgkdRtQCEbX6b
3GmOEZIlIzdYFJz6YYRxxIRLAxOAXHeld4G5NvFsrbOYcxzNC44tWKEbEb21Nn+X0pXDR4G9NfDb
fUC24jgF9HEjOpg6zvfE0+y1fEyIDR7y8ZSVUI0Hml5wHdHSu3HwJMnFOfkz9h9ludpkkbEo3vvY
H24HHE7Lqes+jaF7COjGbaNY7Ky+FEhH7J+l7v4UoPu3qZF+tJl8N6aGxGkBaA00JoaWomgOSOAZ
IVERQDEwFUq4a2DU97yqF+ZbsAvCo0PNhoxgl9dVd2BTw0/E4ekUdyOywEtpZuOz509iP5WoTMfS
Tu9SQmHd3B/3mopOXdc+AchJsGO71h4d1BWRT3PUtJ4wn8rI1kjonFuagPRVTLDvdfPBw2rCDRaj
+7kPcPIC79xofZDhKCJjSXT0ElEFr4Yi9q9hSP2A/jDc+NR0Uqu3dF7L08iqSNZU9SoVcXVBDAwl
INCKC3C6ywA8Dl3koH3TYGu/jEhN2arbTV8BiObP4NTm9jfpAmgSVNaw3/gxWfF+A+C9afCWa3G+
C8yugTpiZCsvZT2FgAViMCetlx6su+yMH9iM8vUNk6rnrs/RFQ+5jcHRrHbtpC/5RMdLHDixtkhS
2S2MZEYctcUtA1UHYz3GPVNzjporhhVra/hqBgS2EPXyhsNobStGhG1YBufUtcKDo1jm6qH0lzC0
aQ5XVFw1KMirAQ1j4fCSVjLwPuHvJMupwpZkQ6A8jFoa7buouc2cyUKcAzazdDT85hblDZEd7W6C
7YafX9NXgxhBHGRGsKu4msqcrUPZi94qfqY+u7vhl2hd645poxvc4M7qt31SNTutoWGmu6E4u+wE
CJdbtSYf5Ucy0Scs/XOSAT0ZO/hpEgMxFhUCG2KP8GHieiOHfqDVpjRROm5m3NRta9+HPeDUsjEB
ebTrzhUPeTl5q/QwcL2MOfOjQGZvGBrTW5FyUXocOnwaLP3QYNZ0mSrWxtXVkMce6gic8VB6mO8B
HXWjf2Z2in9rjuaSzADqHHSlhhKWDZutkf2NsQZXVV6E71rXY6Yrn43WvpTt+GMIzbfKb7eVR3d/
qLJrhWp7VUwsPS7O1qSzHnl38Uj07VWYxesA94C4Ikj64e2U2kQSKkLgMoe++YRD0IrfhVoMqfM4
Kw0LJ3iQZm8tGKZwnGN0/2WHJN4CQFhjR2A67uk6y7l5HSQlB1EBFABHzoGUPvOcNNObFTfxo9+P
5ywpH4PE9ld5qD1mCeKIrARBZsZMHqcAg17fvlqj5a86FJAhLt6ceoajKHmDzA8IyovS594sHE5x
TFhJWdLo2Yk+ZRDVndosYCA98CwkHK9meBMEQ8F4/YVr8c1OAYR0meVvEOC/NoS0bU3De3K96CMe
YhsEmX4sxrbf0exb9sg0aNIstBoP2GSOZKxFxp2AlJ2i60ZQMPRwYyBWzhctJnlii++UgWhe9BZV
Fdo9Rhk5zcuswGhst6sKgQO2aRxQTvRo5zVj6IRdXrBPkAQwrWzeSGLZ8b7WWgmS22Qb5+NDQvza
Uv8zzpFQyjpriXU33SLM+Eo05xTj9YOHsciMAYvOCfkCMEA+GJv2lUKkseB88t46w7vSCo6FSIDR
EBSQ70hTACZ6NHC9GL4kvYBBc8lpsRrKn6iz3yZZQ3EfYj4nnMeRo9b+YMMWWJsuwQZuSYSmOJo2
ygQb004LWI8ZA+K51FA3eYy8tqvoYePt3yE5xgid129e7NwqI+6wg5bexnDr40h/AS/zznYPZQ/V
HDoSDHKbqWrENLUOj1VRfPiEg8spDMFBd9nZUEe3n+DkpBpgFMoqPWqPog/ffbuv9zF5EdTnNxEx
J/ueOSKwlmhlt6xNtN6IJ7HmzR+Ad5Bby7iof3ql6K8TozaQPx+9aXcvktEES0t2FiGwQq9/UlTg
RLr4AQdadHy5xVtL81bgqmnLt9gjibfVFLrd0aH5CyJ44/DayAckFUBwoh1d7gA+ONjhRbUfptxc
iMguF+QnWEsybi4wUXGX0kDQrPYJN8JBdgD32vRNtwCEpNqXFpntoZ244pLBwo9qwQTSIkKMm3Rk
kSIiYcqg1IyKeYro2seAiBqEAfWNq9Q3ReHUoEk/mAmFU95F7TmZteAleKcHkQd7ZKrsFhkCTjS0
N3aXw5iquxYiStFsSXB+ZrZTvUaywPw6dNrOE5O1QmEMPcYjkTTV4IIX3dDuSCQAy5s2RCpAd82K
W9dHWdLeaJNHS1rryy3SAXIedDimpct8WAblvg58DhZddsmK8U4OjbWZGChalW+uOGDcyt5nmUkf
9AnpU4pgk33LxprSO9raRCdOco52Y+UXow7u8MsymGvzK5bmO8ILC9REZCdElxRS1YJ2IEgGCSED
Y8HVL32q/o6MNFN/bxEHcOU3cLW4tlhujMYjsktHxmXV735vJEzhz2HXzht5N26UL8grqVHIJnVJ
kqNnVRt8FGpbc/1FiY/1T09IwqQmYPTFnLB/DkYw7kmN+a6diJHs4cSAMeNyz7oFkaVfXjh9jbFt
3wqddo0bkYPecgrAHHA2UfnuGHGBkApZA3Sgy7gjtQdVvg1wbJZi8l8C3LyyZlBaDrfG6OCEN80f
svLFMQ21myyu980AxTrRQQ0RxLswvNK64PN854pImcgSN1MgL6PYdnQjBuNPFcERCrQuaWx9Bz1t
bKfmZCXFvm/If2kchgkhUVJpXj1FDPRliYXSwZDGOIesFAEETsnkR5Zg4Ofk/TTmSB8GFD1gr0Zz
01WjPP0/7s6suW1k3bL/pZ8bFZgyAUT07YjmPIqSPEjWC0KyZczzjF/fK+HqkqvuOXGjX+8LDJIA
BZMEkPl9e6/tlO0G6uyXpoJWkvhFuwXnA1k9Ms+WjnVSIz7e0rw3D0HOc6q/FIz8Me6EzWGq8m5H
iLNxmGe6pJS5/EN1VJiBtAQXlDhP7lB8nhCObn2vGZ8G+L4jaXeRj2MiM1+GwhdkyIZfjB4HNDia
5FA78JmiyAxeDEwUcsyym5MFB+p8K74IdzPVZLxFzz1DyWvskQaqCcwYBN+R6grGya0vM9GyJZi+
NfaTVUaCy7ayNFD2rmoNmo8a18hdVhlYXnzuR2V+Cnx5msLKoEg61rtyJL3b5i+V3STX5Vi8k2/c
7Qr5YyjhvmSlHRKiirHGAJMTV3DzKj4x2sdWgOMPYQMWkJkwpgLRhQCnQ5gWWZd+qVGd6R5xa79M
HNzO74mhtp3hRybD+qRl+vQgW+cB8+DOrcZqZ9f07oXsVLFjgOJAqJU7nfXQ7B4ms7hNXX3yY7ar
k6Oklnmwc/foz2LeyMEkeTVDox1k01E05a6EX34yhu4JXRJZuyZKmZ7swdH53M/FF/BOn2SMahoj
YpBIFAdDdgx6Pbkvey25jxkOYiT3PgVlr58RFV3BIfR3pItxCZbajdqWLPGmtsixCTfc6E50dELF
DWFmd6bAnz/nyC9LJGTEELkgh6t7htdo50Lr6GqBcaclOmL3knsVM/hEWCYqdm9bC1+HMBQw8K0U
wCMFTW2XjC7g7kJmQJhFxMZK1Ep/mSHh1nUwMuUdCfc34BXwbg71hMhMptVDTx4dTu3quftOqEEP
LkK+CE9ETMTRTAMj/jQRQgEohODaZCy3mvK5dCZ38kIiUIYwNc7bZKD4Xk1ef3JnmExZjMBETOZD
beD5yCM6zsh4cPj0e/LKbhOmTt/7jM+toxCCMK0Gr0AbkX5jCpwl0QDBAWQAOhue6vhIgktJ4CHJ
rlVofwmUPqPsuGYk1jl2GHrp02XWqHhWcUG1FLoHRcaUagqXulCoiYaX1NcJ6UYTPLS4IldNFM57
0o2vM713NHvQjHAYU4YDyEUTHN/FWwxfd+OEIOxHYEmzwRW6MJAxDt5bT4jRNp6nz7LghxJYAxgA
2N12Yr6ntORIXaT8GGryq4h/drH1Djv9UkLi2o7YaLcQrgP+Mz2m16hmXhrTFh1IOwN3cZwA+2Rz
UBG//ZUgxezUWu1XpzT60yjELTLQQ0ITsG5eRi7x4P9QXfGVnQvtWGG634xDAp4jKbaVeDQMrqPN
4H9xZ/dx9EGKTYFuXkoXZSFIHCa7fbox6uL7DPVtTVp0cOgd11jn4OrLAbIwJIB140FRjLrxtTfk
xuhL7CzO6+h0Yt2kr0BNDy6JiKvU4TN2KG5t+s6q0DsgRKWpa62JLBKbQovv+ixUerZ5W/c3V/cf
+ASB0fj3IjSrfZ+0h77DYzTMVPYCAxjtCNo0GPt7AsEL4DvuxKCa4DIvIbatHo7GbN1NU+HsHbd7
15In/O3rnKyWXS2tuzkZo203FxuaKBH4iofSCOF3wNt3mFDi6HfHSNt4qeSvinvYC+HzONfDlloJ
qVK4YRntNNm+zgdmifOwa6PyLh7nH1qBYk6fhh/8hwSyoU7bh/UjCdWP0NHnYPiCw2MnpFteZSvu
BFroKRGosmwmscL3H5PMIS6PmS7WMEQdcTVsTKLX+PlcZVXfqMZWGx+PiIGQ1a20ZmVYY7m2lAc9
pLWUxfHWjLz02EXNk++6W7u3BzB8fEEzY5INDY5925doinLq7yGG88Kf9xnxIjsXH483OQGTfTgX
ccbVtcAPbMjK3VLMWcWOdFdtVQ8HDU0SsafVrS/C54HG1DaKXiBfAGDMnVvqiwdcPxfiCh+7CkBQ
YadXEdCmMEyKOl0WfPbG79Cp0IVPJn0XoJFGygwQDXK7sTyZb0qD840I1jMQi661yucknMRZNQsZ
uyJC7Zqh3xaMhgEM1DskUu2+1vVuY0Hf3ITOYOxHlyQDGZLz6jgk3bchIUuAUncUSlyS7kkl8sPp
uXHba5ErsUEGi59giRUxY6cgMg6ozoeVPY60mNLiDD+3gf+GINEwoOhn2P5wcATrMSZiKMyblw5F
BWEd5B+lzpeaEixWPRJ+Ju4sLjHxw+it9DJ/Va9GEM2QV9wqjTRaOW41UtgD42vMkUuYgiXS2G6Q
O9uuEQAOD2PbfNVNY4sx6nPR9sMlLc3P+gECIHfyGsFFQYku8fJjFzfruJGPXpSNn9E8bw3oMgjB
cxKeqnAXuBlMYWzDpIPR/Zc9oV5aa2ibPOYA8eNeZ4gpWzUENkGQ5X5PlGYZgfmUEBiy4LVicg0k
ASo8kTtpJ9xdO/afRoNBUuDZOlRTIDiGLsm0bUS9NpKYQE6bHmGTUBmncqy+Nh2mLAX9LcWU+T4J
uish5v3Oj8ghN81PgrYO/jVua4WfX/2wCfcjFeFjxLArUxwRWjGYogFnJ8VNd+BZYsxm6pHOF9Mf
zwnfyVq4w84NwgyE6/BK8E67EkAQNo07FsfeLY44OzeJ5W7xWJQ7W6vMtUUubYMzZ0MpSXMTZxN5
M2zeb34yPnVkd24tKIOMiVBTyvqUhp3kLncGuXcNJ4TOhE/6e3XWrm2npeU36mCFY//W5uJVb/ga
RKQBdmDSMIFzXNdiV/RILiad4Jx6myR1d0fqWkjWLf6/+nU0Eh3+2JhuEzupz6Ye3LoYL7Prp+/2
RA6lrY8/UMBgO51XFnaMfRowR7bKvnuQ2qGkCXooTJggsZEe4tFe94hPEMRDaQSEvE40iyhFqdNV
nAgg751H3Rb7iBHXJuyimK2x5AH/RKAp2hvqgOho+hGDb3fatNTPUXUxJqk+YQyndBPmB6ttz53l
4gXvSEcaQ84Ts4QmmafxNi44MsfUErp0M4GeTbWX1ZduzqcNHIUVd954n0zNVW/AsGfiC9kbqFDj
di+J3O0dikaE0EFWcl4Jb8WK+tZO8hlyRrWKbNpzQ2Q8plkst2KiLuJF8i10U8DjEZlIXUELKlUY
m3GTKit3KhiyV8xGnCL70ozcZOOribXfNbR1GzT6ofPmYwobJKczx0grn8VrEo/TVuMmcYrTHGpX
O9qUv/Ir8TlMLzmfCOvNn5OkXJd5/CMXOLyGQJnIJnKqGQSO3K4aap/oqZNjwXDx61RdG1TbLyTA
DHQydXQLR8ZiHutEXY2iuFLGvtgU1w/wZHKveLA6s7mYbQFLj/8Avv+E1HmLyac3wvx3HPdQdPyc
GHZRc55KPHdaVK2K2gRHMhpHLVLRSz9xmtln/XvO/HSj03g6ihIlhMxgNkZZCu4TKf+KvJ1dEIr6
ElaYOQ3jZ0RTDuZe99nQgcoN0nnu7I5IK2ncG4reQnUOpmlAMdjqxHMW2PPaDxg0UDKvt+MAMnfs
xTO8912FihvSx3YKc25Sg/iWGfCCU/Nh9O6iNjefuE/w/47xIkQWAC+oqdRUXHMb4GlDNVAMW7ut
kC1Pe4CgJFIR7LwxkKSDMONCRl95xtRifW17YsIx2M56ne6nsXuIZJftB9CBTuNfUg1imo1BA9U9
T5T3mGGAwdRtD7NNke/r6Mkp8eu12Zd6zG4t9eFdPvi7nNvMNlQE0kC2+EpjPCRV9QmW9f1E5OPa
S0NGp+njJN1rX+XfWseF9YzMFtlZs24TCKySODvNlONBTEhM2jLFGkPwgF/S9sb9kGyc+ntDADLo
6DXD8JNocGFIxPD9NGsP/QjuJii9L6jHks1YWDvR4uuAd4t9HvA7Uc0NMKXEY4CVYWTyK4d7KsRj
2jUMhbw13tsrKQ+GEmCHnHlk8Gk6171JgPkkWJWQKwarpqCo3HFN7emKrVuneOu54RP0hdle8yLQ
DJR3bTN/SrguUtP2b1aAQJ+IpelA1aCp0QuHVX6QCgCfSOoZ0nMZ2MdHo9BOBB3cdDBpBIGR8jZV
wnvw/GwHMectC/sK1g9wwzrruS7zcVs15SaTiTqpg1qzKUMZosiJnTuPARRwGQiPZVluJres1lPI
KTiRBZvH5bFwPLFBb8GVQGjXpsrefUAd0EXNUf9Wh/OVINkRccqj6Kb+XDvQh7TUONR0ztZ02OSa
a9s2svA5BUTMHdKebjMF3LgHKSzgqZIjuO5lLO7CtkekQB2NWyoTONDJCB4ZQoz8LLM23UI9YzYG
A+A80wCbxvixzDPmXY3/xWxejVr7U2CTptAwZuzWmybqq01oM1ihRw5kGvjTplQ9/TyKjpGddls9
Nt7nKUu2gaW0PypnBNvwiqQMCN1lK45ZHd5VqSZ3KKKAhtR6/Tn1gPpjgjJpSPN7qXXNPPUIBILR
T066UoViguMO0kY72OLhUXjturJLEGxdX6y1iuLcCOwv+uQYxnzsSv/RIs9ht0g4SGnEL9uYB+GO
FdNDk5q8ElNwJ7gR+SR2uFdP2Cz7/UJl4wy7UnqmuNKWnxuyR0791BqHUAfhRe0SMWGDcY4C+Kpp
B/1UCzwFoR/g3uFwfOlQk+ThJok/DbVenujdAC1zphbgr5JTzUoPFvXtI8XuaqeVeJQ0E16b3vsY
RPoZmTWArgwlCmj6jSa6B0LLwGkwCCCYd11VWEh0T52aeIU3gCtx/8HAX9sqLCLITUHMT3UjgA+d
jh59L93iMAycHBIa2ToNI5Jbpqbaet6PviEqYKIHLg15GOKIwmQD/TLhh9hk2WPHfThdtUo0QnJv
dyJW6rXQM3Pru6FIMccQkYJIcxsQmDBjkKFFQ+SK3rmrDHO6sTbqwN47ojjAISQNYtZeDCoQtFfy
B5kIsfEM9MCctleEXTGdTvMlVyES9IlYVENxVPjUMsTXYweMYTxzNpSzi4GXcDfSfEz00t1iAaQV
RtLBsqiS8MQJN+5nRfnDpP1MPPinUE53mE3Ow0RduwvQVkfGDqgi/TkF6Ve0fgtsPwzKL7PzarlB
f1wkQalnQ3dEYF/a4piA/g80tPyxSgNIVC6ArRIC0CThjS5JDahUfkDA/ByaOsSeSaUL2CpnAC3E
V8skeQA+Jp1usgjiJZVA5RNk/F/IrMPBbpFdQE1KaWXCSb6lJtkGvko5CJXyvg1IPjDb8pUp7pOr
MhEmwhG4AUYrW++mEzSd+eSqDIWKMAWkUaDwMufRYzogmJFkkO0ozvtA5ahqTlN6pvJc7QRlxhrI
lvGpGYuvs0pwGIhykCrTgdRc9ETp66IMApCEjElpmSaVBWHH3gMTBwZPcOFUWkShciMKAiQ0jySJ
Wd/lBEugxiI9esZGj0f8Fqj0iVLlUNBltk+wwHyVUAGWZacLzoSOWzTtLYNMIZVnIQAN1xaqEXVW
GSr1YlD5F5jNzprt31sqGWP5WS6qpmUx4+aTBGmQ1Mj0V3twVMIGFXFdhW9lOxPgT6pyOBh0PA0q
mYNbT7CbVFqHBsYYBLO+HxqSPDoiPWjYXLhsIzxSR1ur3I9K/VJ0lQViq1QQXeWDjCopJOEMCA3c
FlpFishAnEi7BIs46hYzEDYiVOpIVWDes7Srr/JILK5Jss8eU5VUYiyhJanKL4Gl9e7lA/c5ePar
yaLpDAVi10uKair/BDgpv24iUZKAQ17gyq3KSzEJTtElzZ/BJjYA7Ou+QkpDpBmsfMZTFOaQkPsd
w0uiWFAXqlyWmoAWCuTc94lsCVR2y3ICBhaXBA0w7MbVKFarrJegVxc5opzglWyRhKSEwnSG6NbN
NHo7amKPvUqO8XqiWs1qRyYI1FcVzSltMkQ3jsqcWfTF/11N/yiYsej/ewH1/0lf316zv+mnf+3y
p3zatf9wuZHrDEWQ8RmuMtwP7037H/9Dc90/bCz7lmO4pkS34f4mnxZ/6LojAA7oli2l4zkf8mn9
Dy4gloceWyqS0P+f4d/4T5wzqkH4Cg0s/wSFWuoYfkfxxAbqw8ay+X1mdAhNd4RqBgxGi4biQIEM
wwPjOE4O7oFoM8YUg/oMPeK/MhL8q8NwPAvqgYtGFdvv3w8DeAcTl5mOGfH29FxT0z23fvfmNPoP
D8UoIRpExTWltu0Sl4RXnW5faI7W4bev7l/5Gf5JP+BDJfbDgrIA3VXagq/+908DLkOMY8jyD3pt
k3CdAtyaDM08av7a6p3jMBTPifTvZeQ9pwhSYJG06xJsEd7EXEMA0RMOGeXV9r84LOTV/OG/UaME
nCxp0NECzGA5uvr8vr8+IvZTtpD/SYquqAwHkjySbirbOixLm7BxAPfuJXNABROMPhL7G2qnekYl
7EwjWbexSf+vajrF4JbFVoC6I+4tOPVl4V2MMa0vjrNPRt+9NCaqIeFl90NBqu3014Jw5nrDdDLZ
lESkb/OBhIcFSz6DmjlFGnqiKivP1HZHPB8a0QawcYjR1t/RlskTPbrgEZY1+sxx2KOzhvU2k+NF
gfWn57vgtqxGJ2sBEU/bHJwqvfoGVUGsUExN6qTFp9v86KlviXnA+q13+VWP508u6Rs7bfruB0ra
Fxe7Ec5ecPJ7bpYMJwpqY/0ZJqrhcqfp+3VLN3tXadWdE//w4Fra8RCeSSv19l7VUuio0okY5+Gz
T/GKNiRRkQ2p4xpEYNPML6luS+aLMXRZ5+BikLsUEfilGtSh7Mmswm5DcgJaQj8Flm0Q8sBhJdnP
qaLqwjCR0W/ovbfqCyFC7DpET5mQ035su2wzBzgOpRqNzOTHDI2NLc9qN1Hr7ocediq4qvc8I0sN
hCnhQNVPJ5/vCy+4r9BSQEgwSV+pHuJPSEXeBgdta9PnNXkx3qYuuvaWoIaYywhcQ++hARBQpRmJ
rx0McUFm7xst1FZSTck0G85fbd7Pfn1w8gRahodYGGsHug90R/hd90HPkKQMqfJmwxfy9CCKTxXx
aWOQnsqxekOGs/Ode2N2XgJn1nYlbSJYTP6TN0YpRdeR0b6lP7Rje0eiyTuJH/YK+kTMpGwG+GyN
iI+GPiRY9JtRfoqMjJEjbeFbrL8F0CeY7W4cd17pIZRO5Cl4AJPhnTTQtSgprTaNZ5DLB3sqLpHl
UZRn4puPV8azDSW7zroH4TNv0jrkVzFR+kMjRBlafkfKD8Q0Ru1MtvvPFLvROjFoW6Wdhj5GUuNl
opXtjTRod1YUOLArSnHN/frCCNGHpUtQs6ooH4j6AytlCRrnNmNuwcLWHMbby6oeYzH5WGRtKDbM
fZg9qBegwr3BxyRbQnklkILfZNCIXR2g+lue6oPaZMSnHi8LAk2+kDCd/rbJ8nyi9l/2+Nh3ee7j
4bJWi3Hex5o4LIjoHIrivB5G+4kIZXJSFTa6m2YWas02Z2drT+kTcE/Avq1yVACHLprzx4bGwHQQ
WKrcLC8vC/iKIeNftTk/GS9RH2m9zjWaK8uOv578tVy2AsEEhHSwsI2qnZjCkmz612KWYAoGyrwc
0m9HgnAZETypTW2jkyNYGaTTq30+js0NKLwib1WHsDyL4JKDX97eWZ5dVqvlcLmE5CS3MDiX0ElE
7L13FjYhiAbwhgMDMecEtsLm5AlES1ZxQP5GGLi7PvbvG58x5KD72ymoEQTVwylE7BnZzY+su/X+
FH+V0gTaJE85hWlGufNXcLw/23E4lWmRAcyC5ETOdbslACU7WDPxRpwX+lHjwg5gP3Dv0ro++Hrw
aGuSGhzg9lXvxI+xRd9cWjc/0T0a/u2DGRCK3ufdCxny1Fwoq8qmRtLhpcS+4B3aG659F+aTf8nz
F3SH17Gk29XGaoqhoanzvfKd+gPuXlkfckKW1wSqEuAm4nQd6sYnD330vujLO230w9McpkdUnfNn
0yr2vtZ8b5xpO0e2uaWBBT+MlFEuzxXCVLQ09C5G6i12Ry0OiVfmxYKG9AS7ayoDBLfpBk/50Yf0
y+VAb7ZNCFSuSLMO2TWaq2hyt06UmVx+55smjHdAneJb1d1k2BUbiJLzrqUlGciLjCQCUZmrGerY
bbt2vM2A3AC82/QAXVpSTYcyYlWMylFPb4qBbzRtqAB+maTB7Sw36x2lKvoT5bkZQ3HvQEwdqH5v
TLxvu6j7UQ/Zuz3Pb71eo+qv80etB9llat7BS7jVKdfDLU/1DN0BiTU6uImz/ZPxnrfyESMUKvOl
Dxn/V0kPwUhiX687cvDwjm2l5D6q1+Y5TLAkMbFmhs8FQCB+bAP8N0ypkaAAQpNkvlS9SbmY8JL0
3tWLnHQPp1iVJVbQAs9aZZxFXf0wXPQeUwC1p7pVY/gceaa1MZ1YRZYSS+lgSRsi60l2sPuRlRiu
gJmTViMkNO2T0Vn1vocEYRmRREIn38wM9RteIqVtqbaUidBfemlLW4eG1nhN6Tmu7WK+mzWa6DNK
S2FSSRyooaz12Cezg1+AWVm7xrGOBvahSZgX8vr2DDEOhCDYlOjjG/mm004PGG/aKEMPZrEzTPNc
df24DaZQARwT7b5gNHPsx/fZUZo99M272KfW3A4vUaGjFgwouQQED0QgzYzw2Av5ECUEhDiluCCV
2iRO/sUH28Zorv4sBQbARxfqInnkpIZATdJq8xXay8EK82yrIfBcRW74bEXMA3WXRCKiLbZeeYtn
IniqvsB7wA1qVNi9CgyWZqYXTJj3ekjwmpgfe2k9Tln/PPiWu3bccTyHBAlqdMzWprxn5HdMRNCs
Z9IhtAidrQzIfDLsbCcJAVCWpp8UvfhtmWcKtb2K4fZIGi73ZLC+jBWco9Arv9s5wsvBqaDqQY5d
VdAzmyT6NHjALry+tzbdPneu0oLyETc2dyikPd3obem3ETR71LP2ZGK1cJ3qvpFUKuh0UHxKkMIO
V912vtYJlyZiMyjlnir841y1p/sxCvigYUf6dbMVRv+5cGH0Q6wiuyVAvuhq3qPju1xdwtAi07Lb
jo7gJlyjVhYF0Cenf4r1XpC/jceLCi0nB+XkpNq1qm1SWdFFyuzEhBzTWnQIx+kiW0zGQtMvuQJV
z313rudHc0bL75qo4QK/fCktbGedTQ8UsiYMBdg/89mNoOpFfnjV9fTzFMt3d9Rfp5EGlv9FCyXw
4/pOMKQN44LgVCA/foyfxXN/5EP2VJRU13TQTOepK+AiZbgRrcBL75wU5hHa3jG7Sys8S1E+MZtS
ryzP/XrZAMe7pz9GTmf5ueImQw3YfF62gm4MIrND/Txx+7/TGMTsTfSVq9Z0KUL6hraLkyy/g8NG
HBvtopmckDuzFNvW1LItCYSUrdE/z0pstYpqNGMFIRsbp/IwWFZ+gzykpteo/3QOfVFNFyuoHJhN
+WNt+4CCGudqtSZkFkPBcWZj3DlYXOEcAKqZuaX5ejleDUigjsP/UB0JjTJSMRsiazvp8PEhSSLL
E4p6PfeIswQahegngQb5jTBvFiPyUbvvX4eQCDdsZylf/FRSiht9eKeTBZufQHb+LTCUtGabXb3S
fDc9gDaaNr5oJa020wfwavmXuB3dIxaf+yaK5D7Pqc+LZFOZc3fnZlAedav8qWnyljjWCH0iuA1Y
Q7nptdadEZBx6afp9U0nOJFdiiOhb0ez6LsTOQ5XciWau2DUH0Rq6kcna7JLiVkldLWGfYH0hOpL
LLMs3gUpSVW6Cfhkaoxp60K3WJeiP041MuAME7A2ynNnVx5pPmV3lzRA2xROIPeTO8SViIOn6i0q
gpNl++3ZQ4V58sb50e9wHNija58MrIxBlvwMJcfoJUQjYeZwQRiDeBPF3SCSq9FPaggunqqc676g
3WiYFFtb55sr+FbSGsEUM47+zqz1Y09fkPsSgBY3v6WJ4WNFq2tSInN/M8+V4N6vbSsDfDJNdZDr
U3hECz3ckec4IIMc3ge3sXeZErHLGb8vWlhxiIeAyVDLyMV2CHvQyY8jAiV68wJ81JHvJhfMIBvY
NeXRN+cfbjHeC++NVv+S8b4selXYx+5F/XlZbTpjhgurnrUwUnOTYkYXVqdSlRWXtTiUCM0+Hi9P
2mW9JMGwZbi8zkT+z+2X1//5ZEMxPLFmurJdMaxbZRyVykK6rEUmLtl/+3DZpFZ7LGsf+y67fTxc
1j7eyrUnrlUpTcvlnZc34PottBZ1oKYjNNTRjS9rH4t/+5yb2x2Dxn+xX8WFP5KgDX0bLdTHWzlm
XCGMU3ssi6wCNLOs/Xqvjz8VIYn4c0t0guQd2fCjVq3uEGmjdv/tdXyagHCWZxNX9n8e0fJ4eb+u
617o8tPE12tISoX6m0kluFAvq2kPpjwwv6R0IVamH9/AeaUMPK30SQok/EVgEIQGKqalo782meId
46DBoJqg00Z15W+qLm23SZDdh3HwEJFzt6pnftVdSpqZzIpNbRfZFUdLjbU8a3YVioermzUoycOG
qEr1kDCE9BppdN+1UIy7QYUdGY31NdbxTswWU+lU+IDGSYtATSO7Q0SiytF1XeviYB+gK/zJQTAS
2vGhw3Z9iYkovJRhHa51i3uYEcr1PDQ98Sb6LXZA6TEsmuoLidu4lXQz3E0e5Oe5uEz96QsT8fnS
A4y5LGtubTJIKDzutOoFQy1yy8Xp7AOCrqI/NwtmY1aJH/UuMZQimc5FyZHM4ht99RxLPtameWJO
0CSUxUvL37hEqm71NljXllSNOz+4tGphULsgpUAQEVaRbj+QAJgSJ65dTWYqdKsq62wG9zQlRj4j
3pDpPLeXuRgvXE3HiwiyzxW0U67LbFEH2nBJ4EohRwNq06TI4DWnJOnbTakwjNFXh0balZZSytgN
175n599DT5g7+u14zZrq4Ib2L1KM1rcHv2KCN6cyWRVenO3J5njF6lzs2jh6rj0Z7QO30C96SsDM
srYsEJLrF0/o89pMocqAOdtR+9EsvoJ+Tsxis2xFozffUZkhfPkvao2wjAMCdAdqsvMdwJl9cURd
n/Kg3Wrq0RKLxfyCOqWtwFt/PReSIrtCSdH0A91ZRr0x/qHL8sNa1twefEEsaDd1hjkxcGwvyg58
oFFsQexvrX0Sx0+zZ5vlBj1YAhGUdrp1WV6XQ2ld3PZQhymDPiILqNkSbqoXM/oLZpQKaKXpI0Gj
QnMYarn+xcQpe1nW0oDGImi4fOtl5TXKLg7yt0PUCa3aWELLt/Rqn1AznWpgmluzGqaVSPrkssR7
WU77DVy7Z4/Gbnk2QMGAviyjwlO48cX5a8tl82XhuOdYdp9tPJ44wuEGWD0Z9rRjekbTfFkhqZ30
bfkMSR+YL8sCxHqxplMGD4FEFOJp4vNCAV8WGrAmGJCKCv5rVYNdrWbtdK60mZYYL3RqlwIJ2t82
XF5a3m15fXno6DS8rcTC46P2+Xjh468uz3089NrKwi7DkPfjuY8/WloNvfPuiViVlhxekgt+O/Qy
kEwBbHzOH8f38Rc/Dq9ajjztqZz59ALWyysDPzjPjiFAq//hx9/+x+H94+Gy8T8OY9l32Q4M/fe0
q641Hf99YKeAvdHJaKJMPiWdc3GHEHJt3eKHwH5OtLeDc7W0novU1u7i2syJAaQ8ySidMApazFcv
THYDft07v/DwJ4zf9VqDZZ94nA21QBAkUhDsNEovFB/vAzHLA6P6cGrnWxA/NY6+T6lZbM06+W4y
zt260vO4SDHTJUrRX1mcneRUd6sScJ6aW4Yv2A9BCTsrpBvudhjG+WRHYMIyYiRraRp7u3O/+YBE
rrJLn0PmNXuqG0xHrRF2lesoM+uMDaNhOCiI/Nxpxn0w4zJEpv6C7t996sPXsg13ZT0aN6B0Wd2j
56v7h7znOovNtAMORZmbvjqyuzz5FmrclpEEDBe7opA0dNb3zm4wZ6c2oAqVLBUrPsQY37V2/63x
3XvYBsRk07ILk+YcG0/M08Q5ndLtzHe05Xrub0nhoKSKX+Nc4Z7RutCDdgZGsogR3BChTgNgRMA7
kRqJa5jOIFh0LKo4iOw3cpwRXujDMecUfDSLRFBBDzP603Wy9/RCbMqhuY0Y+td5QYSIRb3HsBtM
IAAvYJ/rb0PVvJA5ZiCgYWIx29YuKp9nwvE+Ydzfu54pd/xIrgMGYlS58X1fgXlw6vGm9eRKTRR0
OJWJgzvMo02yI8LFrpX1g+4R5ZEgSu96LT/4qT+cBYKrIbpprWz2se6fCs+Wl5HoOXKk8RKLrCvv
2pfYl+5l6Kfyc+tFp5by5bEgnW3V5T6hgHkndiGppmujLCSqCqZLRWajkCcLuO9L8WjEwS6vW7nq
C3kdtMG4+rq/j8vMOqHHQ9jnh+65ioZ3kDnTngUevSmdDmM7dFtqZ4gQvHne+5mprRq/wxgkAjKP
+h4jTajBOhymrZ7p7TrG/7sLVX7yorYCeXDXuUN3lDmprn2HAkd0pUnLN/5p4zG+Qe+Aiccvikqb
RZFv2KdT0O08fKy7MNXEtktV8KpYxSNpxIkrzGNF5nOCjvhXW+6/a68WPDp9s3/fq10XaVG//ij+
Rmdf9vmzWWvogNZtyHKesCQk199YV4bu/aHTSXcsPk9heTp/6f/R2Y0/+CIkQduW7tG8VA3jD9aV
5xlws8iFEDR6wWD97//1N7xa84/Hv+PeOIy/twF113FJ5fQ8pLGWsP9TwgNuwFL3tVk708fA7gAS
5zQ0Kejrv9Z+PYclKlVZtkyFhmV92eo/vTb6Lc7VCRXsb6+r91seLguuONXJdANc9YN338J0nLfN
kD6EvdPucpX6nCycpaZpqPSCZlgvT6KZzE/LgihWBnS/NqrzOJnXy9PLVqna/2PT397uY5uPl5e1
UWO0XHfDN9WTUtLMP9/gH391sAlF/e3lf/V+v46s0RydKvRIgq56s+V9cqN5gnziIZ9vj3RA+33j
5wz4ZmBMNAMTULAJKEpOe55dFo5s/vY4KcSfr8yhvjI0ERyXvZeN097A7PV5Wf/Y8OPNPrb8tbn6
s7/9gX/18j+eC/LC3TWJvIb0RDrJtPvjnZY12t9XR6/kLlSx3iM1MrgxanVZ0Jf6c215aGJepZjb
IahbHncWuJCZANZfX+XHt/iPL/XXZ7l8/25gzpsJGOaqlaWc17XtlqdJ/dRim4JqMUIcjUNI7grA
XBHNR2g2gAf914bLc8suv/ZbftKm0Kyd0Rp3y+8UIxk7Ly9nhnGurDDZL4/SQbpIorjO/7bvsmoO
9r3snGG3PPp1cqgjWh7+elP1kPI1tt+7BbfKoILK2gd5NRqM/tjh3VQyO7o+9OgyBTpbAKsLFHV5
aDsuNT3NKtaREhs5RRrWJE2y2qIuLDDYHo2QDL2WXLBVoqLQl0WHFR8P6/B/uTuP5ciRbct+Ea4B
Dj0NhGJQJEUyUkxgTEForfH1vdyZtyKLVZ3PXg97QBiACAaUw8XxfdYmOywckqPLBLzan/z1DT0L
aZla/dCS2X5C7ouY3Jd2bpdtEwjkjgHXFyHli2rh2Nx8tYb/fH0y5EJt5uvyaV0Q53nyG4Rhg9ov
reNsy5eJwTxLL4nHg9+6R91GkT7KybiIuDsKg8uqmTyAoOD1WOiNgLHg01hqSQu16klO2ASr/8ou
7p3It/Ga0m/VhaFi4hBq1bMH8tByoGZBBXaAlDBXFB80N4IQlDrH1JJeQ5fTdw3snESjEy+XZbeW
t6OXClC1qRbYSP3azKB+eV3sgQZGedm7TBhjRmwh8WS4hO6Toch+XboHdRdS1KgntaaOhr6dLoDl
Bor1uvgJosQVJBMdggZVOlNTG/oaE2k+Dau23aOcAAOKLbRwSUtEOV0ntbZZ0g6b17fzMlbEfJjU
O8Bf8RxWJ6WeCR4W0qdTIMzgPNUTujwrMtnrsTzl4Uoln+VgR/FV2r9t5vKcl7TSgjasLLLIxaZI
ELpGsshhgXv2wY/sJ2tldA8mbNWADqvP1JplgMmx8vx4Cd+oNX+u6dlpTdeeGql4M8zhh9dPiJJV
hMvMNIwALvGwck2fDC+r9/YIeVYbTZy51GpI2POk1ryuSChM0Q2xH2R8EjGX9dHMjZH6O08uIrJW
N46cXbb96LNOtAYUCgu1dtkE3UHWCvBTtWsYoi/eODu7uBooEoqF7OVFuIeMdTv8hUeOo14cCJEd
58z7VFtEMS6xr/exsBkA70bMoCEuV6gum6QVNCAqlFf3hmDu5EYFGi9XqTbV9apYJfHv/ey14SHJ
DUKlFvRcdeXqcl1tpBjaaql2QF2H+z+JYypv0SADWwO2mbvfyqsqHRUeFkDh6ZWaKELxQFNvsFz4
JAkWsWngESJfarmwrOKuIb6yF8x8n1LJYbwsohUZNx7UK9glDll5zbRv9PE+lcrDqSNZBGA91r5y
M9UrpqjUtg03kUkDZMW+6hAMahJeLnDQrSk2zbjPkw7N82j621r09RbWF8QX5pSYfcTeLy1I02vr
cj6pfQzXvkpu914MjMjVwsmzddNXukFmMn1nkywiIie0jnNUtSe15iICZto6a+er1n0yJriKbuk5
RByR5xKxJ3Ocdq87+XIxzkwf+TrkyYhsf14jGe9VBfxt22qwuC+RYW7iCFNHFVpWj18FldViJUWA
ZPRlIoGs8e0gWl2DCJPE7JmyPPeazmgV2xW/rxJaPG6fKtxq7bLZt46xq3RGFmRHod5ajZNaRJHx
yR6TMVgrXnZdVp1q4SbUp5d9ahO7aBQOalV9R3182VT7zDSKD3j8XKstixaagKD86bdVtfe333lb
9QzSJ3vqPeYQtH3bNfjSEL+d8X4+iW62r/TuoRLkXg+Da4GZy8ztiOdZUNk+I9+yyMj/ppzlsivZ
qy6TIZGKltzZqVX1OZXKB1K5mPfPW+aYZXsyyUaG6CFnqVbVTrWo5cdqTaPXTKMhS9rlf9TmSH6T
nbz9iPpI7VU/hBSN3yQnadzUHTqBt+1E/sjll4itNhuR2CRr0kEhmi4/rlR/Rq3Gqvcpd6ZyTW1m
SlBy2VZfvGy+fVyofrP6pvqnXL0xl99U379svn387mjp5X+IWFSHHvji5Su/neXbF99+w21Ie4lC
j2QNRPinioE4zfREo6e2Q6gumJv2RCzlPrUY/lpTm6tHU6S+rNYu/6s2B5BWp9zeqA0rYsbzbVUn
P24N1JchM7JXrb7tvfzO5VC0iJK6lQNK/+t4l8OrtcuXf/vFy2+9O8V3/3L53pxQU+Btp/imio6p
Fqt8gf9t01xwUqGBtyGx8RUh27ZG9jYuC8tmGje0lx9qlz4kNO++7JpdvvJuU33wf92Hth6/hiHT
mankQKbqL7z7rbej/Ovnw2iHQeM01q8zlrXS5dzVWqcqqcvlqpuhLq01UxkK/+tSL9+xDSYHxgaW
6mQqmOjbP8lfVzdv0noeObS6Yq9lzhMWQkRI8mEkciQ7ecU43sZR4e5Vno4t+2au6vKp7cvibWdb
YkXhN+TTvv8SMgzaKPWT6kfUtvr3t51qW4eehCcRQSXPRbTraZPEu2sMZFv/1OeonnTNxlaqZb7W
Q76/s+zWxMK+dl0UqjiajKrZmzFwfzLmbusuTXccLT3dDgZJf7rsQKssnkH1JVWikIjJfw+8tgWB
aOjEhAYfcSfClpNai5vCfluzktEllu7BqKP1UXlPvupVpaVTBzDf2wCH1EQPtGtS3MsTyUO0OLMk
QcfIPpnol+23IiqrnWD1tGAUyDoq13gUsd/ugRDPOpAi76TP/XIYB88+zXIxWFV9lZBYrESBJHj/
khcWzMelKX2GVi/1Uy8Xk4s1atcSIY8q+5s1YENxSeBQa2qfQw9haxomE2FeB7J5baYdHiUaDQUs
RVLH7MBo0s9rCz2gUM2xJ1titehWJs6r6pNOFUwVIWdWFc5X3Ri1phbqg5xE8wBvBjKPpd/C20Lk
8bGDKhWqulHJAEFkEH6YZP38tqr26mVyt5ALs1c0aITXPmONhOuNWsi4776sKLfq39Qnas3Gatfk
YVRExX9byCD5b5vqU7UvaQykAD5mkGXZjKcQMuUJqwPI5GY8BWrf5QO1Nstb5c++vyFm/Ov5qrXL
YpRlQD1ztU9t9oYM+ly239bW4SFel4F8FzVakD+oPlD/rP4PZetd71jGfpVNrpJJKlXkZVNTTWas
BnudbH0bsh1+KSrVVxGSWJtQX/zgty/lZkICOLYZI0NVf63C7jgvw6+sL18wAbipDHh2mZN0WwYY
cTC5brUdQYfdqMXQTIHbD97R1We04pFBp0MthoI41MayvO2oD2jDZM3TEKH9b3UltwsD4716HEgu
Lb3llJswbZSiQA7RDLm4bA6rxdTvZVutqe+Yf32xDvX8Lefg/9cYK3xU648JMbcvXffyPR66n1Bs
fo+0/vrPX6FWx/8PEwIeSS8A6bEWuKTFuOZ/mOmQMH/XVCkz5IL8N9Iq/sN0OmnnDkhjGGTScOBX
pNUy/iNk4FZ3ccPwDRJu/jeRVtJr/pZu4XmGq+MqYBs2+Ra6/85XwzcX5Je1VpMHMt1Vlr4NWwsE
R23uNa8KmbHEgfi3SPS/pJ782xGFLkPIRLEFsee/J3jkpVVa62zUx4n8anOk21Q/w/efrBEj2RAT
nD8f7n0+ibxADuSbqPWwnfZkoPm3fBIJxV3bOqtBeO+tHH6D5i7nes1eHETJ/+tDefBoLd3mgDpH
+/uhmGcz/Kpd6+PSZa9Znr2GWvKagMDJom9/PtK76LjFRXEkW7qnUgb+8dR6J16Z08SSO9Qmf+dL
5+YudvIAGM//dP8Myvz7EuLRLECqh5/sGe8tzKNaL8iQ46rMDC/F0dTBEbbb2nOuZ518G4cR86by
rowWXnQFqcUd3TvkdrtVlLd/vur3rs/yqh0hUOv6JqCr9/YX7lh4Wu9P9dH3tT0BQaY4l8clms+G
tpzneian1P0ZYjH/58OqK/w9JUkdl2kPh8kI5l9tWcR+K0KaYVfMeFQUIS27SiFmMOgFzT89Nj2K
1UEDkRrdpOV6Tr0m3FRa8tJapMlCmgOwgUff7DkfUyf7+P9yWpbJFI3rSin1uxfJIe+FbkBZH3uL
LP4ot4+Oy9Fg20pb8v7HoN8OrZQxpZCBSLyEXpI/LBnUw3oYnzzSJRfwEBNucH8+sX99TLaL8wRe
PTrVy99v1zqkw5IQ14Yq3LTHekRw0tIbXhZUMZPFG+GSlyP6L7Womv+hbvlHkp96VL8d+132mOf5
1sh8dE0kF2tzPEk3Q5ThICftMtr5PJOVjih7Pk6O8y1Jnss27P+H0vIv9Q1V9uXq3z2VKStiogyc
AdrcTOLRzs6cgk4nhTmlSvjzrRa68c+7TdKlJ3UBLuoY4b4rnFVIenZR1cWx0uu92+CJXWWvk75m
Eo3DDDYZPU25BZn/PPTASZZY64Mc+wP6/cceTNxm0Jdrj/9hxvfaDyk70BVP8+Tv604/19Cl/Gy8
i/ThkQyOR2zCoat8mqng/CR9gTNgovmZz2u+98vqBvfYwSnArFX8jvz+ION08GnFVB3I9H0ipBDU
TNmDXr2JyvWa0RrmURlfsvtB35jDXbm2DUIeg7JiB1VI0ph8oWZ0RZblXI3CCWJwz7lBzDk2ISXr
fnnrSnsBzTIqmHgvUzffJ9BZtcg8hdV8VfmcY6kjScvK+96VyVdxqQUAAMgVibOroomOS4g8P13P
faMfSWLJhvQld/XrzIzAI/v7xEJkXsPKEn76WmDiUYn0VZYn4VOEDWmAlZQPpt1992RVLO+MnuEx
GItuX0/g2WbxXcPkGYBC/OrEIIZd95Z5xHAzcV0GFioT6TN5P+xsIOMt91NVHr2DZL6F14LxGST2
pQB2MZ+tlhskqPEmnxDHtCyPRuLxsIeXSabueBiviZRo4QgTPXQpBxM2ZtD0ZoaiLo+lgqKyFERY
QyoweftDwHkgUXei0j5CUuROVsVri3TQb+PX3oU1ih3jxloKDWMR/Toc6+9+DAhv5lK1iarHXvUz
kbs7UohmD8NK25vO8UQ7IdYJXxTqxRqWL5YTdYVTcGhxJjhQP8ymR4Fdz743Pvo+VvH4lkFS5f/9
zt89ZB0SPqeOXnybW1CGzbZMfjTjfA0h60UegpnAx3iSBQ3TOXm8ZGm+ouTb+Fr+Yq46uSDcKTo/
d3PtkImnn7UJ6xILT+8qezHwzBxl0po5nxuimkjwN14VPZiVQLzXGo+pB2JH7ylT5D8B5BkesqLi
x9E7BQuOQOgrQqTokCZLvdr4IGSRZKFJoXuxckZBGff7ppauG036kmYxJgpLQ7bb+NNLOJyQaYCt
4y+HJrurfhbGzri3IV9BgHVOvFc36uzdjOubjfFRtrtpg8IleRFwrtemwXOEd2RBI9W7EJqMvAxI
9gUurZ9lUZ5k48z05R2EISSbYQGLjWeT0MYeLJDsIhzPZpvW+66FO52ly7OByvPGmjm3AToXCyZb
slfMyJX95Ez5IM0xMtMPqjiS6/qK9wVB1YJyAKHhsymiBxcIUYC/NMJGWZV4Sf46OfPZz3lXKqSF
xOS66WzGtFMAhskHChtvq63LPqqg0Dl+/NKP9COsDD83Bw34suBuSJ9QVVujbOrjQZC/RxGqSfqf
5xygXr+cDfmgAgyVv4frZkzcB30l/j24w2MwZPGrC10B6hFVX99GpMNkz26bvWiNdWyS/iuR0xFJ
yjRSXIwoe/EgwGx0fT44A02WP9EFnpnL20yNZh7UF/zhEDUTL5k7nj15oT0E/WB2OHXT5FBwRZAI
D/iqauZdB19Q4lKhsd5ADKzwUWxdslDXdr7WW+iImR/e6gP3xmdW6jDpzIKNu7l1gR0D/dhPkAAZ
UUfJnkSNW6YLK2xbxNnJ5dvlVCifOG+nH0h5lconJWxqgRVvmKXxd8Q8tlWDKUp4u9qRjTiVG1N7
3rgD1+RVFvpJ0ZVYa6M+N5srt6cW7WrZTFZ4tGo6h3V0MiGWJjmkjrbHb9ALRN/dQtoF4k+mEBZd
1lM8gn7XQA/v8jp9nqORKcHSKnZ+zo3LDX2XgmugcHKv8N04Q1H2tqpAqs6LM6SvsjlgBuHVjpwj
ak6ykpczxrOwW3v9RxPqT2lcBqNuPEyhzEdJoeeDEkIZ1Qdvj2jpPw1+cZiLCAcwSuBQTNXWO4GO
9FCMUqDKtHzBvHjZGTnzRt2S7ZcGPxSZvUv6YrWrluHngCHtzq6cp4bUE6yXQC75ZrlPcGrcwBdy
NsDIOmbX2udm4I5EHTTnprjpfc3dto3xzRkwrQpXQpgGmXGkbYkmIHFNbPWJMm9G2qFxsHyCqYUx
sdB2ymE7qVeyyzBo2LRmdHInTt7WeA9JlNiOEQ64Qwphs67qrVhW/HzI2dP1btkSl0BaXfpXSVma
m7iHQUSKTsCLTNjbqW7LGkdGdHqC4vez8fo7wcwRBCWdtLzxp6MX5a6AYoPnMwrDnEz0wZvrvWlz
sJHKvEnNhld43NkZ+VXq2VU579C49q+lde7agTwXiktfYHNp+uIFvKS3zXT0buPawAGE3hVDD9m4
rvHCP94BYIBz605Hy4qA+ck+kSXm7yRGMkjyU9B+mrPBLR3UQC6p6jbzUXbM+CKeUKAWvRZAzsoD
WKlpMPycdckVxjyt5KJSq3ose+dczrwCcTg8reX0IGRdbmPCjBVKYHe8otFkfnZLBOmqCoJWm4Bh
LnZxHfIuiyChbas7+zy73s985rXF3O/ZnVwdAA4YUnNFp1El/hjkE2s8FUAm3nzTMDzYWzUTODXP
3LQi/A7QEfXDgCobmm8flR9RgyQ7N+yHrYMPFxg2n+Ql3ACOa3TTkQjKG07HYOBd3pbNbONagE63
fBK9Nz6VjcONqrpbsXrfl2J6MFxv+pZGXhBncDYxFfga7QadEHOvTR/TysLfxCRQZJjJNp2Sz1jy
6dfkn043mmdfZ0keHsyKmcZmPDRhndxGzaxvUZPXQS8gQYE2WwIzrr4nPoKptUmzQ6nt9MQ4++Sr
OUviB3iiPyc0pVsd4eO8NldLA9nG1/OD3qzNjgItJZ8l9jWFNMZo8epwkmbZLmLZVfhK45UOrlA8
lZMDwuGrGpND5GcOLdv1g3vwutDYRwU+CLl5UyYg+1pb3OOLUG6NqvqQOX1CHol3rOMa074RqCBW
9BDlvLORLNVVn9XbJkN3EBXDvW6MfNltNoXoomuraK4bawDm4+Ba4fQY55T4nG7Spv+hTc7dAMgz
mEW/RzPuH+a6uLZ9q+GlyB59povt4uzBst7UsstAuhG9V+iUcOE0lA0V5IIQXLNBN892v5PuTGdz
mIx9P2VDkFcfCCrfhC7B0ERrq8BIQUTS3xpn6zMJB8BgI2pyLcroaDE3FTRmz6vv8P7DZDuOBTnj
cxUfXJMD+mDfAB7At0lIr9uPYpgRknpkdLuUy2Vn+y12NYvvHdwlIfc+GbbIX/Xt0FcTYz4yXluy
PUgtbNEvL80N/jpM+EUDLdKMbL0bkbm2HzIMGAK7Anhb9tbW6DN317kLuW4jSt6EN21docLm5IBs
TA+rZy9BYSvKI3RgHWIs2p+JafIO4nXTgbXwozY5TNKeXgtDAGrVvO3jEIBirZOaqRnYEtPzw+H3
29hlFCduKpm1HN3p+0NvN8nOduJXs3VPvIM5ZAMp4TUrBpnosZHQGkE4R9bV2kJ6iogTUJ35h7As
H0VjCRjv8SnBoBxEpQmlU/MOs0aG5SxibGCGjRlGz9gvF3uMX77ljSZtpot4i7PH1yrvfSQ4nxsH
Sr4uRnJOIJk3fRId8IDApt75SIA42TN6c6CwjrfYBz77XkqqXIEYNk5ijPnCeasL+gYrEV5vRkFd
lnTTSTcOSoNCsMoupWdIwtvgX0NcEBvPN84lxjMbb6GbrtFNthO4AEudv8gG8y26RGYH7otZQv8n
rSg+vOvWRrc+jbY4QTeJ6ELznDKX+V8DOWWlwXjuBP0sR2dkhnk7xvFUgknsH1S3NUOOHtWItYzu
E+Y/tLCMZtKxB/dcTPezjxuV7voHzZg5U5MHNGE1SB8PlgT3ZDW9j1VZ3VMnfaq86E51dfuUYaYn
+hkSeHqGvMN8dNQ/YvpZiZ/9wnW3evPi1wfZU65CcS7RkZMJgntBqY8HkJxY2mtfbOoOKsGQxHqA
UKtpH+UfSHFyQdv0dW0HsLExzK0IwJaWxx5UDXbVU+Vti2bYC7p2bUlHoyB70miYCtW2JtNWNzF4
Zwam+zoBKGLNAFmsgd+nd+ENjO+KUEPnjM2j25HMYzS7XOMxpnKwNchYyyDvQuy1YNoT9zns0m9r
pUMjx90rMrMXYXH/pxXAWcE4TXP89NTwxPDeTqFBTjmyNm5uld+743y3uvZT4Tl3PpFDNDRUS/1u
9Jq7KpSvmL2ebdppmYi+rdK6CzAlfbLlMGSas4+1XjZH5pPyveHh0+J0JGiP5Y2GVd4+arx5Fybl
l8W6swXjS5dp3YxsVlnzRh5DU1PeWS1j8dal6ssHN6WeKxl8wXdZUA+Egb/SoMphqdP7X0V/xJiY
Z2oZbyU0Grps0/rrNTOpWw+3V4AnPGt52oPn1Ex/RBhQMVoYmVsQpv7BYeZh68CxQR+26BvhuE9J
7h+zmpbaKMZHs/CnDc7sR7Ddj2Q1XSctnWOEjKpnzwBtXyTJKzy3eZcO42PW0O8p8ogs0urWqQZG
pt14vQpxVs9gSIpwZ0L/iQd5DrJeLSs5tpDjY9CbnyxnAehOCk0NfGHnYWsEfW9pgarx+gGyPM4u
9ns2XS0Q2xO1b/4C1p3CJU9CdNWWPKGMZNHiVnamuE9UT3KwWqfr9WA/u6nfbrRqwUOedJCGd6Kz
l4dGK2ETLUB6+g+CMMRirCeVrpCVfEP+tIx/2NH4baqeLQcbuAGqb0oZQY917xPSM4VzrAbvaz2C
CYY+c2OsdHYXN3kx5RB9Armjh59U+E2dvCHbnNqivIqCQEVKI2Uk4rUHGD5V/KeWFcR5fWT7Pppa
6fq2dhT4LHHuwoJYijFfe4XxMEs+QmzOt2ZKi6nZJD8UW+78s6wwhrLGnCMg946abzYcpm5bCim3
R5PCDC/vbuho0AlmrMf0LGCiJxVNbiJudWt/1TyH4JlgeJlZy7Vsl4W0zlnLny3wejWoHyu67IPB
bIUL48mybFqAPg4waVk2DfAHuhj+rmckTAnmPyIz2RXRgWmyQL21q4yOIaP8Ufe9TdYRwwjPbK7r
txdt782ncui+gpxt0IPyMn4qk/FH24yPsiqRTzVeh6NT2S9zHr+kxve0zIKoI4EkzwGUl9qHxRS3
ul/hB5Jw2TIEMXa8PdE8P9rux2yIv2PysYI8oqsOvh04RDhQZQALpV4OsdGbP8vYhaPJmDKVYt07
d7ZHMBOL1zsVuBw6wWhSyIbkWfB2NA6Bismyst1c0HKpuQGzb1wYHDNXEeIWoBnrGdr961znjyBC
9uuEfUPM6z/TUYcdUV7NDWJKOYGRGguppZ1A+kbQayw/L06KNjpn3CEDPnYUvy4WUQ1n4qzjTrti
qudg0El0ZdFWi6SVwalNUlTDptEhHepLfHRy5w41Gg4a0Abl7P7OmeZ7uMHLTgUW4o+5vZDGK0Dn
NhMFD0WADCMB764p4Mayr3DJolsfvw6DgU+KTZw9I+pR5O1bxMP0i5cSHjg2mPuR2IkjHZdkUE7M
BSQo55B0BOdmFT5LD4lM44+98HbqZfodtbrPzUkFl8klwrb5RvBw1+BZkA8htHiDjl9hFJ/7kTwa
+T70IdgHp2VknzCgWjTIn4XzgywrxkINfCXGgfto3ka294nM0yN5qBRx9fp17kczHBkbyqF2CG96
NvMT/K1XYOMiWOY8DwQFWg7vae/HJnp1IipuG3zSMDEscrzsqp2GR3zkDkstzJ0ytlvQJwbxCANf
9qhtorBqpBXJUBleUdiJMm/e9yRRebJ9ZMKF5FKuo9BodWXebGnfTBqj1RRDLKgc9N5KHwB6HRGc
inkgdk6RbFZBRUrkrogXejj1keEpeHdjgig6xwfIJYxBfVyRAXs9dU7jH9KrCbAIHjG5tpV0dt2s
HuCe2puyx/g77O5I197YDdXrmD6DfkFF01HF5Hb+A3cO406NPbFL2SWpF2ObxC3qXQjT/XIzpROt
VDhoQd4XuAXb7otrFPQY7iLTgi5QvKoojcoca/Nk29SI22GaeAcbuYkd07SVhCZVY0dXMds1DcXW
ZmhMaq4Ph57u6eL+cGMPWqcMyRVQXlEyez89mGjbttBoKUF9qEh2jWkIScbcO7APhJ3oI29K/x4/
YXcvq5JFjntrnzmk2Cg/WbPzKlO2fM+vCHWDzTfj17S+LxaakHQlorRWn7u1/1BrDL3DKmMQBYR9
gyKCcAI0IQZ512rMXJqUatW2ZQ7d6N51fjadhqKPYPUqQ1PC5sUszcylx/iBKMOGyeoCQS8+dJG/
1zo6JMJOabOG4qVFrIsRSKx5w616lztNMEat1w+qN6culK7Xsq1ti7qZQR6RWQwdeOgmXk+OpR3G
SCQPkQHq1au/+UwwHvLm1lj0L6FNd7tmEiCM8q9uUntbcPghIQfjLSbgWPQkpwYbrCgPZKmfs8cm
AwWjgczdUkIOXbl80UL6KrWb3K3+w+RG+I/GcCXMnHFo7wiwWLcdbSlVaSvIXy+Q8abFyQL54tUM
CtrlR2i6nzQLVD7D8wN5RVRu/jLghV58rpv+FJG1TbL7OHsULbvM90WJFVjzvUbas4/tD+FYXWl6
/WWN4DQuGCUekBPedFZUX5WZi/DdScctyQHXk0jE7ayPw9OiF89FNuJgbs/HLCdep/nIUObH2ieP
ziV8FyS6hn802GppANieSeFbZ/uEmISUx9VsbgwzTz8gdSdFPN8Osxj2+tjcIaUG2pWD/M7E6O0d
+GG7OsI4pmnybp8bdBvSYf7QJaaOorXcxGO87knwIqgUhuMxSqeP7WA6VwUc3onuNsOjlxI82Tb0
nm0r29tFR8porX3tK1/GSKP0uNYexhR69qlosElkUJeRq4/bE3iN+3Ly8Oz2bP0RlA/JUwrV9le2
iL3azVWKeUYkZvekFqHB2vAF3zPjRFlwfi3syj2B6qL7r/sagY7SdPdkQT6gBXPgL7Nw8sE52bw5
E54cV10ENc7OoX1gGr5DwquySLaxgdFKC4IW9zJqGhyneyKE1HZh5ostCMdu3+X5907XxGko9C9l
zYRCDoF5V8QlKTsTSUxqkWThF79d/J0wG3RlJAD/tlD70pqeB9x/QCd47+XVcsXdtE5A5q2TWnu3
acaDCV8NwkTVlNcWCRU7BzjXRpMc48uixpyDgGKd7sYmJITTzAmytbKlYwDwRBuHo4n3K28/fsbF
xqUWACGUReZTMZH8MfnDfjbneafHyQ0gdXFSiyHOzFPbyfeKgD+o9f9+kIYcKM+IaBiaaZzUgnC/
eFsbsswsNsCuEG5PMjapC4u3NWnufU1ncq/WH7vM0B+rhrTTrCQ0GGPkEpele5OJ5Nl02ubG6nsA
51pSHDUUezIH6LGCzFDMev2kO+0NH89Q+/FEMrM8vQLCPBCILJHUe34ZeGVrPtjQSh+SWK93DvgJ
WOElWUWG3e3BO8Jqflx87BwGr6dAyU0C7c39xDHUFqpWWBD6rG0nv/QOw8Dp4ENaP65mUT8ulkV+
dUWcQu1zGYb1/uDcW9qHOdOrh7W5Iyi27N01+WLpVf4BugtDQwdYEsmC64YEG4uGiNvZDZpD+Fuu
2mX8w5hhQjhuZzIEMMyTWhvlU/htn+50e7wgPnuTdGTGF2o7CfeLppOEiLFWc22VbnRd2JtZJuQo
GLxam8f4icAZGL2aFhya7HyKnPw1ZaKdjOp2PqldaqFn/q/Nuu0hseU1BgN+gTM58wyCmOTJjr9y
gg/ZSCkXVY/1W27dLQ9+H47MNrHwluU7zRE2HvCjMSw7VFP7BNdlE7YVNlWYfAr5Frvy7ezJXzoM
VnoDCSWi+IU7Tyv7PRH3G5tM8ptCRIL+P7bl/XznDm12bZuEw80W34eEqmYbQxrazO0Own30xoTs
Eoi0Tl9bwZSAEbMSzOLT4TRmjofZqKxtclnbVPg1JtngH0yrSY0gysKYdAxcAcguNQ54UN/FXrpj
KlEcw35fuxl6SrO75rsOHboRPaL8KYf8r31aePjH9PF1lpP0kMAsIwqOFyT+Rd8b6AWn5XARiirm
N8Z+9DHUqu5Z46YjyWxHKGIOyjCxTq7Ux6o1tQit9tdmYtcCSJ9HyzlcLS5YfQDr40mhNpWGU62p
fXb0PEXhekX02KedmwmPx8laUgRQ9wqcdnYCQMemMzpc/ritiUsTvYz3dZx8xl+iC8wZ5G2NENSI
+mcMEnnykMDAiu8yCjOBhym6CRNMQgdzDpw+rG9q3yZI50RXFkMevGmQa9f6t9DD5Nu97rAsj6v5
q9/UZxJWPmUzPUZjQTRNv5SRr0hPeNth07SYz3aKpBErqJSaJP6gl8QwOk0j7mF91UVLnGDsfsCq
ue3bfMCaR9S7V5NsssSweWcnz76KF+HsDBcZmZFtyUqu8UEM243vdp9Tu/jWOd43BiYbG3fRDXLr
b1gqvyxWG8xu91hGqFqr1WY+ZN5HWnwlL0AXpJ8HtccrMcfmYc3o66ULndvBq+kYCfdjH09bgiwB
APR9QoXcpjN1W+MHhuneYV2yz1rna5KbX9qVH2nJ0fJmmrlpSFAkE2o07OJTVMM0tGPvo/Cjb+BF
vpmlQdwLTh+eLXlEDw5VqgjWov08adnNap7WRjAZJ5jvdYp2b68QXfSlx5ewSj5TC91metxeadLk
x23qgxiGe9HU2N3Nw3Jcce8qWrzczREmGo5RglSaJGAubty0D3NpTzt6s7hUOkTAmYp6TcU4v0V5
LA16RaWDmYtfYzkQyNOPo4vfKoJEetS5mq8L/V7A4D0WYftg6CSIugyfVEQv9aNXGQqa1YAK8kHg
FWXQCzj2YwZu2J7Ora/DCdTh4iG30PuQAaQZ2Ax0hMa4BegzARK3vc/QVZtO9pL4+hMad4/YIWNm
r+hxYio3HpBIBAcyhISUYGDCN0/yF4Fj+OYIi+z0Z72NJSV8f5OC+TqjAmRN5M0L07De6Ys6rOcs
7Lfyo1nZx3JhrFIbeMIZa7uZmSNx6+IbPT2sIJuc5qwgPiFDTaiBt4MoNn6c2ruOXjcBigSipRwZ
qFuJn9gGeW9uTleRYDhLl0eGhbu7OXWYZbYZXA4h421QCGAgXh2TQoBRmQdP9JhUoAVJx3ypUsfY
d80XBydzmcgaYK5L6CDfr1TXdPmxDR60GwcZy59viiEFXf+4KWhIDReOOPrHd7pHNxKwEAmJ4B5t
nAfkRG3GkFWeUjJ70pwZB9LIb7czSvztn48t/uXYmKHBibcMBFBACf4uNuus0S4I9efHWs54FyER
Iw5kxGebMIMmYFyK5dFBLQIm/CzxJ/40wfRKXpkWfQx9oDYtJEP6EUwp97dt7l/NFiGfP5+l8w9R
mK8bumv7nqf7psmk4d/PsmznMiObnmLjcZZxzwDRwyp4QzXMYBLmDwIXIwtqZ/Cx50BXhWSsmbJX
KebAh4sLAyaMIsPbV4yI0Rq8mHIs5+WoP92qfEnb4iUnVEiZ2FuCTlmUxl+rLqFze68kiJEux+0y
HNg3eMN/TrG82uDU90unwTDhlYlgLL/BUIqRgbzI8vqQ0uBGK45w8iw9M8Z+e5SOvW1+O6cW6QN2
DvN2BPET/8SV/cMX38kf5YCNOM+L006PeduNgTV/EjLImDjNlY2TAyKPamXqsTWXp3yO31Tmf0NJ
/I6OMMx/iGO52bYhTNtxXd35h2C1npMKlu2QHf8Pd+ex5LiSZdt/6TmuwaEx6AkJajK0yIgJLFJB
S4f++rcAZt3Il13VZT0tCzMaSIIMkIRwP2fvtSMrwVhAVh4aVWa/s96kns9kgFHoNGblgRpNt0oI
ufZicNg3ojO21qAWXA6oKDsEzTOnKuUpb6J+Lztll85X7rGnnjNlqZ0dw4D6Se12D4ZPA7gUxXmS
LkkY6vQzmwimMFGlQDMdt0uxOQipWOhBuM7Cj0AC2i8F9eqIn25uKOYRRbK459xfM0dR0ais9IxR
lzbXnmMNZijVN8oMRU25zeISuombuz6kMZUQBbjCcf7FnpgR09P+yObM62hq1+XImaf27fe0sRkV
zs+HKTdLv7VVfqRxX26pOShizsXOm2+Zu5Trs0xjpICbvo92oZp/tBrtyExXd07Y0PJSs00edOo6
1u25NRLhsM7VZwZ61Kuo+BiU5hKtPisUudAw8KmJQnpYau2lUtwATjyEpfKj0Nh98hy/KcHLb6Jj
uAfAj8ZIwgRLRVcmocPWtHtxSPY7JdOsVRVX5ZZ2CajauDyUH5oej7geEZQmqfli8iQdgmNQ9F8N
wJsMzra+0V700j6Us0jAIruPopS112vlPcg4zudNrQ5BEf5Q+oE4oaK7Ha0UHHqLi6hrhxfdNxFr
VCU9robUwkI+/++nBvFPrijC1CyiNABbueafsRRBi8bEUGSy1+ePPF8N4DP0jOHc70pzyu2YSStu
DRQ50cov5ubd3DArZiWdMcuoqib9N/rd/6n4dnXSKTQ8qxxFnFv/OKeSDthbZSSifWoGb2UW3zF8
Psyl77SHn1+PMKv5Hou+e5mlV5lDAI9aveqO+W++m39ycif9gwobFgkDSeSf0vM2ajvfyoto34Qk
Ew4tRxWYiFiWa5QtzRql+LeaqVo3md+smv5LgORczvUNa9aPoacg/GXKvcx3nrANPpEBDa2bcew6
Kod/o8R1/4dMnnBOzjko5OdcDeNPHS4DbIM2eB/uhyT2PYUuOsoKTyWjksxJuHcud1eQ/OyNyc92
ytVTqOEHt1WjBv9F+caNzmMS9Zs2crIN+gkoyXM1KsKVSK5J5FFnhW0rEeYVrfsCkQXBg9rDcOIb
UlZl58pDnwzP8FILT51QxWpZHVDiMDxAfu6Ly1xIUx+0+lFJ0nqz1MQDJeLqU097DSMzlT74yj2F
tfS1hOawT8lTB9IbhVsOi3WDsvKZpMOtlbk3Fv7bi9tNcGfoW5CFCQ+wtI5xzWGjV2W+1og420au
8lqXMvUi5LvsweqXMUWsq+j7uea4SEVzamqOqzyFNHBVrhGhFt51FidkYkYe3TDjSqZnAFp15eCq
5Ae3wU+zUNudpe/9OK33hXQoaBcD4awW+Elrqs6VW5YP6YhDy0o4W2VjM5AeH/1o+qi4jj7+Ux1N
8DkZr/5rapT3I/3oP+ofv3uZrq/5ZWWyCesxGMAQBjHn8agWB8GviB+esh0bnsrVkqRxUf5lZdLd
vxzOIkT86IZpqzgi/7Yy6eQCGULMJigTu8DMk/oDEvW/QaMM+09rEbsA13uGmhArHTbvj2EWqXBh
LCa3Ig6UsQy07uMkyI/DZMVFggitKDPlJjBGcl5Xi4tVISi3j0haFB2NsKyy5wQ8sntNkQXMkiT0
EsOkbz1LLhO4vCaMlNWWqNpmU8omOHV5uFGdAmt9QhunL7TmJDM0S0l4bmWhbJXgnca39BqzsdbS
stoTAhRqUEqjokAIP1TOwztpW8CNR3JrS4YDloFCy/LyEEmMOTkBoqbiR1Jk086QJpktfETo0xyp
ufxiDIxvSerLBB2lNn03FJq6XPF2w1A1GC7gAbmh/TLqarBJQh9Qca2Q94zGqoa2vfFr8h4nn7FR
bkJ3M83HIk5PalBTS25pJXZ+OJ2sMdjlk7Gj0l5damGS+eAAbcvwkrfqtLfVptoaMrnTguDd8lPx
6ER00BPn7CNzO2YTlGN1fGoL1ADKPLpsQuYGOnwYwsIwHQ/VXAII1LdJRU2aF+560szHvmfCj2U/
efQD+y1Ce5Je9NoqD30jw01tEN6IjBCtU3kjSDZeu1gxMVtKOtroCGoZvbfFJgoUbRMnNAWLbA6j
i5qGViPZMsgtMOSqVJC27EM/E7rea72k9FHHzWMZoOmyBL/9VtWaF6pTqTcNTLXMKTiFlrXunOC7
qRClTM2CrIpQu6877d5MWrl23ST0+jaE9Amxc3sbJtpNnfS9pwb4K4zYS+3j1KkQJwWMXnKCV5lh
Pfk+RWabFtla1uPJLKNp68akGBRAxc1qtL3Ewh5N9+Iu5B8Rbs18xW4uTcHIsNW0+xwJ0qjbZ79r
L8J3qe4P+WMXNVQdfNVZY9RdDz1DphRFARIzxN5OcK852bkYs7Opfq3L7K6skuMA3wFkgp/Q7+JH
Scbg3bX8A6LXGyYEU5EcUl0nUy95r0zKGnZRPLYJ4QJOnr4QfbkekII3w7rUQ3rPiVqjRVX2TAe7
dRRRNCH0rq2gowN3tAksJK70iS2mtWlSQyCgYlWCs9pm2IXQCMBxbgm6xQ++RzNbbjLiF+q2KK+Z
EBnHOFe8YV/0PUP2iqj5sia3kDHcATD7rEJABTvo+Q4UT7m2KzoIBPUeojh4soQz0HFE1RKq1Duc
B5eqnuydakOKy61vKMcm8AE21rZ1GZ3Htpb9rVVn50y1dvZUPlrK2DwoPn4XlF25qMMXnfrp0Ec/
heb5WZYfoCbv8Tc4kGma6lZa7j4eMb7ocpMOAm544jy14cVOrZoiu78uBkRxTVoiFXTLguTB+Gz5
CO3QDqnk9lBvsqvKRc5DJY8LMVqnLjqUX2sQzXfmjZ6GzdHVFZD8Sbgt53ObEk0KjYEg9nzxSgh9
sQ1UZAuRrXgaJmTSJuhijxoh9EdJmUHYNcB7dOSegZtj01vVfQVF4KxPQ7RiON8wxByDTajn9SaP
SmOHCyKnDc/ZqUsfHIib+4wmqgqveusn6NPstpm2RqjeMkBwt76Lbr6F6xqFj0VYTRssa4+yCVFQ
NdnPNPbFrpmCfDuG4psdHZUMIEz/iIpq383jHS7jQmFOLO7siiRed+wBbN4z7j81uchR28OaLjPo
zr76LY4IW8808wXr4WMU4IXuNPhVZutbJ4u6+SkeOnHISSTonCzYBiXQsXQo2hO9yGzbswF61dSn
qNUIDO9BDzXK9L1L5iLfuNXH4SUWJiGlIkagYTo7PWia/dhG9zZFrp0rSEgofIfrhl1bJ00DhFe2
RBJkL/V84tfEgLhSAKgv0lyS66Q2e2pxJwM40jrxY3fN3pKcTXr+gsSPQ+p0uyLpzV3rkCzTOZxH
YXBNnlsQe5X7FPAyXf7UbHIwCCVWTqDclVNEZjzxVdqdkpvmiXSTkqAHzE5hWmWnMGV0BjJNrBXL
jvd5P900MaHtSFEv+jCqJzwOpsdX4fUB4P6wcoHZ5/qr204xJXQb1X1XYQN1rUuBdnQVE/qwCWt4
2VFjkEA6b0U93yxL1fQztGP7uNzJmn7Ys6NdtzIPE2oKLRJeSdzzVELjJsU4+7VYRdbBaV5o6k20
MPSnQtU1DwLsfhSWtq0Nwq5nHgEj5s/WybK09FQMBTp3E5sq7dIOrxb0L2w3GKbiL13Ko76V0oam
11trBrLY0bgLcgQzoztdljZNoOf5gQisdUstc9cr0wVttH6tB/2njhuR4s1Fln89cLz50X18Z5b5
g0pIMx6+//d//XrJP2ijwvhL1bGDWsLAqqq6TIJ/jRuJY/x7pGjAJFUZK7qItRwApDOU9B94UUae
DO541MHk6JhMBf8PI0W87X8MFakL2djC0bbo7K+a/aenN2yMgfy4UgfNgpe3q82NDQGGEw1n2CBs
UxTaWEM4/SIr+Gg5AogfD81zXfX2atLqZ6biRBqZwbC1FH+XNxqS/nhVcixtG4sWUVNXQMK0WqIY
HT5E2G1Dn7Nr2yJSBkcHQ18Wh06Z9mkr8i3Qpeea4uXGjX117Yr8DpixuRMOAKJAXrrRWmmFaXtT
XY7rfIrQo6gwSvTQ2c9jFrAN1bk2jSdHDwTSG7pZ0FqCtdp39oaS/kEFznUUpUmqUDvIF0jIT+iC
XupULV51FwRyPty4ji8PbguDUWcwvCZ4EjCdUd2GtkZB2qzTjRlwisaItGHEwhy6t8UJjtIxVdvs
TnHoOwsaJK7WOqfWog2txum9gkymSbLayzX1tbXtLePzk2ume65P5VtRyLtIHS9TyZCh7yqx0vL+
6EBBWREkJDeDOt0n/ZvpRyQSCktuqqmnjTGJBzdgRrm8wgpoADArAUXm5JEHNYdrZZjCjJWcp5sB
V3wdk4zoJ3fmFJUkLGRyA06TypbIEIgVlcGXXc5asjlCFxZxI0s0Zzla5tzfusZ3SykpJMzBxKFu
nXrcWjfQ2i1xgpxoYjJuqIYltxDUELmRAeAZbv/Tlv3bYGbocf1gE8SR7ZGYC9poIFUPrbVXxwyF
ozyVJGgboOVVqrN5zaXehvtmMt0Oe+L5UqN114Xa2EQ5bHOJRRM3yLFrM1RrxIyt9EYNvXjSW68D
413WfXJBrxpvnNq9oKdTGXEnFPEgT9JPO/p3QaxElzTpam/+boopVp5wh5Up04cJw/bsqOI4cEbc
bUWOhcJGaMfQEM+nWTRn+9HRkmAfyCJbW+1Ps+78C7CXrzn22J1U826rxS56LQcrmV+qr4FBjEXg
9AZfj3+a0EIeyn5kdBcYqw6Dyo0uUZtkQX3CeMbputdfk9Khs0ZPozaT0yAQTzGrPMWgmbjkGZMn
jBzyfRQ8u7Qx8EDo7LaNSn5ppt5o4SB3odSyDWqS7lLzK/YRzd8wgivUKVzGkfGme1VPD1ZvIv6Q
tXPHVu9hDnDM96mJYiRAIpfkr7Rt5dkpoEVI/YkhVkvuWv6YBvmzqipc5rmU7Om/47AYTtQ2glMt
lPIwhrW97QmBgZDeTy9WFNVk0NXKh6JHF9HL3ktVl/xkwTnEQXYjFCjacDJu6qjtd1w57a0TZa+a
jXw505zZ8dUR32PHJpXnUCfsxzmHhpbt59MVqdsZmloiq5U3NRWXRnXaH1VbFmdb9c8Tk9It13oT
jZnP+Jae6nrUsCHggSyI/nDUXegXb5pZki5eRQPaXBlgkUqIh3do1lqjZXgTVsFb300kYIHIZ3pq
MAtLCc1r886BhC/RNzUK9jApNS/sinZTWSGD4Dq3N0o3dKu5Tr+rO9f34qyHZ+r7OPqM+KklP6Eg
NXXdaREhlBnz80IlVTaQ0x2fs2E2s3U0mlZRR9oDwrlziOTtepPGMfFH/kHaBocbP7mCWXYl+qa5
dfXhB7ge8zEJIvLskc4HJfGoLYhz02zKY6Va76PCCBYB9IlzPyBGqtNoYl0EiTPnb7nR56U2nJE7
n/eXpVxf8l4cGKLX58eZC+jP95fnP+9e11wetGuXd1qe+m1xeWowrXErB3G3vMWyyvL4H+/YkrB9
1BPt2fnQZkZcS8AofK2FpTrD1q6LSsFiON9flpaVlpvP1yT2DMxdnoZYBavt86nP13w+trx6eWLO
8yJ1D7raiKSDNsT8v/75FijLdi0rXP/d8i6/LV5ftvyX66LuxicO93T3ufG/vfXnhi1PX59ZHvzt
/h+fc3l6AAhLs7+u15/v+7merLvH0WTa8ee/un7Az4/++ZJl6c/Vlwd/+3T/esuur/zt7ZevgNB6
XGqfW1iW1JFMmUL+pgs+rZf3X24Mq5LqZnn/3zZieWp5cFkqXeNQpma94xT4Fpiddn3Bda2BQXri
M29o9MSziG1EFIfk5xJjoMQ6jTzOCRG+VUN5nykCSt0IlTYuUzmtB5xdAJ/nRz+faoBA7yxfuT70
+fiyZM4vXt7h81XXd5GYwKC6fb6jP88FS3i9Q4W+qccqrIKHi7oZN7osKhUxVdf7YzT77PII0/jn
gySMdYekeL2usjyxvM4PR7Ed1J60UPxiJ7RY0MUytxCbfJw49QMbTB33VCVA7RZC97K0QLH1Vpdr
o0mJ1MyOCeGOkeujsZ6P9+UQLZdTQakhfdUQDYrihNiBy1XCb8YYOD840l1L2f2w5Q/O5MaKdKB3
fEMQ2kD6EOkz34wzjnS5sWbi+D+7+7ne8jJ+DTpRHdUU2273w0AetZT2wSgxSKnD13xG4NW1pGXg
TsiRDb1/8zPrsfC5zEeWrFHdcu7A6PmLGb3crYZmbRBYvR/73SK+dGbZ1qK4dO1Y4qlr23UbBP1x
uZHzEsAQepZZ1gV7owj4YgCduXbaHdV5ablbNpPYdQ4iWYzNp+WmLxJ3HYxczYtOKMWKK3B+IiMJ
FuH8ky503eXGRiKPDoLwvplQN/x900bKz1KgWkFmSF/Q9WGuWYN1V/cyOo2zbGxUhmo9ICm2Ul/Z
p7PhBMnMwTBceyKR15wNlSSF4U8Wq0aPa6+alXj2rMlTAqVeZX2seuHCCa61jBG0oI3YVW+itC41
IxIuZ/xU8fCQkQNFGxPbxEZPKBJbM0G3DymYqURZzFhbVwkRTxon25gRICDkvCtJeGYNXxHDlunV
ul7sw5kwPGgQKHDKF5ucecsxC1qNKxaKnWXJBVWyY05wISC6Oy6/AXt21ewpqiEPmgHLy/dvzz9C
3zjiUFGcmbnS6oy0vNKW/VTfqzgxdwtieWHyJrYZwnmfqY/L/XTKGRowzFuoxtqMbzWRnGZ7aHQI
3yI9oBMEEs/Nhuy3GyoWDp5hGta9koutbRou3/y8f5ujA2BZ1cZuH4fu2pj3vc8dcFn647GxAZwQ
DsG0cuazoWvDFFaCrWQUiAduxpBq80f67b4FAGbD/AwQUzSfXD65wwvYeblZPjIIT2quE2nWyz61
fLxlh6NOzaF5/R3mvc3xD0Zoqwe0f9lx+cDL0ufN8hiZrNqmd/Qv/owrXsjvzB/zo0KMJYKJvx+E
td6tukZW3kJqX3ahZenzZvkOlrtcTRiuIq9YaNe6yxU/gBlwvfm8O6bqG6JnOuijeodAwQTBOROv
r4u6MSAJdEyDsjfoRA1s4W/g6z/uFnPMoR74u6ZCiQwi4PebhUG+PBZoTrVjtzg6vQ5DAofqj0Yd
KQrqfnNcbsKQ9KrB5/eSVeXj8s8BJLQ/yygxUPdBD16+v4Wfvywtj33ebdL8KDWS5nzTsHataW07
AobmJFjNG3uqR1ZrEQNfxiWudg1wZmAKucMbfVg+kMEhbRZCelhjJJoBJoFI1bXUA5ajcWQhgtUU
YxsbNRxF7dbBiO1pHaLHaDS01TRqrYeNKD0NenwOovip75toE0iquwK7zmrZ2JbaOb6F+YTuYLtb
PsX1UMDh3uVdid0DLGhfBcGJAhK00VHZL3tHo2fJFpfV0wL9v/7SDheBz53BrvT4aDzmQ55Dsw9U
D5JFfTLSDxgL+tGtc/NkzzcKk0GlamZjNoD6ZrmquX10pNKdB657tBha7yM13HZh+9KWsNKCOg28
KtVx7XQhEj5NmOeoTYdrslZj5O0Odf99lYDhNyZb4ThPkU6aBm2vqsUeQnjsGjT1XDwu8o2ctGQf
kgsrSnlAm0JLOu9dJBicLBrQLUfDnwMUlvvCL0wsM1xq8Vj7xxxD79oQTrV2HYbN6t90bVvTmam2
yoseRxQLups0M7qNLd07J6aDg033qbd2OtPe9fXdjYKHqZ9jspr/b4/nkdCnc5bbXmDTYsrw8YqG
UALLIo9T4mRcQMmyB/ccCnpzUSPOiPdIyVseW56d4nBY17J5CudcPMR+zz4xTVsCdYuTNL5OVBfB
uwbilNH/iBg2oOsCyVp1z6aCGQ9JCbq8FPGnmkxys2xY7sRy1ybauXDx/1MX2KiTzSj8Zyh5U7TN
X4QMcJv2zcZH/rntHDAgA/2NYD5TLje5oqA2leoPQ4by6BAoO0n10fGraF8f4wIQazrfLEtL4hzO
VXTLRmsd7O6W5OWYxBGMrjnnkg08cmTaywocvYfE+rC7uiVQsAf+q+LCaSJnr/qyv362sOzI8x6A
vlfWfNKdb7oM4GhHkcVLiVKGIvdajPVLAAaZyTZRphMZFSvbSl6a0Eo3YwK6Vrej8RI3OVaf0ib9
jqvD8u1k+K5ngJNGxC+hj+ts9losJPdlyXEidEufD7ozDF6R4wmvWrhbHtfms+yy9HmzrGZ9vna5
v7xrEuXhrhT8gPM/+m29ZVHVrATEgPXz+trlsSzuwavMHjjzW6JmLeV7KE89dgUy/QBg0JR9BPyO
HGISycNIAXwf9w9xTbasruUaqJ+5hKbQQEBbTvrlsDJH92vQZy9TSUroNINw2qGjfj6h+5omUB+D
Vb4Gbb7LHLGhZGFgZUUQW+fo5CuEvIAchlOP2/GbPxBO3Zfue4HEBfgiNSW/I3jDkKiDKKTWxDwk
w7FHqv4waeE3Ee8GtCTvEoXiqgl6/9YOg/pC3LIgYDQaP+w6OqNtt541al8k1WF1FZ3ZvSfKaXm+
19N+Y4k+PWKr8h8r0T5bGFU/jFCG4Il9+6YKSnmTyxZUDyWXj1ADy6L5pFOmsLNA2ZuHZurNzfKk
BJIztMmHdJN02060d+OAhHLy7m+Wd+VbY1ePTOPiRkV/i4SAYdb87xpHeQtjI3vsyxpnhUHLMhtL
pEEt4/qCfnY0uNNbhalom+dmu68kELK+DDFm8SHHpofFhRfqXMpK3DH74YBgvH7nWCRxyzFHaKXW
/j32DnFqh3CkusZHmagpTK6VfMmUetrZQyN2gvC+L6ZPwXHeqnYMaRXFlnbq7dShI+xE1801AnBp
9GP1uy4YBWmmY3B9y9EG6zGY2ssICoJYtMLdJrLp3wi/ur4yJGRy00hdP0rTTh7bbnhf/pWaRuYq
C/zhVhsz/YKmqUdmyTaIsLhxUrV6pjKIH2qos61QIDyaoJfnz05En7GJaglJD0bSU5RMD8sb9qUJ
h8QEERTO/d6icKAgzJ/adPJnTQ3JkR2SdEObNjkKMx6uP6AqT26o9e/IxxucZ7q/11DBPk8EwS/v
OoU2Zsx5F6MF598uu93yrkalfqMarT0Y6hidiIIjIHPefEgYaMTt4iUqLAgA6gChqTQOIQ7v+zig
wOqOev4tb42jEYfa64CMYMtEGZVqXA/3UB6H6xptkB9MS4m/KJERk+JXk6bMCeleKqbgGMxA2wzG
zjej8Usb5S7NzWpi/EZ1VBTW3kXKdn2fbMQ5BQ7njdEWWoKAHFrh+vJubNBALO9jRsUm7pXuLcWG
tVFsM2P8kId3dQ05cVkjIJOXBqz/Jl273CRl1p+YGIhbysQZwgU+Tz3ItSzG5j0YNX5uX+NC72TV
reqH2JLmrcVmw7TddN6nynaBR4v4jFTCx3Qwddc12i5ABzfJD0eaOnJWozlnY6TemD4o6eW/DJwD
CHz8SPGgePmg6GdpheWNLWuyPOZ/4nbosvT0vKyglqgp7KaOLk1juxcuEf51LRslF+rhrx2gR67p
tiTQqJnYBaHZ9J1Mv6W/NqgQoTcYvX7Rjb64pPwvL6l78ZW65nV7KsQJraKEN75S++coAo1U6Ub6
NVNOy/aIqUQEz6Xtpuxq9YwAnvbdlGofnfG6rEDq0ghFBkFzI8bybMjMArXUqDfQEBj9dpSplbL+
zpCcUmTfqA92EAI69ie5z6a8e5jA4686YVXfyfVdpVZrfFQ63oI04j0q9s9TzjaSXxkpL0oTPFzf
zQ0fS6cwX4DTgO/CmXCyhWLcsDO57OuO/+HwYy2rArIaV1kbVQ9mYXR7/Cmzb6AwHwqLhsaySl7g
B6I4+2HYfeyVSVXfaMLoT4kp8VB1ZfWqptXdsipHz1NLpvQLpZVk23BIHKvJCW97MiMZ+eTyq05O
nDF/Yp1JLeoWS7kX44jjvK6V3WTp8aMdUJLOGeV/z9grVbdT3mMssF7gpYoMbkJ7ME5NACokyji8
jMm4Wb4eS3NeOhx0L4ZE7TMEgzhqwAJvB+IU1vRR55HR67Lm1PrGqu2EuB8AqaEQb+iid/VpaKv2
sbeJAl9WG4N0U+C2fUfGK72ubcxLrwbheWhVemS+HX6Z2uSyfBa3dL/gndWf7VDp4CU4ZI6pqnor
bLINIso23wS8nflTV8zkVsE01fed7JMD8V3jrkkC8zHqJuaE8yq+FWwd2lXvvsq52tHc/mJrSnH2
DZGTPymbLyITp2VVKnUfUZhznQQjd7L9NNsJZSgOFrSoe2vKML2XuvGtheWlubXylrRYmPumkOfc
FOGNGSeRxyCy+Zo592Obmd8GBUJj59rKrZ6p2rGsjHDrF137WvfjZXmvsFF/KnEQP9FfsHdEog37
duLSjSC44NrGe3SRC1TeF19cxBdIWcPhNGdy3RJgr1JFZHuWm+VuG7jKjaOyM+GZgic4v2x+/bIG
mLml4fuf2tKm7azShP7XLe3dj4Iz9P/X0/71ml89bUf9axYauoatckRiaUQl/aun7Zh/zT1urnU2
mZtUdnjqH2JI+uj/aGmrfyEXNizXxJ4kTEf7v3S0yYCbVdm/u3Cwv1j8IaYUhqGZFv/pd0q1qxW5
4xdOupdZ+aOIacDOYump+umaFtouDR+RmzxHWXVGgLYbQ9TRTti1x3QSF3gfQN/TbhM4syQDl+s6
9UntdTQ12PccpGvGdugFXW0lpBsyYxL3Tsvu1cONCAod36+j/6xHWnEIRX5MFFpVS3Hp3HXRNsVt
vi5i40bB+uXh2IFENYh6O9gKNIiwutGTGG1Ulpab3qSZOskx3Oitc5NpX3pibRszjddyZjCAW7kr
FaVYt4kZe5YuL0o2Otta4fjmlRAV4xg6qK8f0i4j/iTRvueDGcwtUg+FPVNWYrfQ5OWF8S7qEZ14
MQmetbZjrH5wnb9jtodVUzKjcLPDOPUYC+LWodzo3FK/gbVm2SS95BsHmDXNWtpbkWFUHtOrxy7r
7iu/gCLr4uaqI+ebm6meZg5IRDs/8xqJ0QhH7cRWmg9xUrG5JVDmrj9PyanIp+lg9B1TVSkR0s3m
ixJ+JqhYA25a23tkvt0r1vjDSJVzHCC6MQlNR8ak5dMuIp+8J2QDd0fZH/SWZPB8pY3pfWKpuFwq
YnPF5PFd3RGa/uKEMKh8auoWuEHURkW3qRuAF7Syy3WFPqitmQbbFk7ZjCYZAuphNWjO96yLkDMq
PzXmII1Cyw5ZkBbu8PN/czV/T5bwax5wCi6sXdAyW7IDopub8nbkYwHhv0MY9uoTC1/i4QZLGtCE
0GBcOLJeV4PlFVF7Pykz3ChzHvrGeFPQKxl1gfborDXtdxwwq6RpX1s/Po/aRAnGduYRC+18V9tk
0jgjYDPIshlW/ljvlBHNdzpuHTs02BVIgtbL71yUdoYRYaNHu6kD0ywK6ns50g1QsoE3alpw6l2m
48j8vYbwSgS38oClKThZqXw0fQHRafymmz/G1te8IVQBw8E6FIGBadbnW4fjBBJRNBdZGrSEDQ4Z
v08vDBnmfDeohllualtpWohoi/EhDuNsGyHmv7RqfDCSsX1Mpec0SbXnxJLd99Wp0Ybm1ETD0wAL
dE/2+xoAICmbAV1Q0/W/TE2KH3I0KY3BeqhgZjpc1E+ONlzospsoWTLPjGXgTXacbvTAGLAlw+hE
ZwFktfVxtyvHyg+55LRYANSZeTb68kk6bXgIQ6iNsFHekZ/N2LWkqZx1XA2cLgCMykR9R37qHsZR
PMeDDsHPtrYIaY5VP01nBtTn2amCIc+adqKb3sLOhbbZ1Wd4gvQ+fWzFSj+uG8O4LRKnXtszpMYd
2r3vR1iLOEttW1ved06k7sV3ZSxd2I6B6QltsLAPV0QPhP7GHRMLl9b8ocvhzsnjfitGNB+ssA8y
KpEKMmszBXHXCwGzspUgbEM60kZC6GAu9OlJD/lq3PBrpCBKKAdwVCMB1cQkc51302MNnOPeRkzO
c7pEw5Gc+sZUSAHwq61lf0kUV9yYZeulVrylSItSyAy+ySbpdn6hvfR1BKOr54sNW8RoVdAaK44K
d60bqEYd5KcUYCtogYXD6KnCQxswTB608i1tbXNrKEZ7SktvqGE8TMM3Y8qiJ3NIvEmg9kAKkcGI
bkCXD1a1MR1hoyK1rwwfa1L4PEHSrJXkpNgnFHzZNpu++3RGN5Wwug3OESoznc2r0d0sropepSvf
qQTTJtZLY+i2l3Gi6SptXEmNKiYa7ociEIcAksBGpUMIJNlKCWXEA17llArLENJ1LfYSxYRORNF2
dO2dbg3FqRgllfXonQtoRoyl/xD1cz3SHu5VJOvhBLMLJ3RNHIhEaDXNbkcYWS9Nnn/Y6nCJmVHc
CkTwuEb8bxkQvo1a4//O6/Aiwq9KnBOILiegECbTGkeIZ03GL1ig4bvn0all599IshnJge/TTaaW
t3jc15rV5QcKg2QUmWJvRt2InCHXNtJ03C0unBO8RioUProqpcKwHIVviqNpd2PskESnGrMWmLmp
62TUu4e30G6LG2EHL90IaMSN4O2ARfBKsEVrUziR12jKgznBp6gDBrJu9RCiVFmDVuy/GKRH3Ri1
/dAVJp0v2gw7Efpipdt96Amnng66jKbnQlHvnCpDfZI46J0HKP8lQNkinkKvibrhS1iKCxc0uddq
nTTG8i4vprkWZwgQgb6klM43gmRmlUy+3Dm4CW4pGGg+3gAy7t1d7hc3aWzi/GujAxavTas39ZvZ
1/E6zIXq6SO/Xz725zaQ4a0fjDdaUE6bxuxaSmLFV6411utkG8+jBtgeNlBaR/km19xH7AfQCf4f
d+exHLvSZtd30VjogE9goEkVyrMMvZkgyEMeeJewiafXAq+6/45WhEKaasJLey5ZhUp8Zu+1Pfma
zfmfwQp9opZDhraZv5+9eesuEjL6mpVfODupi++2Qr1N/sUbHb+/Mur0MvpMXsej283DDsgbORY2
VvmotdewQudT3W8sOvKHckgJMs39q8cQEz7xlCLSbQp2O0WQF3128VL7HBeYxDmqUZbG6qJT3Ae9
JrUnnRf0WqnuHZNCRoqCXu5kBdxX95TFAwuWwiYwKvCJCdhEc6ytUVrJVV8rd+PUpR8U2JGOfRq3
3LIOKnUgAMlx51baLuSqOkgMWgxY8uTiEj/bDPLQzOB0Km4nJjab05SEVCfv6Nj7NXzXd93P+4u5
vFGgMr103hrhdmILGgxmBgIGK1RdYB9xbVxQbEMwXSChXhPZ2W1lVfDI+Oa0nusC9auRMs8D1DS7
1XJfYtI/eT0qal9krDJjRsquuyE1h9OSRmvH3xC/RvKlj/+23Yci3ZPGET4sg82nSJj+Q9oxBUKK
BLG82FUVhYQZG9FGMgJfjyrv9rUboY8rdqRiewcMnxRykwXhjVJE19tLP6TDulATyWkInwy7RpzL
5OGUVeIzjmALGvHyHGNIBs3xmMj8FEZI423TnQ5mxKUp9NrYuHX+QzlEyl3U2IGeeUDhJA/GnBrc
NGfzVZolzHPLAdCsaQy8O14qthlIif2gq51DTWqpDmrjr0lDbLB6bsv4zS4mY+cWiY3dYKbGonMH
pDdoVF8D0MmZkVdiU2dj5au3vVnLICvbPyk6zD2Oknpv9s52LNQeseSq6Z3xnI8Xz3DVSQ/pC5dL
psa5ej8ND2OjFegbMxkQPwYlpgSjHIbq6HOxQeRK3KNvstZQaO4hNREzRnW7lVF0ngSlPsHluxGo
GYIRoe1UViUg7cS2VmV5g3kaALO4ByHT3gpTVtclEXQ24NsUs4VmtH8ik4z9iIIoOgMsWLP6RK6d
W2JF4CYCrAV/a6CPXbNs6nYsVCwMG67gEqi/WI0g1XMXBFPCt4FN0Dd2nG1qKJdX3/0o4k4EYW3m
e1E0JaDA6S2q6jtVmO8OwqZVN4J1BxCLsaHDFa8DtdYUN+mhZ5PghaW9qWtuBcC+jzg3rlVRsmhT
4mPA8mPURbab5/QadXkA6c9cORKerg/FkNJFK1IMC/4DtpdPl4wDjZTTda/Cs1aXP4Qa7ZvmpTH8
L0GwoWAF1pvmIRu9r3CsfmJgtU7yzpLqqhI4GgPtxov0nWFdfQ4MsbWo202RdUgc/0xtetV0+xCG
CNrCDib6uJfMqiKBC5sV8dmiiOgt1tkWXDhcEioed2xZ1oAYd9ost50G3diF7TqhFq5SeIBw8nCD
+IExz3vbch6sNoTsK8SX08+BF3V3U1s/8o2A5AZcH2Z97xXuE3da5szJz0DhDay+fQ1bayv7GCB6
H56yZtyhHxU84lm0KnvjXAe107ws32SSiOA5y2wBYQjri8YO77zCYRNnG4+VgW4f7yzwlYX+0nCn
tfxTrtz7SnlHruy/veMjREycNRnYNZIIdt2Mj/V+W2NabmZ768n6saui11HeR3B+uWKfuujmpPpW
M7wNe7YTk78f174x6kaYyv+wsdq9AcOQQf5p4uvOAIg1tfOXxs6YlHtHGuoVyOEzKuRnFrxRUNmP
EnUfhNlyO2qxufEmVzD3qxEms/nUvHBTjC7eiUZfXiBn1y/WoxgDeOYnkSTEMfo0xFG5VnWyB7AS
0HocImvC/6JXLLVsf4eLD/F3ci6Yg/1hB5x4DIrLzH8ZJnODH+UdNc7bKFvmWFu0Ip+ozJ6B8rTZ
gwgNExdVvVXO9EcjWWD2PvA3voZxDMSueCr75KHM2o/Wni4a1TV5A3exrHc2fIS6rb4slvyDaZ5d
ScHSSwTPzPpModgWe08uHJKdFplvIspAT1skffSHYniE6AUVvr5S0G+YWFpE/imgAziQy/zJGfJ9
fK0lN9c5BAJQWCrQJMnl2iJekkxxNS2lvoVDAHSFV0PabUN508zi1oZcKYCUmL0uaCzhYNWf/Gtx
JLIEHAU5PnR6J5vswjVx1A6AaO1hYPuChf/WoGpxDR2Nfbbpq+wcqxlBLHn0TfTQFqBP6m6CgKye
vLm4E21ydLOe/au5dXrnMpbd0Z7rq96oq0QmC1Jd23fgkRsBlY42DMlt4GrOHaOB18ER0JaJdhid
kivHOhZt8t5n+n1aroQyikCAiEodm7Fu/9Zmw4lDaMEO/eiWfbK1Eig4pJx5uvCX3i0h8RPQIGKj
P7A8XzTlXRy7+cmmJ2kUt0YvmBqYwDJYvLQ7OVLoze2K3KbvOmoCHLU3342eNdEeEpEGfuEfK1Zk
amAbMTXQpUIeAe6peVHc5OTBO7aDqMy8dWirdxyfv0dmmdvbNm/fGbpCNME82gXuEuvi9H+qKNng
1n0sqvakxuoLPwdBHSzuh/bJM9Hz5FffizCuhsAvaLeK4uDZyT0i76VhfOZ3/Yuz854N/QdKdN+b
PkTXvEQccHPmbir45jJ3v7uYLfpses9DYT/rRvvtd9pX1AE0JseyCrHc+P5dSiCEO/6JzGKngwfA
p+7vIyd9h1fN3o7iLbYvKBARjy2rs6eyNRZoq9zJwT5MTXSG936qBzZ0RFCRW+PwslcFqdsWhCJD
/TVhP61Eo7+WE/OpzFkqYITSwnjrOg+4InwdzYcvqx3L2nkbEZZzppFQMlx6pPB1/t5r6WfJc4Ku
+bGv4k3q63fKxvWBcxJ1Cy5VnR7d6R85MKJVpBmBVk8bv0bV4043N5NgfeJdazV7nYDZlMbCgltp
+uFjmsaH1CZZ1VRncIjn2J02Tg8yvVyVM7/ivBIpLZGpLcfiXgzNJs4IBpm0FknHh7gwaLxCSYdM
a0jYIckYr1TykjQgj+q874g6jb+lGW2bwb5CIrRp2+3AySdCvaiWmhxBuVe68JShZXK6FkXbAd74
lcR9F3n6Uscy3UVA5VdZWjIjGe9VKTndMu1JcttchUV9VuxTG93aVoZgP81VrepiVyb6VmJJqwz3
0vn3ddrcZw7L7LYu31ur2opU0rTNt9m2VyYhBaPSH0afoZPVbBNXvvpTdd9YsmHwhaC+sBUwbVmv
8Coi7BphA2l7JnLEHyzeQaYTOn4NZD5jt9O69oON3D1snLk0LmWSX4uuOLiavjO68VoO2rVgcamM
dmNktEZTEzjZM/umZxKFT0oMd72VBlDm1mlbvvlqfkoL49GuJ+QM6lzP8FTG0JQrq0lBqKS0RBUu
gKkPiqXQa8J5V9EG2u6+4zBx4TqYbrVjnBNEmLhNAdKue4MVNsFRiyb7wbHGmxTlW1xctaQ8pTZ3
XLo/Hd6eGrP9QrTrrTe2xpTJ9qnlGrF0d9s44TGNJVuO9KleYajbRZwRwyTOjB4vyLx52VeYdijP
ZdJiKI/OFMBUWmO2JmymHNx7AMfdZvm3Sl3dxUwpSgWRv0u0e9PFhlt9y6jfpNbvhS/GCOFOwbOS
y2B07B+djjYK+7+tKciVt4JsrlhpqFe4MvcDf13PjcIoT+gTN57e/ETQZVfKxHzpzK+yKc8TAdL5
jPDFGm4uToFVo9WKEh/KV4zof5rulucLD+j74A4vvtl9FG1+QWu2Ix99h1Eb7duDWeNK9XRmaq6S
51J953b0N1kcPKC2Q2HAzpA2IiKrfwgzWmF7RicUAtReakSSNEh0KPluRReF8IWK3sJvrAkCRsJ7
w+yOXpqKVTo1MxVW9djJxznEcKkMEPxEA4q+DMyp3Wd2me+NZNsyyQY/40IC6Md5W5LNE0hYvnwi
gl20ZaCSrBunRzqBXhlrjxPQoD+m9kfrjFc6VwomNNyeUPc5fD6/fKxaUhayYX6TA0B18qh2ehSh
NSmvuua+dybQxqkjJNEqvrNWkVn9E4Hf4AB/yQesGFauIf5Q+W60fF4bBnNTTIykmaUNnkvmCr1X
kqdAVx+IiGU6NKPehuveDdWtaoczCVAzcfU06NnUrAVK6aPtYPPHuXtm6kxVV6nN2Lh7MTPdripq
rJT6yPK8v3mH5ybuzD0iimHTa4g5Zs5P16Ayckp4U1bs3zob1QUsF+CDM8l8DS38NgMYvfKd0MRt
XEacaupAB7Aixbjz8UPlHZidtn2ccMkhooxifCTITt0wJss0eqIj+Jpj2LNNm8pDPzAyJwlpLWQM
LRKh+tmMFWLqxiZa07+FRmPuRtu6uaN9JdEMAbSlvTQ+Bhi0sk84WW52WL6EjsBJ32VtYE29FsQd
CWBpnU27fJGnQBKgbi79VUJupCH8GKmL9IBwti99lvuBrsSrWcHoT8rpILlv4X19czSL8odWL6GW
g38ZaRubha+Gk0zWaReY/SARhsltESGik0SzsVUpq1VRQ2cZPH/XNCjH+kRtGbN3l1VYs+H34+Yg
w8F6rvI/LBk+yea1FzeAjU0QIgsyV29fCp5CEg10U9MQfxABmKGPwybjCxiL7rLDiXyacVRfa4YG
2SLEAC9XpZ9xXfAKLvqDY1gm9VttH8BaOuu0aA5WTiBbpAHjhKN/l6pe8GywfvRbj+i+NPxwRspT
ZGnJWkM5sIshAfUTlxIiaGj07gAofECz5UwRIDGX9Jwqe8z7/Ccd5n2d+6QKuvx6Eqxdnbu3WE5/
C8LIVs5rUVV0ANVM4s8z8teXKjZhMDnaY7tcyaja8fV6ZCKBN69WaBTMDXRXGGYuw41Sx8sgtnHG
xSbRF60WrVXRxwGdajwRj5HLGynvTygpX2AARfZNzvVJ1OW1Lj0AWlyyzkAWYBuO78rwvuFduGie
XSiZMLlDRfV/mKv8hyz4YEmm6g2fR9AB5UhAwEs9OhEyc3XoTftUd80Xt7izPqppbeh0uLbEtBi1
8lwZJiX4H4OIHPs2e/UXgURB72lNwGCZyyJKd1nYPtBfF3RQ+UsvltFhDcTaj/0gMqzvHOUHjw9C
51qzNglFgrPPPUR9hQj0WNvZETh6noKCF3Dhm4eJpQPJQrtxEk+DPbyHuMVj4KBznR1s1zm4kUFc
A/p7UzMO3LKRvTTJZfR6UN/Ee5hdRZkwfdNWsbrqiZ3JyiCrwI2NS6ybnpXvhj8cvHlEc2s8jGny
rSNqiVTzGKXWlynR/IUZtVY5/dEnZ5/B4bOI1sAIumE69KyP3H18+UfDhTrY8QGnQdB2JMzYvJIZ
SWurjoHdlqsx7iLmsmSWeHQXTZZCeUbJG1qk/5nal4j0Y5vWDw4OyoXsHpOkwpLr1WVauJrd6SeO
5X3C1G/0HtihBI0ebnVNJtwu5GM05U9m0V+NELBmGt9XfX5yFtYpipEDE+aBLjFpuIkD9zcjoskg
UUMcYhXiygPD6W+AUntQp0e6pGBhxmH46nglmOdmyD8j6nsUq879mI27CRhNhGqfNuIwueNP7maY
W7s3rM/XTpP9Ji7yR3RDmZt+q/InShlolNSNNhwJV6AKKoyz5rsb09JWljVHK5gnF2n4iwZT7XOJ
/stGYNgqgbKOxKcaC+7aHbzHNonXtqgJBKHV8vWZOibnopun5eI8RzAl14VEzAWfYFfU9Y+WyCPA
xK2czQvhz/dJJ979wX9e3POzkyPJrBLc8yPFiMSmqxU3D9jbqkCdEjWsFFOCxZ6jYrqmAqcgOaJ7
dyazoZ+qH8i1B2Mqb0OpNgmJUvvYjlaiw8PHVNFiS5EkTHtbECIYF46/b3yJyPZfH2rLh//lc//l
w//yY78/8c8/kLS7TFmsngqPUtR9TNLK2ILL8leyQen6K9X+1fCDmrJZMc8PZUrqw69J4F92gd8P
/28/RxgH8t2QsYgYk+zwK/1W8QygSPBsGCVi2l+jxu+b3w99IbqDmJ+l3g/d6de5gFObf8CbRBQ4
cWGu9JCIvHWyKMh/bRb2VHgzbi/cB3Uh0NT+vjt3C9LEg0X2K4b9l2lDW4S0vx9q4AArN3T3Vu53
O71uDh64XAIiFp/LP+/+S7FekwvFwC5ciVpm61+7wBRV/9ku8Pu5X7vA7xeEFw087/9hKWiX90CV
5IC97XFd2R7Cld8v1+ULlvyOjSaGh1+bQ2eb3Nj0EYVBFiPgs2vsW8t7/3rz+7lCa6CD9V+4RW5k
nnznuV4fSMcG2+Fld17EOE5YydfM+uZiiUxRAMBvSsaoDOx95itaUYZvuc4R5+GE8MzxJ+u8kS6V
N96C4mgrgmGQUgUEj2/UzDFpOWUYEE8niXwwwkPklVdgG+oobWDKUudwVcMlk9A+hCOQePH6mZw6
MCJugnTLhPA6r/qg0NHSBKSzU10E4La12Q4Q6iqf+DL3oJG+qovmaE2effT7UV28aX7w0jE7miRD
nuIqwm7VfMk0hniFCY7eepW2Y3lpm7q/dHbjc6K6J7YM1Yrh/KZyhoMApr2eWoP/jQn2CI4RT39R
pNuIzSU1qeBW5WntBTYQMSZtweTD1A/aqN9bIzzawZFIJFGNzJV7AJtSHajDV8+An/KzDkkhKjvr
MpiWdVFdxKvfmoCtutfZqv+KIks2/Eh/KcjfKkr7DJXN3XFh35Ju8g7CsEII8QSh1BbZNdOH4TNG
8WrzpzW74lxW1O8zy5cehpTgv6k3hUwLFI8qORsBxgZOar/9HCfgRQRLlVetncvrTIBSD0lpkPMQ
eEwXUwhBm87lWVmSs9aW3s2bLCtK1G+iuBB1ynZpOkN7WtjYOSsVxm0lkZvbwQCMRX8uzkBBxZkZ
6QFMwIMZNYJRVqPuUI56+l+LEcHMig1HmE/ClDlDMJc1OC5uTJSqxUwqDK0Ec4BiA5Jho+JCXQwS
QBSJo3fJ8puwe9LYzlHeGDqM41B4IL3ciGelx6vn14vmLPLzC9CxN+53+p4x3RMFyEZfnkQ2SihN
WKgU7OT4rhhOyzprXAuRNJ/758u/X3FICyWECXCNd5qTfVlDsC/GAiSE9927811VNNSuafVoy4kR
mryEMZA/LXyepnWrTZ8Y6n/0Pn1SRXTOCoWiAv/mZDwlpEivOtt4qayMQEO//hDmyPhmZirbzA/j
PPSnIifSU9PvnI5K0XDHOxx9JLKJJbLiWBNf0JbUeSk5jfGCSrCQZgvSJxN9IBZcDK92ZYJ561o8
9WZNBk+78WMsj25InQqk4qGJ8omszthel97ABsUYnohE3GiTdz8mYH/VqG4NkXUMtPCDQBKaKkqw
znkZw/Hsqex91GzKVBpPiPw3o0A6YwAAJXGyoSyZ/E3oNPFqTMEyOVZ9LcS5Y406WMHgE7ons+Sx
TkIMEoytBkF8qlWSIc7w+8/YUISJQv/o63pXiMKHCm8NIFhPnkcWQzhbfx16u1VjkNsGYOQBchIG
8qli0gcQ1aV2MNxbOERi7TvJVjOrCSjF7K2nYnjrXevBnh8QXqMFktGt19Bipz6ajXwK16ZJbPJQ
nbQkIR2ILDN4XRyENtOVplo3g/Ya1mxeTUJ9YTZUe+nMn2G4sMAG+eAZ9mZMHxznwon/5Hcl02HU
+koWgaasu6YhRxXP1r1nxIe6S//Yxm0cwKcnHjuLyus+ShQfcPnUVglav376KevKP0g2JDdtikVQ
I2+nmzFPRrW13KgmGTXMAoc+Dw1Iep0h5gdoMfdprnaI5u/0lIqyNQ+Ya7ZTafSrFvbsWJX12pjI
NbRocqzE4KLEvuvU+HziZDxX0UlQxQUJwIp1XmTNhgEFWN6i+RGR/SUEGQg9u0q9t5hJpv6japMJ
gyb0brxXxqmJPofYMF97h4GL0x4LIaIDXA8LQKD2amiXhvqsrlCg2LL5zhuDY3o4VnX81zA494VO
LojMbz7F2QB2olcRWjENGLgIAddVNNBaTIaY5A4ct/NxKSVbCzg1yV+MKRCbu7I31nJiEoH49TP1
Oib1NcjTEH5d5LMhj7691i1PgsANWr6pWEWuVV0nxgkrU3l7ASNzT7dbPsi2fkYx9TXY6U/af0Nv
dLaDqcLAnaM95659K3iwCoehXmki16PjZx8wPXt1ooLcV4LZWddtPwmVwzXOeLlz7XmjiBVbd910
NeJpAUKwfCS8Ge13Zjl3zmesWfPWoaPk6b7WkeGQBmT8NPF8dZPCBM4lvU2KHr5kQ7+Ssa9v5hFN
sN8xK3RNymaGHlgUyLRDf4gmPrRx69YkWMV2z+/TQnEkeIvUquY+p/XcaKZcEhfYz0gBXkdr/5gD
rkQtn5+0OT1wIsXHyCgvAE5Ic9aNx9ihZjaLcoJrHw5r0Tf7uLOp3/LyZ9IyyLwpDBOfk42RrntO
HSQ6VXgHt+hC9A/KNz9nMtZKm90Z2i9Q/xthyo9e6f7OreU9Y1kfDLhxTVhKSSd+wMMGj5JNxYa4
vQd21nsmQ94lEmD92q7WD2lMajjCsGLv1xQunoMFvsorAtSmJbO7/7uQ74uxHPi3SXBwTaTyKn3J
+2tst9/RNDw1aA+OEzc0TB/hRobkcaThjSmLtyVwbzEUKlzrhb0bqI1XYWR8SQ2QPzw+uoXG/amY
AJOsIMbNRDDupPvfOtb49dAjwc4yMtcbjT+BLAa7tD2cLmgc4WNjA6Slhvqtb5vykPGXwSL0yfHw
jPCkRT9lK5DXeaBnWYyZJ/j+xBdN7JsyUqfOsad7Z7VEhY0w3HQwOZuqSDIsl0KxKra0vS6gyEYe
uM6u1CHplsxqap5ELAnmEnGSRgMBD0O+I1PAO+qjDDcNyTx532tHuw3dVWsj5RrmOi+3hYsVXHT8
9pmWpEgPouI4Vq+T5iSnfz6zfHrGr3404yfL4i8sdWzxIeKwkysbblUYn6ZtL5vXfz5Ec7IDVDnu
VQijkCab5eJS/KmIjUUWn37fcxki7wcn3ahfPGnuI+H8fXeWDJyJsiwCqyQEdib95ffzv2/EEFbb
tOzf+Kjb62OMRgPfaovN8xQv7yUerUtXWAfFPJWXYHnQ67k81S2MZJKHfdCVM61957qA0YRbb8xe
kaPosBcmzPlDEXvEsUUgEYf7KYZBveEJuqsXt75c3hCOOxKBpb3+firD9ACDD3V70zl2dhjbIjk0
mrNxW9Pfe1G7Rc3cnn7fDCN8q6l28Af6/d50Wy2AlsfpteQdjTk++pwxSEA2C6MqIJOlgmfHM44e
UEOGVfINKSyZAGRgfSIVqDqhLWlWPUcg13XxZUQQTsss20NRvvRyYrlIqNDKblI7yPSsPSF3JAQZ
YifRmlw+jo4SL4mm5GRFwPhMkf6hbeV6QEV6GmlP1uXE4iKVHgbiiYEJQSMnKIv1idlCfer0HkVH
be6IrqgoJZaAnqHWGzA7PMot3vyTiXdyh1vwriNN/dQvlt7Sack3baPldIlYhPx+UqRlwCXFEDzx
Szp3ITdeiV9CqPiUecSp2b//Q3jsglSearKq07A8CNHEwqBvk3MT+f1BJjoYW373lPHT6fe9LuHe
2i+8qVbJK9DS5F4uQWGG/GNG+nzw2fnmZiJ31SAOXYXnSm/GU2zbRPfV1DPa3F+7gl8AwsSbyQo+
aDx5V5etB8RscJfb9gfJkxxWjZOhSKGcU6b7yQO9ncc+P7PWrgOP5AJ0QpHmoJTymCa5E3koYUQ2
ywh5N2IPD7k92dr39kM4Uuspv9klsfthDe1LWiCE1kjpKmokl8MMt91sGZiLNP2H4v3/rYvB5hD8
P7kYDnmewEdv/zOaD7PC8kP/bmMQ/2b7rmWJhZe8UJv/l4fBN/7N0V2Ie0Rq/IN0/g8PA5g+vsTn
bcMV/GMLW+/fPQ3uv2H5Eh4/gifoFxD9/4DpQ5n6v1HVDVNYeBqwUwjHEv6C8fvz+ZCUUfs//pvx
3xMX/15utPHR7p9b1sucaANHZAuP703ZErFngYaL9GDkVULilKVY33iN7m3tLPl2p/rv3HTaHuQ6
2acqgZfF+TMm/k21A0rAvPV3fdetBs1HI2kXd55JKkeR9JjAIlr+1HnhuPKMPwQQi8epce7YJFBp
O4IupgXxirSO5a+hg2LtIXCQJb4rmryDScsKQUo17nMyJrZWm7NpehsrxivjRJbyYN5NeaYvbuyd
MaavviKJDrYAhVVeZwH8jGbDvuBTg7EDY5igca12nLs2zV88Fc0n3TpQ4FH3Ys/oMA2WYJrfRveo
9Uz8EX3JGyXMWjmWT7jwfCjCjq5ozGMiG2iBGYlw2PbmHWIFBq34Ri6kV6IDGaq1o5b6KBlXmZ/K
V53TZRlW5CvShvWdxdG36h0rOcSJs0FPvvFQJl1+33SuefCaRm0ynGIAr9Z+bo5bBRtnnxU+0igt
pQNNLW2HWhcZfaI92L6TXhz+f62s551jjKdfPQqeB6TJM7pu16nI1OGUsP1yCQDokSvrKX/gbLCr
Uz9Ypw4krhDN2mpb4eUVCsvpak/UMzn5kiRNTDeZD0wOFkHBUHVLk4N4LbXJd9Ks1ZRa/nEO2jBB
rwgrdoPW7KlAq5dpE3F85YgSB1TfNsb1tbLGKjzOyElxv8nSegbh2G/I3Ug2tuPSghfDqulmUnxQ
VBZOWrwmcXT1cL8EFef0pIk3PTRObJPse23RpMR2x5yffdLNNXGd4Gb4CJ143JYW8Ss9asfEF8mm
qWBQ/sabAWpELo/OMTCVhu0SzEZnuSbqfCvopsRcVDfFXQnx8J83/GmOinNQ0PldVrcrElOpuqP6
SkzCexi2Aamzxdoxl52oh8xiDOt9scSiewnLBYvKmOlFz/5w6JBctLpHL9YFRLivKGCaM8Xyg0BP
ZcaEk3oZuzgLaRRl/raNLIOSwppQKIxPjVDRpWiKg5Zl3N6tyvvKSqQrZXpX1G77QPoNcmu/gHQu
ApyLuC2M9AeBy7kMjS87ZiMfhgAFtHIYro00bhqivVVVTiQr68swSCc2s3dptvXpEo2ufyy5xXF7
TTdTT4EzdMYfcL90qThh9cwJz9WEItQnkEhovUIYTBrPbLPUBKbERBKt1xjmw4Hgi2qNdTDbzB2i
QjuV20y5zp1n0MgXxMuzAK62KmKWSc736IPdGRK0bOYfR2ZPVd9pWwKu+GmJpEbV3mvKeJGnM8zW
se0dvDRmsN/ATkiZPtgl1bmqq5s+plu/XGQrFX7SKiOusqLoiZQQu6gAOMEERY0BG6ttOJGHaDML
Fpl2jd25DWo1Pg9VCUZA1qjwW/5El0x7JpqBa1rwHI3xy7SqF5M90qoAHuTAVF6FNskzLoAmVmVN
e4GCdLGK+4kxTFyj5XTscj1m7rhqKvSLsfcl43dsbdP2hzQI3FZ4rLSCsRpgxlvXkb2JcmOdtc2b
8mZiJD2CZPM5q7YJBQyaXyTnKGvtbdwTvVfGC4eL7KFofGyIdyEkifIFslMzL0jn6ZiANkW5KNND
b8Vf+WSjZbQz4NeEttQQBs1u/CvLmKCNrPoDRJv1DO0NJ+8Eoi+JUF4RlTugGYQjgLwHifO6JNAk
WnD0aUx4eBQ+Mp3/y+CGn7KVEyQG/I25kjcMWTsStG65/xR7MEZj5A6+rZEzm4cBOpl9w/Wm2v7i
1u1zkjcf5ZTcWmxz68jVoj32N4Yt5AHBFug/YLsmxzp1YIKb+HcGesQB7/TGMwGpwjRJJrp1O551
5BzHbmYdw1ygl/V3+YNP5ZbHOfAapV/czuGFPMHELLyzKaYDuwBWO8qiBXBwkuB7W5u1Tpy4HlNk
edarGeYfOcFFaxGp7zrRFwbnu6qtetsM1luU1WyAm+R10o0LjBBnZ7zV+kgAsoxMvHqKtKJERySU
sFJy3PY1qdJT2IfjeozYg2KGoPFr50fs1H/7EsUMonMrDO8dg/gCjfl9bP6t5piJwOh7e8ZC1dVv
I7Fx8/lojLFYVd6bydDyrhIRD3Hl+DByqiW7Zbzq/sVD1LV2zWS4aqrcDDh4Z8+mn09TyYIaA0XX
bxIzG9ZD4n0mSXIeDMgsRogeh7PlWZPtozlyZw3T7sd25MmTqcYOQCNKM7pGzjFslg6h5OROEyc8
xfB4x1JGgWl64TYf9NOskRCV8vqoswLGnOKXTP4mrfNp92gi48R+bhbFVla15AoM5qEtBrn231Ld
fmCyYzOsFlQXqGqVluAeO6OsjILWbbJg5L7R5dOp9OdnJfD1+JPatMq9+qP3iWH3xYUEFqKK9bgD
bc08wxzJGLPA9Gyq92a0NOziCrU4Q5Gc7RpjIuODMqI69OmrSFKeM8ldrWxEFihhvhfhUF/49Vjb
ofT0YSNTZQD4tvTpkBgeI9TlDB979QxawYBgtGaI+81LdUY4PXIvtvuty1OMcJtSphE7X47lflo6
yl47oROncxnKHwghB79RIIGSgTW8q7+1ofOgI5eRUW3/aab7sLHcYHbpOnA003xRRUWtE4NLMtD7
ueKu7tlsOmwR46uamWR3kR5y3+DoSo2fvuBWWruEoWGeMuJNnTBitHsib5viC4PEtXOssy7LL7Nz
Pv4nV+e1nDq6rusrUpUCSqfKJAPGmGGfqJyGco7o6vcj99yz11pV3QyDMSj84QtviLrXeQz3ciL5
pS67KqAh3BxfwizoY/U2AmF2BzO1S6DsJXpKDHQsHMHDZsURpaVdOrUfyEKR2MxnM988S8ATEfP7
lhtt2zUoAWEua1BbH9T6Lj2wXIZ0tBcb4QECKmA0ehQdYx+/h9FfiNP3SWl8lsPfPu4AgHVySa0d
MSaUUb7mcPfIvpQBAZ0M4pcU6X+6Mjx2kfqt6TIYwVD/SfKnehqFI6wXlKVTCnu5ar5BNQgdReSK
UTas21oNJlWIIH6UZ6gXui1g/pWU9R5F0sEhQDhGtQo0OjMNm6tU2bopn2IFDSRCPwasLYO6MbEM
1JaL3kaf0djftFTYGWtcKTYY135vFJDbEsM66QqviZPTjM4J59R6EYjcJUW3WOqEbcUKXgmqhcCD
lxR/hDo7L8uAPlPoCkZQQbGSGrcMu8Sap2WP5OUVndsKIqV4Q80BHY+CpWUuxJfhATnG0LbZlAJp
m+9YYw5rcBoGxoztuK7LwRxjQbxoqgSt1PQlOAse1H7qEZnJXSUTsOpKI741RJv+6kTVRrrnrYAN
+IjCjrn5muHp0W58N7P+mEYACmLjWZUQdCyxgg1hqLXRomLPuNmONZ7gXWUES3aVM/QjFE19kVqK
zhNgn3Ck9tSlWBrgxueNWhuUm3LbZix0m6R8eOjzW5rCPljU6eTiI5nQsIt8hgy0knLdZFbpy1+h
SqycW6bIqu6l4syEPgqKVOn6ayMSmv/85vd50jSxYwyrFfP67t+H318ADIrprv73xX9/8+9ruowK
gfRIgt+/+Pf1//H1vy/+Htj/eU+WpXtFRqgoG8pecn/fxw7b/edH1v3uP8f5+6sGbp2hTDHBerhT
q+Fa6fAFfj/490EyxXb379Pfn+Bt/M/XhlaJwafaKswY1xyMj+L3O37ftfnfb/3nNVy3iVNJkync
das02bA+LAUAFyLG2FF/lcp+X/x9z++D2qKGOGstFVbtpYqXyP4/f//v0zFDeHHo9Rje9Nrl//c3
wFYzH6TKHqUhiHyrjmCMhg79fpQuf1/Txzmzp7xX7Ay6F5jDDmeDrFn7FCh/xQViceww/DgI0bns
C+w7/WaKD8Kx26Drsl9U4If7NL1RMddsglKwYL0F0tGe36aLckVr40RXZ7LHPZEL9ZkbUF4qdffl
TkQK17P6AhiPk59NJL1LXiQqqWgqGcA1/RTzZrIgO7GSn/RkPoXgaO7Dca71S/5inJV5sb4U+tUV
wOAD+klA8R1Q/SOUkskbfpi/5CqIVsmVXby3WLXuK5icCHt/TCw8GJcVvuYX0o4qJD/2XyXcEbRS
Higyo679Tq9KWKyYrcVRPrsjSr4o5PjKnaXEKicvp9eD3Uz4Wr9k+1VOAPV4CPYQz0BEXlGTHdjS
jrmPKpH0stnQ3/NnCWF2VzPGJ5ydzvnJOEMvAtaT+f3giSiNg7l1YzgM1XPUe9Uz6qRtfuBRPZQx
gKkl3sryH8yVZxFZhIc1CzQJAQlaGM12PyO1MG3wDD5mnLfkPYgK+gW9bVQDA1gQpKy4FfVW2WY7
1lEaFJkQYDBLar2TQTRl7Or2Bj8cHubnVLwJH+cOJ4HQWQIVn+Z9fi3eWaDzM1TzoLLza3ltLrGN
SJ+3UgeA7AW6BaUvsSgbf5jeH908PSi0Rnb4gH4R7nKvGJDr2fVg6qLYomUGxQikGCmmU+N/+QGd
PqA2/2dzqt0vEtPoYB77yXn8KSFkvSP3eEB+TL3cZ1s+UdU/9Dje7mpqlNZGcUgPrTy0zw1AvcBw
zhApeNnCYYNHjGfBcZzDb2M7gv7sg81b+GJsqRj62jk5alvtu/zkXxxCf9q7ts0/kxtCq+H3ytK7
45q00pLPkYtpgkX4xQVQArNjXMF0DHfg0DTnRzyXd+R+zuyKFT6PW8GF5E4y6iTv4duXeTPO9G9H
V83sAl+pbRjtzMrJZEtWzxSRoEUAHqyd3PLpIunA/t3qBrnjvRdsDz8hxXmvnk7R8x9s1yWAwDaS
P5Z0op+XVyDOA7DWEO4qyBUy4E5Hsmcb9UBfen7QpbuFB/XpR3l+TsatYP9gtNl+1j0QYCc9JS7s
bDSyhttL6gzQ2vcLfhOQxuzkMsd+/tYqoEwstjKqOd1kQ47GWKoRfqJLeXq4/aE+wSlfguw2oWS0
T1hx/GVPcxfS3jF3Zjq93ra69RST3hGA+P+vUtDwol2BtFFPLeV5qJgBXgNSvuPyRrtlcZobn5ue
Gr/5KRqLsWz3AfwuPAwweHrtDmQosvm68amzUOuxly8G29cxPcweTSYPg+PkaTi2p/7aKywhj5Nx
hLhtw2YI5m1jx97PZtsGDabSJuYxju7+M1J+Mts37ZwclbK3096/Mr8N0DZ4oebD/l3SC005FGiC
wCko6B+FpxAQgTVbDJ5inc7cTEbZXkjtaLdezO5nK/Hr6ZahzkDfA7wn4PmtTo0DKei9uFO/4ADM
drZdLhDFwmCA4aUFc7NNnuIz7RBTt6sjndV3iiSpvdxRBLVyL3tP3Gy38rR25DnVhYCJK1f5UDXG
4uKB8NM/U6IUVzwu2zjeexWqCLJTPL1X9Vm+DH/LAe2iUyt4A633QMO5sHDpGCRPkNDgjT0lzw8s
n5m9ztS+y9+0HUXplUiXUlYzuolPfRI3hBrnINmj6TgvByi/5uZj/FY7p+yPTe9tZse03he8IG3j
byKeUsX6hG6kIdjkCE9q42U3ZHDvzeAYKNsJiA+r5XbRLSpRvRWfYoqbSAo5xU/l4zhLbKV8Tj+l
ul0A3k4uS1gCALU5MlhwlnRxudipjKZb/Ge4TP6on7g6y76xKzsDR/FpOOAYyY1ktCANLyeNh9WC
ydDjACwV1i+3qLPTP9no4EW3wAiyih2zMLIrbNGXA3MEhlP5rASIad4khy11YxzgyQrPKfUayQN7
DR6d9xc+9IWZWz/9pA7h1bpjXJVPNku2QKSh95A3WBymaFu909XJVJ5yDRo/uiRs9N78+SBSRXwV
Q3m2P/S51ntPqab6KHZ4HweIzIrfsCSg0GpHRFYD0MmFDXVWGF4LfwzX254Q4qXyM4XL/OW9Yxf8
iC75dWFGoZtgiz/tlRNeT/rI0jNjrRAHzLdtalgYG3gTUh1PfTBa//wPanv5BCOzj1yvu82ik6CM
4FBnfcKu2Q4v5bm6VTcYKfEmCCeLKwEcYEK3JXNn8FVf9Ckt42fZnFSCXT/1OIJs8fH1IgDvKtz5
2JKgvqWCL2Oucit+2BlYRu54s0mCzX6OQgKcu43F9hbuAK+6UN4DhlX6bfzVOg/hETCfyh69Watj
rjQ+G5THTsoJzlZxkT5LD5RM5kqf8g/qniznufmlFza4i5D6HE5O6bU3vUU9JTuUuq3S85CaBVzB
405rfKfordQOUVXTn9LI7WGhhZdlm/yo0NZTJIcr/anWYZ2Kr/EKTFnHwFP2QuL92d/FGxP1J3bo
pkc7Zd+8g0ewWTxZM1DjwJr4U99P9Ncjy0Oy90Pb1VumwZ/oI3wX9sq22Uee4FAAMOzRY4vdYVnT
0NEk1DvLH9EeKPRMBcRGHul3YXJYnBx0J2Ge56/n3jIsCnQNqHRzfOLmdDcDgx5LtB/uehOBAHC+
qfOyDtPGR4APJ9c9lqZJ6rI6dh7krv6xzT9KQjTWOni7HmoNKMXBjT7Xe4G1kKRBkChWEA4t1Tuo
HAIeHsUieBTnzZjvYY84QoY8L3TBw4htLu43RaAPV93w6+kaU/pNMEsWxW3ErdXSrbrZp4knPUMZ
sH98bDqEYO+IPl4iB+G6go1brypcwDaSt3DLFfSFreG9PcVeap7rQHf90KOa5YRebyHjaE3PCt09
q3Kny3wKp1PUfOa6XXw1EM8gt8/fCtmkrJhHrMNKcQcfXEgQH4zO0oCDZ0Pv7zVdqifNZiwXgfER
pZ01o14M91P/yEHJEe/VzgohDpeXDXrN4pbGKdsVZapZv1LiVENU2ayNmwm+UH7JLy0cSMSNSBNR
YcL/hdr3MQzM8X3jUEmIGSksO1KQe+UpdZZNoHyytrGfEEhLOvSW2WL6D9y54lIa3FuPcKW5ZWy/
M4WxLYEqE+/EyhNbEzIQP43d3PD1kex6BcI4hKAE1PXI4vHcweF7brQD9fhS3QG/iEb3a9mPIe0Y
NFzx/HMk1R87gBZANm8KU5vtytWYY05fXuSI0Bg2Ux3U3uZn8yPUARixH5T8DcKIt/rEPNfvAB63
YmeNWyomMvY0HM9iUV2ximcJNsZkgyuhSNz2O0olWUsF2oJKR4tWe7BWIJaKRJFFQyWFMmRrV4AP
xDvytFfpRVAJQgKz3OIYjwzBbt6cKKksOehOT3gO06cIrOAxe9f/ANUBJDOPSIla4zfEyn+uB2sf
GvpD5m44Zp89oa62XO38JJB47Lt0W18JXSg/itO2wTkIK8cR3Rzupcv0H7LXbJemHvP5kaO6ZbH3
vmymQI0OePWB3jw+dqI7YmQMnDE7z3tMX+L1jvXNrgAuIf4Im0OauEXpvONiKEj4ubr4ZoRIGVsY
o7I//8GvAJj9+XGrJheFZrF6hrvZZKg6OxRVxFsHbhF1NY4Ak1fkt7Sj0l0fwms4vxkJzhrr4pKj
O//eixYR4b2nwkwIHltVZ8vPy2lOLNPTTai4LgHGA/EsBFV2yx41Dca8eqLQqO8GdgGRECOFm2g3
x3C9egyl6pZj6PxCU2f3QCJg2qqfGPnE0zn34L3SJEfZDWFzEjMpGOugLS5avJtx8Qtf8hQrdVI4
u3Rm/COsSmE1kxvQNBQ4PlvAq0BJdLIt5TxIJ8IZ9kdcdFjsph/jh659R0m2ddKHh7hPs/EywAt5
9QKFnhXJq1W7CW2xdjdcmhNN2mj0U521zZ4qS2m9MttlbaAXIOqcIgWF+pc8YWKdvVIL2cAmBK6G
gZUC1NqeVIrfDkgysfbzDEtJ9yEcSogHyMrrThn5p3X4BeappBuG41OBp5CjftXxc7ot9UDyNGlX
Ixr2sNYgjH1Edej0PC5RgzjdgXI0gi31dMiwDgg7EemE5yKLnIGERGgAXI42MSL/pfmlp5l54wYs
SA0RHUAFyTL25SY7o0TxgBwU00umXbJHaFTfIAV6bkE/iTu2bEm2Ecqc3iG4mp+1gKgb+Q67kqza
P6inKZX7GALxDGyG5tdhE7GXE8TOWJOU7uOHxQbuEZXgCbUGRGVYqXN/g1AB8bJwU72+8GIz0Gqr
vLeSW8TfoWARu9vFimPbIh7GQbPmoJCp4CdALYStiICJtW7JLzNyGy9sD+xPVn9i3hg7hRa2B4bP
In5tqId7xB39tQioX9kIWD1FH9lHf3ivt5X1Xn8rwXz/WsjE3kzB7r/rDSu4JZGUJh8JC9PjyE24
68Q0DFG4dHxNeyaXDZBSuKS1JVBjpzJLevchXNPIma8aF+kDLO1p1tz0i7BLtxW2Mf3wgsKE4OQZ
CyoqOp/jnbW0dBrYPQB0GMRz63cjqRHdJLrIRKk8lqfimO04Iau/wpeieABD31s3Xqrun6ngsdyQ
6WW78lTWwfQ8fw8o0rUU2gG0iwEaVCrFCEZ1gzbSO3AiDGlBYMFktcih5oX2gsPqygWlKsEz5Ls2
28Q4ZPRzz7HToPrCRjJfmVt8E5k75BiWseoy+Ey4jONrIttgzTqUVyYvMzL36JVTL2BNx6wWeRnC
pylAcIEm+FY6oP3AKHv8gKf/Ltj/HaIPHT7CrgEU41GL+ivepAvTnW9BqHQ8986QfUNFK36SS3HR
95UPZB066/H3eKLxlH4BtDyYGBGSOBLk13WA9ddwKtO3Rd91ssdJRTh+YvniQOKvKCEQFq8N0+Gm
EFCZ9/QPObnuSVD5AvmHApPwmblh8aXXznDBI4UZzal4qFVxH8r5zNDqT2Sq0p3wUrP7N0V0NpQL
vBOIx68FcZkTtRKU/6k8JV7ZuCIRLRcnoSFlS18UjhIYgZBvc4+Ofh6SuAD1BWYELx6D5HftrUOR
hwYf659gZUeCJtV8+dFHL3Ll2zx5JO2j4lalY7xVvuQYvl7BQaBDjAjSqdVOSfFXssw7X95P2ABS
SScAXmEh+IqJoxNHrvgieNBXCOEX9dCfI90anic0mT15i7W2RTQLja0KA/FNo/ahnUGmdz8MoG3o
cw6YHic2S9Zgy8t2dLKP9tDKVv2ixr7wFdYgNewC4AKanJ55RjjzsbFDKi+NEx200rs3X6o/HaaX
eB/e29vEhknSiSdiZ0eGFV9smGrXVr9XoiNV9gdoyNainGgVnoMU2UgI4YB/zpBk9sD4Zx/h3/Fa
mYeK4QXwurTAr6PE12gOM7HSXhITdCRV+0M9/pk+2M/4mvfCV4mF+rd7/bfAWlul3kTOtsGip6Op
amfv+fUFZ+3o0F2IRoZ3zLMxAgbg3VN4LayyCkBcUGbsiWOpDnQ/WLfGNnMWOvWCZPOPsvfNZ2Lz
PTqY5Jf94gzUMOU3+S31uJFi9hQ9PSZol95D3md0dJcDUBHZI5lgey6vxALFu/zwX3S6YYzUxqYC
QgGDSg/rNLom1EHWYsdP2vq5lzvdEQ4tr4ryXmAMzSiWYLVwFBdqzW566DLgakGh3+rQnTZn+ALo
9OdWrYOGQUOLYL/bF68GCkDtM3f9CCW6HvYZ6nzlyWyJBPLPio2goQaXRjVq+HtU+sTHHyp0JYZL
OHiXnrp88h8VGRMIzvrPkxLuC0VF5v9m6pcZ5bY1DtWS82gpQV0FL1kDsvQ7L5CU3/MdaGYOfvi3
PDHqv6iNmBt/DjpImjoASYcF7UCOv9ZHLG0MQvQZWFhDnAaDDpGavaFyv2DPWuEbdTpC+JKaBxEv
2RIFy3onhPaWC91DP7+FPeVzu7/3d/5ZK26Beod3UT5XVJxD1dbeBiEg8UIl1uoJVvxRssne7iPL
Dwp9hGGsGicyDaP8EOGgs1UZJSfgzPmRFZWvoXxN1sZkjlnVCX8Trw1SL61R33LM6ZUP+yS5hIgG
hGc4ReTrFHTlvZraBdmmNd+FJ7ahymFR1UCc0PghiALtGgUFVRtfzp6SDIq9N6OqyXjmiLqJhZRG
GFTnNYtmRwQdhttnZri/K2BxZLm9kqvX14KsRkuf5k+u1nhfDQ3XcJ/lKl5HH4secWn4NtziL1IX
4mJquSyQaAvUnh7I6Z7EYv+DqGP4lmyuhJgpRT96Qh39x09Wt/lPgX0W79EG6igTTadj/SBRpqjB
1Hoias+3XXR8wKadAold+i7BB/2EbyBgZk9pBqnRzN+S2ltzAlbEhz0x3sWJmXYBUqGbVvoi0qYE
Ip+cOsMVnrjICVBXaoUby6SHc5xuG/exQ6+SuBpxM0/57K9gyQ4UPBqqNQSgxhvRfU5dWILqbJEK
EVJI1KyIETTuwStQ0BZUh0swIimBlJ4GUFMWWjl/cxPJISvTbErum900uWpIDYawBGREilkSVaWf
Sb3jxQDSKtql2z/ClZooS4afxTtKShwWNwjI+vQTUc75u2FTbB4+HQko5IRVU+pzRQGmZKRI2Y4k
KXx7TEflXp4yl73tjcsmpveQOIv826BCk8H3cgTxc7aMt+Q9i7YsDRxNcZs/+SSWFZWEXbTY4afh
lIOeetFIam2j8ozqoHxu5L3MAvceX6enZF5HYPYapiQJbnhMs5OOiSfqsN2VVUvmypBbXJUAkaZX
Osnq49DY02vMIOT9dXSoGdSfWWSb13nPRKZYDRLsyTgywKk0IVPlVjUVRXdlBbU+1q0Ue0jU13QE
7MbkmoaVmrSUfDF7Vdt78fBptdEMJX/NXngvhZ2G4AJHWdXjvnM3RpXmkjtTEiKtbsBinZEw4wf+
bhocAvQANgWZxMRlan0+CpU1KEiVeqc7g6yf+VYJf3vQMQ8IhQBadtTaZ+29ND0tClAYIHLulH2h
3gWWfo5ZCJ2y9R8RtGV/Fh/r4EnWzIMlm9Qa8AsQCUZlSe/X5T5sbLE/LSNpmxsLYJIdtvb8SmCy
QYmFYkUVcPQcK5/MD4rEeKaezt1tKJAif8WIrL1eufGFrGRcj5olZX7ht0X7q6KCgBciwq1NylXd
xBnC2Euq5ja6/TTWK6Z3/F3P31zUAX8OhH9aMjEuDBe6Jz2HbrTnsnJGnFdNuDNyRxxBCTgkiX49
LTB+vQCvWfs5+nhmL+SKc702iN+YXio6xrKGQciOqI5uAGmg2ENeXHMXKVG+Mzr5TG2+sO9hbFeJ
fzjrnGJjk71S9ucJh09lvV/DEWhhEBerIyslOx8ptVSz4a6nSYqCdfHgcM84V7JBrFOIHLmp7PNc
VZmDpqCB3igzno430JYa2WJ8y2zOirHVEjLDENJAca+3iFWBoRSqrHAXobvmDi3Kd4RDOKOv2AOf
MFaBKPzdULY/GhGKbuu+TZ2EUiWy2uugNVxN+sNY4SklV1ldP/ufb+YbzH7LIWxIq0G6QZGiP+6Q
ntQKbG2XtZoD5VwRWiCR5VPnesvl5+vZ+MvrY9lxWfl7OuPrDY1s/ohzRziG28jpMOgVl6NiEvEb
3sLtgKQf0xpeT5uzRTOTQ0OQmUvHJeAY0SDg/Jfa4eM4c/6I42UQrDepBrbplCDbrPUGkoPC5Vrb
N+KjOyDxI9O/Y+8hSqLQYhuD8zhO73zxeKVLIJAxeXwvp8N/S3flAzEj0tQnbg914YysebO56hhO
GwBZtkz5Qtn36nagK6DCcKAJLDrg37iJfNg6MRKbidqoztDQrHvR9xvyH8PjxjJB+A7eyG3nDDlN
3JdQEtX85hLJAXIizeIuxaVZhTPpHwADJfqF2MhUtiUzKGp7QX2Urq7pSC9avqd4ImQUE66Meb48
BPUsAOV0H/o57e0cYTD9zPkgkUluo6Axc+A28F4Ua9exCDCF8rO8DqkV+krFnXCHsQqs8zb94GYK
bpSrzFHwPm4DtujchoWSgm61+jEGManc+INYPEzmgX4d44NbOWP6XfiNhNqfQ889zgm4Ya/iLkYT
0NyjwQjrjrSPo+KwlwONDaZFVtv9sGeQ9efhmQZphCUacxEZ+pfVWXHmGruoGzOIpMinxQYxxPSg
kisIspU+R8c8VmOXyBERwC51RRNuDC445fZ5MR2WE3O4jMjKAhPr4IHn22JzBNImyp4BI0nGbsWN
F+9R+hXug4VvKi6IsUxyI9UT1Tv3mMMcwxfmnt5decrprgiuGqO/gLg8lFAWg1GIugPjljbXemGj
vQlER3ZJnkA4LrDj18tvFS4VnBKnTbLP5raZt/9cYdZSoQ/AVHJ90PsgF4bRPKF5/zpvwbpxZg/B
5ZYwF7k+aucz4cq162S3580rNTyuRre4SJCgbc0oBFOgy44suFywsgviwuPWcaHoWisxGqpeDuCT
C8sKxHOsrddEqoQqbnPV+fsMO8bVVZVAYx0cTMjOqmvLoyb3zflxXxmWIX27zVqfnPK9+dlcQs6J
xInBmOy4sKR5HBLnvwKCdMBFdqy5IcV89JzW3BR8ZLLZtcVtWfZ8/ToIRkqZaNnYxgxLHsSJv6HK
SVYGd5culjubvt5SUrOG8WEhnWL7rJ52g+yMDBboOdH+MBnNffwFSrV4XserYPPJo7F9aJC33ske
GGQkuOTAG7K2anrBHHUzH8QZnppwF8F4/k47Y+Np43qlFa6AYlHlKy7smYQWSgcUDllpGmMIkfpd
A6ICMS3WS2dDR8q01deY3IG1HHgXHUbQUw6OWuFjPyoXIP3NC3U2kBymsZcERLRKKkQXPQ+RLF+X
Qk4fLSBBdmrgd+d2QLLwwAvc6gbRqYakwjFpnINheQpfuaKifATZlVK5x8I4divWEBndoEBT4T8E
rfG5jmvlwr2k0IpWWUvbs0lQKaNSSMiWe8ysofMAXFLJZQUqKZMC5yqwjNXhExg71mFZNln9SfGb
J/xcqSqaph3SIx8DdeMXvZNFLstztdkxDDmLMfJJoAUCdSZo66YkJe+ku026NeMnHNxAgkYik8ft
cUaLAmYaiEwj3VbTh/AFYoVlbPPT7AT0Lo3nonIx9VUJb8w/enup0e4x7XUkDVuQ5Qr9U4KUI17i
HZdngVD2RGcPeuUY7x+lo45/xv5l7XpRSohdDEsVZmgL1Z1C+jOLKeOauYhq0+aDMoJJm8avm4CB
ya1gyIL4pyRVJv7jiRmIViuDnpeZImV0YzMyKpvRThNvMuDEUYJcN5lHvO0uwifPDdR1MKSKXzRO
od5y19jJkdIVjJ2QPcPdKx7rWfDOqrbXpyuxi9XVL2NMCon0UGIN1kiaeS+A/XyjIsLX653DzOOT
6Tixb+dsp3YlMxpp+j/WBWTds3MqaVtWEgDKC5KymG5TDFIvTEvA6WGHTBcaqV497mQ+ComyxEVe
lQFPDyRUEKkE2cNi5zCg4vR55oQAOzArhM5Z0CFbpQB3cEusZeSGgYEZ9ooaRFOA555I6TyCXnrh
7qD3Xo/7zRJQyOFyC+UlJOJiYfldjJis9Tl/Y8wwpTgyVqIFgw6O4Hc5ZzFi5eAWRaIv5ltuGitP
AWhFg5pKewmgltN9AAhhgWK/E9Qtbx/QXbI04uXcLsCs4XosnVjGhuTYGuCMic0xBoO9zdhZYx/2
PoplPOUaEpwxW8SZHPVMB0c1KduvTQZuK39VRBBzwIwfTYnNDkpOOk9WuXkVwJKpn2u8t7LsrE3m
s4RgSAq/A4BwmlEdHhn92HKIq0BsQD0tVz6ewQTQkiES4+z1Lxb5M7VRknXy1XX7BnlC+RNkUW6r
K8yg70D9bUFaUExmc26pMIVE5C3q0JLhGTMSF3aH9ytCQywev3ou0WpgqzT9zMVc9V0Qml3NRFUN
NauSBbZplm4Hd1YGJZwSIWnT02LkKUyhXt+pG4pNSoo1SgaS8zGJiV9rm0uCE8NOGlZr1EYCRpYC
oio3CJuKm/e0h0aB/K28ywTGFOpnW2iyNLoFSC1IUpbuv5JAEUxFZCBlmZk0KSK6xSzis0nhDPWH
afdos1OdaIKHesXiddPmNmkTnPuw0yFWICiIeYXijvFLszFIpFZz518hH31Rv9si+phCNplaYXeO
l8IfdDclroHgDSMa0LQ19WbuZrp0xZix8n6Ni3//PNQQSggz4/T7UpspBUGOeP39XVFkj2CmclMm
6bAr5bnfFR1itlOTcMmG8ZDIwESz/z7I0QIQ8/d5D3t0h065YUsNE7fd/G9NHaXzVbViK5keDeGG
+PzvG1It/TIeGtr6q2DR70OLgA2OzP99/vvT2DH8ihL3nA4UZfJrL/374z8KRkJVp35ZLnuhAdkp
ZO0Dk7gZhRUdSQzguz0AsRC6/e/RGgKI0LbJepSP1h9/X/znD9e/BtnJb/59sc7C7diSg/UdtZ5W
Bwn5+82/D78qSv+4Xf/++PuiWjd3U6STOCuwlaIC5u6wYaer1wv7+zCtT//Pa7+/+H1NHuJASbXE
R/3xUOi55JUj2oj60uBllJLIxZHACtC8tqLcIWYCE7envyFH3eQgZKLaMnoqxKwQ1PENyPXK74T6
NlGZWQCLqcZa3k6pDJTz3y4XWzK/8DNSccvUxmZXhWaPZqNKY2QB05ZSQkv1EQDBiCNYibb4oCCq
KtUrkS6Gg5vXmEk+kCBGIAocfyNy7R6DYQmP6Vz3bMijqNpDicO8oj1IifKndl7ZhAa6m91oLIE5
G59Fd4WajlxeK5UvIq2QhHRdTIrJW5n4virXNEIokmxa7YJI6LkRH6uBD8DXZgrRTSE8eYA59NUW
1TkTghYpAfW5Cn/UOE/dZMOWhr7QcweusqZqhelweKxXrcJxKyaSQhOuRVBuHugaGuRaSLIHXT5R
h6o3Ln52UAxnrnT08Lqy7512KAHs6YcswnDqkTXfyD6yQUeEQRrVtqimmZ4KGd16NiG0sHWbrgJG
GylZoUBXZkHqB22Lgos6Gs6Eo7ZtIo9bTyBCCokMAyG010rst+DpE22iQZuSP1e6nmzRbgeFQ5XZ
oECoTVlIm2h4HysuWtsgCZBor4pJ7lDORJuiqRFJzc5YwGib3+EH4geijyD+FStW4j/NIxRILFc9
1aHa+HmVfppUgFQpU4NZwQ0IaUX4QyUNmIFilRbSj1qo7YjJMoFpSyMoTUN5LBr5Kq9ZF1SIrUEJ
EagXDFod5JF5mk08rdpR0H0xnt6qgSMWhAxQoGAchn5Wn0T2Ln2IdyXe7AT2gD3rOHvTe6JRUf00
U1M9RAMbXIHVDkoM0V3SyAzBMQ9bQX7sB2T5kN4ry72pYAkoii1wNrVycmkN76UqdKOphC+e/52q
aTwgnq4cS6TtYZGDkKLRCwVl2Uu6+qeRFaAEo+DXQ1IxgQwo6X4uR9FlKk+dopn3ZC0hqq45KcYe
Pv82Tap+O9SqlYV1tVeF9qjr6hRkTf+uRSrGDlMDVoXJazeCfhmkhH0veSROHhnJOojIcxJ9pJqj
f5f1MlnLBLct3Wy+G4FwLioUxE+IR4QR7+5Vas3dFF25HRJxH+P9tp1A0iJeVYBUmiDvpcNblgh0
gZY+81KJ/fex+dYhwQdTC7EP2seTMmbyTsmWXVTlRP+P8ENVNOgc2XTsxgj/tpei0b1xI5mHtm4O
8Gn6PbyVfR5Kf5VHB4GmpnDGFkCvAUBSr+5VFftfIUX5QIR5VEhYtC3PvQZ5tutaeVcCjoDmtzVG
XDyQgSFJqlFCaXOt28GQGjAUUb/Foip8tJH9EBFjV2m729SW7xO+E8o4SP6i5E/rSIepi3ALOiXy
QY8fn0ZWJ46cxK4RQ3mboKggvOTPq4OyGQiKFExJDaVZg2pTmmA9UPBM9in7iNmPibOEkL1xx45X
0CIwEL2BAduo+lYYiLdUuRI9OdJ3RT2ysejhw8mGGJumqNtKorBsJ6V8XDZxjM6rumeIFJ95KB/x
iLLlHjEbqSCPG6C5aROdtamjbBi3b5tuDjZGL6CKBUxDWAmSNS4EnmJ0t4eYz1tFVA4Nt4aSI+jv
KDbtx6D8qBP5DYwrVGRNoiJJejzN9HenVcjRTNTlpG6Ue2tiUW9ibYRYg0JMWFGIah89OSEkLK3O
wJu147yKbYMbjOkiCx5EWAUpU2g6YqNdH/Bfd49oM/lJiBffQy7L3YJWopZXhyGplcvQpC8htkLY
OnTZVk5vWlSJT6ukpRktyl6mn6VlifzSP0aaOkCxOgxj9pP+Pj/MbyQlk6CYkr/okllA1OMb9rVQ
TreV8S4ky3gw6+oYrlLEKaRj2APiR/7/uDuT5biRLdv+yrOa4z40DjgwqAmjb9hKpChNYJREoe8B
R/P1bzmU9zIz37UyqxrWQDBEMEgFg2j8nLP32loiAZCwI36rvZp1nVwzK34pPUWdxyRjzq1by1i4
bPpq3BuZjHdWUb9wlG5qWNG3XtFTnquRdXPg5rukM5gCRu4nYbSApV1vh6X0PZ3Ca9rZDnLaIifJ
hmUnINL+mlPt5hljl0YwBvIzy4PxoT73qd2dIhw6DB50iwTvcNSmyW2SNXshi18d7MUDxv4Qkzom
0HE8dU6iw7/tL30RjbtYuNNhVLW3L6Q6Ne7MrVbY3t4dKY9kK/aFmb9YykGj0c2PhowYijlq2RU+
qbhVRdCJHfRXeyKUvuHSMghl70fTHq52XTyM4/J1qvr7ViPag2xyjpA0rmCwI3JBYjJGvPETMXMd
AL0NH151IHUBPnkfSUIL3JJW54zExXBwRtvhyZ5UTmlhtOfexZDUeTQVmt7OP2P/uQcDciV28c4A
PbeTS4ELggV9UzcNd1S081ZKByU1yp9lWu0IfNqxfhdvoYn3mYP9ifwPWuXE9iSs0I9FhKzDi4er
MQdPFjbkqGwDRiZ+iYB7a1RdeqxV9xyATUagQFfR8ii2lsj/kSysNit/QCrj0adq7ejkmbQ0s1KS
CD7uZpKvJ4pDSyE16WOUplVPb85vOGdMazgIWaEyT9UtrscpK39h3L8Z+Cze6uW1aWGMRjowqVT8
/h6Ol2UJkts5vvfdAm3D8HUWE2LWmWrAvsxLeumbdrrCODLRDf+MXI+FedT2L7HxNLro0bOga/Zh
qn4mswg/BUyWTMIJwQn4/m0UqR9RJ8ODcXKgPjc1o1u7n2gDAENsCpb0mQU0py3Eo5t1P6weDJDN
cqPxaYK3/vKahAgxGlzC9TxzGn+TXbcT0dLvXEsxbrZCbkFLBhHwdnaS+DrUjFB90PSjFTAglBQ5
lOG9jvNYstjZTFUVY5WUX9skOI32QPqYRTwEpLdKEyXqw8h5uqvD0CV3Mb9M1tLjNtc9JrP6NBGs
fkrRwc35xC9pY/B1adA7gWA82Dn4nwmUa5urm9jLvUyG5hYwAW39mQULHQLyQwHvT/W9Y/XeNQsY
vU4YcbIYEvuYQlif7Yy8Z/Ia23BAHZRmhAe5tFwBRjOlMqvjKLexvaVGci/WZHR7gjm+EKl8vwyj
d2vl7Qu2de6TPurNFEO6bXPJIckWy1IZPJA5kF4ARaBqsp0bWAfMOc2x3nrWIx2zPi8I7OybAkxA
eVuKLqUDTiDF6AFdzKPuTMpA89IhW9zXzNehO0BebmlfCE1uylnQKZMpfWOVtIZbUWLeAxyfEtvR
Qf7b4uiC+0ZkkAiCh64xk+OQAvZj8U3nTHbqM6VpfeiwYSMH5iEZav0uz1wStJC7xaK9jJiMaVpa
31rR3BeVE6CAWvqNPnm8bN5RPPLhup7QmlyWpEaxL71p3ou+dfFjs4wwuDLlAxB/kPQsLsW3irXv
zinM96ItmdmbI6DBsY0vxCDKgJO0hny3Gx0O8JBxbT4O1ilUgHCdqsDvxmWyHHFaOD5eWfIfHTP3
YRjT2a3s6lgl2oaA4LO0wOBN4XJnmso62sAhjtTTzrjoVQHS9Swy95NYkDMiCKOgPltZmz0OSZAe
4oHheqZtkVVFTsBCVs3VDLODVcAR6pokhGg4nbwR+5EvB4o+aAjnPFeA2LOMnhRYW2EtDsuTg+/k
8IPtOXrxXYXeNCvxjlXWa/SaSyz4KYv6Lanp2bUj+AQTXMk9zzbDu1lm2i/A+AQ42bNp0hfxhGU9
1D5mWMHS5kZExbKbOh+nvAMLQshojwwwPdThUoKCqy74GN+bWSbnYKlIAZi6b4NXnxYDFn7R5+N+
qaxz2KLcDiRBsi1ttDLilzX96L53+ON2C9dnc6EwdE361b6JjGxGm2Gkpruvyu7VMJKZW68KWLPA
vm9n5OhUEbScYGdn/dKfF/wvXX9n2Cq69c303haj8Zly1+He+WNpO5DT3UV5CR0bn1njYDxVpTyF
JYWCHJhqmiG377xnil7KO4qhbZk5P8Ys9tA1g3pLBaxrLK/ot/pXFU4vtB0IlMl8rnJud6wkQWQj
LMtrODgjA4n8lIEnPsu65drSxOeOSb/RmuEha8j1ynP+nFiayboqypt+1LgzaarzTMR5k4HjHgaW
ziVw/9FycJ9YY3GSRMQ8iFGdFO0RFYUJQUHEEYmgIS7Yl1xOU2fZpi5oQNZpLLc94yeAsfTiW8nr
lHBbNWPORo4WTmiWsNiHoHq1kCU7ZK+dxWV09iLvpo6Ezwvar5UzOrt+br+Zo9syVEw4RWuyAuLl
1UrM5zhlVLgoxvJ+MIbI/xn1hzPZRUbZfIuTxto5k4ZzojXvauT/ccP0I44VZVeR3U2J88mQozqY
UBOZewAa/T5GyK/nuEaqYXjQUp0237UxcRHzy7LMWMgCGsBDVdyVXfe8xOXRIHTwU+5+6ZT6MaUB
ItqYUrKmzbHl7dY3Nr1buwOEPhW4Q1CQWNWEXsE/K58smvbqWOa3dgHJUJDeJaENkM3g+Whv1VMX
FOoxM8d3Z8RG4ru4QkgKJzpBZtknN8lfvfGlJrj+5yI+lUn2CPi4OQ3lwhiISA2GzkyCuoB2ayZu
J25IO7pRv1QTqGMfMMuDW0O6W0mgIASljM4iikb4LW/GwmQB9OtOzXjPDDR8OysjIyxWe/iEKCVL
ru+1Sn4kVf6zlhFhrvA4WiscriVaSsVdVS7+z6AzrZ2n0SBJv7y8Db413ZmDsSNlCZEgxM1DQ0xf
AwEyT+wHq1VHmRXUNGO/L7mCbwZruipF1pEdOSz449ulIBE5UJLRRb0cJ+gam2mesR0MgCMS71TY
uueijYljSxNj7msa4kOzjceFxZRd3+PxZXTRcO7GjXgtg+DdKQyQfUP3nVwaBEhJWB/mxbt3couO
dCr3ncGqSFLb1T5WGmHgBhzKBos+gvFJQAIJ8G3xV+f0EfG2myRaj4w8qkmtcRhYBYxsDu9UUP9M
GFP2ffHLDccIhTweVMDIBleaMDDfjAI5ERTqeTfnzJEThnGG8JjStN8hqELq9Pdz11SnVlRcXgWl
XKjiLwOxZpNalvvcfQgKnMbZYACCL1WJdhGokmGwYu7opQf8DCPvHvusjffx2A03K73sfy2fzbNs
67/is13eyu7tr3S239/yB50tEP8gYpZWhOm7APdsK/iPfwLaLNP+h+kK2/R8AXpXuKDT/giZF+Y/
COY0TRgeAUs11+E9/AnQBrnN8k3b8QiaFNZ/J3XeMk0BgO1PqfPAtWg7S9+xPNfxbc8z/wpoa8Ke
Pn0EZZz4hJOT5ozgxWBeZT9O54W+TmTC+C7n+mDNQ4NDdcgb4JtTBQzf9evzIP3YQthX6bIlP63P
Zfo1655ixXn+eFjZxUax+jmuXyzDb0lIxPY4L+XZ0gb/dc/Re+0wOHCkjh9Pf3xtfY7LLIuJjy/3
5PMcaie7tNKGq08BMgIsIqCnISXYSL6qgpiAPLhRoE5PBL8WZ2iS/cbRkACfgGMkS9rmX9oqwSVD
rNjiNbgtAjM3mf18LqMJ46AwtmNsxBdoi9PO87xfqh+ag7RULK6Ugkd/gBq7FK4JoIBNF+o2rZ9/
sQrMd7MzeXRa+bxP0G/Xz1GiFzV63zhYU1ufbbD3Z/6/+vy3h1PtfFs6vF3dMt3LHIg22NAYVyXs
Sj02sMAx1B4dGWqZ6bxucqBPKLIKZkiCEjuUAMACN0BLwGBh3RiL7r2vuzA0UYvzO1esWEFg0Hv7
eBvre1n0+1v31g3vo9935vgY1IyFGnv682Z9rsdWPYFGOJYp6d1Q1bgjA0JIXXKlKthPQIHoMSI1
ZhRMRpFexJGtd143JksSq0rVceqX9qYvapzjJKTvFxXremfC2uUm58XcJ1Y7nb2EgQgX0nmMSZsI
sanZTW1tB1pZKPsTrCiuyg5+0IGbHodzQqdvlE51nEiXUgGjJ5AyDnkXOyhs8sapQtJxO4UM1QSp
0FCZFUxJufWZZ1Fr5EITILkI0RqMFi3eurHo4/pXKC7lOdThDevGHgrzaPqM6vVTSVUxVhvi27TK
oUBH5FGc102oQxzWvWqmPW7lT+Eivsh5NrYeZ1WyxD6DdMvzsSSd8gA+QRxCeaeBdgzSgUE5k6nU
y+ctUYHdeay5XWaVwCxoOt059jVjyQ5+BU3hbNIkYoi5LPhofr+6LiKm9OsrRfc+dV/DCUG+iaIx
FVDyzOFRDKHYW1KaO4r6H0bnAMwhomRLtNyA3aMfz42erw3FMm9rcKI3MFGwG4ctFlb9cXizz7nU
6BiK9WNwMwtNVl0//e13L1nNn6NQxoc+bAE2jBbaHaPhIqA36956brrFGPxxmoaugZumdI8DNkRH
BSdghD9b1cRoUq9ex93U7v1gMwJQu2liclghAGENms1yt1Dj4LhBsBEr3TIeYlSGQ/3Zm/BBLUrC
zWjVc24wvcuGgJtg2RxYUx/batpPNnGNXT+a51ESx0WWSmeCEqJ/h81RqprjV2kTXVTZG3/u0LW4
zLNHvbJZUbDhHLY7ltzoAdK43TaKDrY0i22rQzWETsvIS64UvX4I9tbazcwfCz0ehL3UAy3UXokJ
qM/MAVqpgNi2nm4M7KxjphIqMJf0GkN16BJxV1p8fmdHbxLH/mNvfc4fLUX4TfpjPft9PYmDq8zV
YIGavFMeOuS4VphSXJMJf4c2sqHs2ZmWUDu/BTLy+y1l+UTwdb9dr0HrUzJwqB8MC4RA/mYNQCqh
v43nDKrZGR2vSBksl3VXHSWqNncp+XOux8LvXdFIxOOI2gPGjxSd1begTJxd5oT9OQP4OUc2TgGK
FYa7o9gCqWbN/E9ONEkPxt42B1pEEe5yx38ILBSC60cpWLLOqHvHBMoSoU/Pnv24FMYuqUCW9AXR
TGbezrBH/nnpLWPzMgmSGNarnR9TdYXMRG4kEehH06qNQxaNj0zOMIdC/KfOuE0qq2NkMjA8CRO0
tVJCiSNwHPUdFLt2kmAm0vZq2B4h4mEynBmHDud1z0lB0EgUW8UQwNvQFJwPks76MLSHn3R7iBei
3NjM+r+izchlTzrvc4ZWtkpoAY2xmV3qfTVwwrmQi89TmsMZWnfXjdRP/t6DcbQLPS6bbVRh+/Dw
AsdzUuf4d1DP56I60TkuLouZF5fZGooL7Rxs2gbw+6Kn98O0AivzzGVmaob0FCKSDCJ9QenDONWA
n8UhIpUGQ3COOIoQKhdPJbjmpscm1/j+Yzm2x3bJbYYRfX920g7vDg7wwNb3gvW52atRB+UYkaBs
TeeOLL6DZbpgU83p7DaKePeeM/4QBvV9mY/ylHj5rZrM6QiQeIG5o8ixTKkyQoEAs6NYCx03gpxl
nXxbIoAUcJt41SWtbXUJGmjJ044W2JZ+WIhQsjJQ0+i/VNGaf/yl1ocxCyHGxdNZBJuiX8YDlOin
CedL6om7PlHRcWgErfe+d/JzQLxFwymwbpgPpHuHnJwVV5ToZc+KG1o3pV72+DArTy6yeMIEjOw3
jKikcqDj2xf5ezuN5FRgdLSthOtXj5rHhkLWtdZTWo02bSv1ZsfE2rG6h3KoviRR9TZ3LN6ckbif
0RgQ0s7mYRLWzp/lp6IOrINFi2dL4tSZmmYXTuNL7sYW4LeBzJHxC6ntHSGoIc3WWjEuBGod6FPa
4PoSO8axdZsvNH8+ZyET4pjAloPPwMjN610HjoOgautmmZPbnmbNwY7po/vCPuQ1uiE3CV4KCw7N
SPQVgON9PTu/OtsjuWZBFRuijVeg1HorWV7aICJ7Q9DYXNKQC3Tz4ilUZ0n+Iunc3hWs8RxtwklI
tnLT2MEZLu+6zLyaSaX28HK+yaqHs5IGO4f10w4oKKyOkuxdSaiMNxElwYrxmDeoNHLJ2BnC6Lbq
8OYa3ltdMecw6oY+d2WjX2121nHKevuhib3noqQHbNzIuKjvw2TEX9Tru0/ArUXLmQguMDc+AOc9
y9VhJzO6cUwQqftE8TmxA9Q/CfmU0zJZLx33JF+Zv0CCIunLjR+96TDTz5tt26ZaWOXNWMpZ/U3e
TyTpkGmC/jOEf1TBAzq5qGaCUSqLOSWLjGBavF2xJERB9oeILm9DBwe14SlMQdblkYdh2Cy+TZ3z
Os8jXsO4YORLjuGkh1g2Lrl5+gYfNb7YbnsK5gR2jUTv6kp5b3dOeRKExF7NIHzzK/cseqw3UtI1
rook3wLELYb0KUsKTOdOjo2vkCfHn3PAy2YP1AKtGdrJekpvJw/eY8jCYW+4bk0QbvRsE6h4w0GA
3LdEvtAj5+Ouui+ZwBAU6Dl7KKLbeEGDkMQl+nRjnyQpt7w03pUSQXkraXIWYPQhy6hv/tCLfRCb
L6MbwO/wGBDUxVFU/ldmMAi9XXFXxlilu1vPVowInCwlUaQabwevgcyrtrKeLZCLGkW1BF9zfyTB
jXeqPg/RY+Yll9jrYXAgBiHtAv+fM8fPwsfQWHcmPjyYVklSPdA3xIRAVhVSUV4+TWCyXLJgJf/G
FO3a3O7cOoa4kspnFEOoQpf02qMogU3BAKHG30SDazlWtnqcozjdyhmfTQuoZ3KDn13UciEUI3Jb
mGwHT5EQYZhknlbjcQq9e5VWAWfxwFyzoF9m0BboZYMMa0BrMaB0C0EU5HNFPnYIuCeOwDUx3EnJ
/BkLfIWF+9Mw6kNt8YubHRp0lB5RUH2JpvJ7FA+87dEfEIEaugVOY9iW8fdKYrSVavgKSTT/znzh
TUG+GSmX9741vDJFpYaSWL36Evd/5MqtFeQkgxQnq2KhHRQTPZ7Go2aadbmmJiABAJ1bSiyXach+
fcHHZn3Rx8Ny/c5KLy3XJ//25f/hc0XSog+tk4l5c++wOop0VePoO641hUjJ1sfrho5edf54OK5g
uPWxx5oRvKG8bcMSSdTCYm/d6z2zhuChs4e8W6OgZlifXjeFftXHSz+eW/c8r9M6qn/9pL99eX24
btLK/eM/mz9lTA9//8frDzcNNzrNMc0m/a4+Xrg+/P0ffPwclYV6uSg81K7rd69foq2sDmHeEymm
gt2CNCvV9zia7+V5ABSJV1UwtVir7fXJdfPxmo/nqllX9x+P//Ya8jOwlRn9V8CzdAj1z//YfLw2
WwuGj8fra8irBwz6r/dVDnW64PTQpcW/fWdDgPo684mT+dOPy+n57+FZPtaiJTy5GuWD5UeQvy0W
2qqj/fGx8fSqa33YzGi/idxZtihTWGupWrdRPr7++/G//5r4109ZX097TqvBK2pZPJ6syXl3Ho5X
ZTLxWEvhnDTl8X7dXYSkqJgaCOpa0ucuIXREvfexSbTs8eOh2Sicc8jjP55a90ojQptEbM0m++s3
rN//757jjAHK8PHjP15jBiSR1xUiWRQk0BIVm7Z8p5eOI7I2/MP/7s6jCHyyEv7vP9MXtm/92/95
53bRz3dvxft//oeWsP81FWL9hn/2Hc1/WNyKiYoQjvxTKIT3Dw+Rg+XZ0gqk7bneR8/R0aEQli+F
4wce30ej8I+eI+1IpEkBakXP9wVDee+/1XOUwf/fc3QQykAsF4FpS8fRoRF/CoWYi75XpUz8c+Nk
XyZE5n0bu3hZjM2gw6fMMH3x7Tm5+kZ37ZKlA8bhMiqY7Tdk4iD3tHgFGdhtlCJnqf1vsZa3OCzy
s+Q5YWg51PmvWctgZq2Hkd96LY8R6GQGLZiRWjoDcRfJtu9carO9Jgoy9zA+h62ZnYoSS/0wkilr
ms7jLOur0RH/Xo9cZKIEYntpUMKVYXDORp8oenqkbS/hiWFsj1r/GrWSFGkEQK6WAjmDUSMvFz2M
JYd4T/wDtYW4sMwQxOe59yUOUvOexqgNIRmBexqRdSZZxHnYlcNaOI9N6b1LD3VgF6v3xO1zgPTu
lbXfdBKomQBgR3uZ06l3wiKmfHSMiyDEchj7r2PiYKBmwKxGIOPuiDGktKbnjMVE7YhbWwzFdyfw
NOH0SCz6/DiFpXmyhv7EdJaU8SIDhsHN+BBi3kAIYe4jhWQL/ShBEYi4crLE0afej3g9yPnYNMGU
bJUPxmEmdqmtJXoedNk3VT0vFyTQR5GfWOFtp1U+5h4DLSdDI7ELtMBMFw6elpzNWnwmtQyNmd+d
0MI0MhE2E0o1gWJttpNhR2/q0OVxcbBQtTVa3tZpoRsryRyivRa/aRncrAVxUIN6LZAbPKRy1vI0
aOlcB/JI69Us108PeSIvSPhtG70T1Q2BXz2Wz1qIX45TXpxw7C+l0V7TyQiu4ejvvZesB1qzBNNt
TiwEItP4uxi5ZrY2bUIt/EP9dCfciom/S/pcUr0bvL3NEJkZMpnCOJhoWkotJUy0qFChLrTK0IVQ
iowLheWpk1gNU4c4ZCCy/XZxgXQlABqUQr9YMYCVAtmTGYU/LWSwRyfrsCtqqWOmRY/UTAhK0UG6
WhCptDTS1SJJ31PfSjOejrnob7NoqS6oSuh5jv2J8dbJJXn+stjeDs6OX1Xhl2om4a2LHr30SJNt
a8Vtdc44wPDk6UWY/+oSBkfGFInwBjomjFOPrRZ9Ki3/TK1fooUEEBtDqIMCzE1r0FztaBTWEvUE
vcPywhk3bdE4XgpRwwALWrwiffKFeTxQ/MwTm1gW3tWsfhhTh2lZFV+juScJxYeeaLewhDH0sJRC
2mqvJWq6jZKG5IFx/urQ/T7kNIA2ZBbdj1okW6CWpaM6k7Z1KnxipBTj0Fwgq7WgsPieN2Ll9fZe
LajjZrgEjKYR5EbIGrJs2PRz5x7dvtlPMmcOqJDxDuDPkjGPDkGavfa5IOpTAcyiMzx/S/IE729J
LQaMuh25cJFAi8utMW9sP4GYrQk/IUcNZjJrcZPjyBzmJi5wQ9k2DLSqeyQD5ZcIsRYjDI0StRtQ
cMNOMN99D/0VdG4AqjW65Lk5Tmnxg/cNSDaTp7pCgFDS2APvirBGVhWwYTBgiMlA4XV0WpOvE0BO
0sqNXVegjFYL9l0zfi64aN94c49DKa8oF3og3i0BH5untsJ/uoT4Fl1vQo/2FMGoJMMmOdl1fi+6
kaGv6/1QcUwCPPpr+ksNOAyt2Z2zAbJ+j6+/z/FveCnMVo8JbZ5BlxoxFfbUWoXrb0ZPG9DEvRfg
fUrRIG5UhcNmCCnKZjjkdOsBVhSv9dJme25UzaZIaXmajKdJ4rh2NnzTvFqY6s8/3QjnzpSFQMSi
aE+iu0+Ca/vNmzh+xMRv2fSyxhkjvxTvNBTzQ1a2C2mWyJ/MGrtMNV+DhFHEkJQ/qglbaiizO+am
tAyt3kCQGMY3IZzieKWhUymJljTMsrABhNguNa/xvgQIDpMpplk7me3WIZdYYgybpwCNfeJEL9xz
94gwH5Y2IAGjp3GazvM1TWOuSWXxHVHEs2GGF2vsMKvCMPIiW+HSUV8aohkNnKmtRT8kby1NwLIv
cd5Fn5ACPDWqdPfLhGPOEW4GPa1xiGVQwI4n+WlGWw7xgBG17Ez7Hnu0epkdPzwPaY+U1JbTdqT5
hg4C6WDYCTJ1JUxGx0Z2JTo8ZpEE3VWJ5SHM2h6ySnO1QgAU1PZI2lI5PyCgqzjY0WIlEF16olTI
JJTB2Re0TBET9TdTzQTeDvJ2IxscSchC7ENMYL2Ag4dS72TM5L2YgQ/bpcPxVMaYWIMu7c+K1bOn
3OXO8eoGx3OBu7EaLkk4ck/wJxgJRv7sM3TbGKpBHjQDBoq6eCcVAsJuntR2MNE1eja6xn7hc2sX
i56RqnJy0mcuvmG/H732Nhnqa+FF4uK0xB5GdsdYgdPEnar0nrnWwYucu6UOxrON9KWLk+xSJiTg
2HTjQ/qYngFPfdLJbNzZ6cRiFhM1LhlWLQblLxTedPS4I2u5mI5nJyWYsI5ymxlYM2VPUiQCMbgf
ZKz4rQSJP4CMzQ3sryWZJw0dg5MbcwNOoIKh9+RA8EdgYLZ/O9TCPrafjKSG3eI4tFSS6DPDFYxp
qMzoPdekLMfaMU9vw6dZmLuedXVD0kXjNHVvEc+BFqv3TW1MV5reFGyKdlxGio83tkq/y+K+S1gG
BKBXDbCrUW588olKOoHFxuZoeJBphiW/DtAr5iYi7zyfTWRWur2v6/FYz7/8PE+HTwz4iDWp7WO0
SGvZqJzgONrITGRqj0lkzNxwNTANrf/T7hmLkdCxhod/2JpENzNstoeNNKcSMr36NOnZjD8AFGxQ
63OUAXmrbQ9SKLLGTcFhdvaYqKaEbwDEUpiWcQO2XMSOZm8eGYbO53Wz5IOFUz94o/DrsG+rH8ai
a3zWBtXZJBN+x8SA+aIu9At3GY5MpeglgmoQMcM2mQQTS9GsxAaMirPvfCYXaJwdKnXJfSBzCdYx
mEGbkTHvrL7/3rMGB3dVofDRb3Ki2cHp6PWbSs8bp8GNicDKTDpCz23h7QnfM8+E/TyHmXYh6KG7
r0fyFrPOtJqjw/ooqv2rvSgDIBkH4qwH8uuerQdD697HpsBO7NRJcBz0BGrdrHnv695sO8ZJx2xR
fF9in5lvFTw5oYmCMwyzE+lgtMt8a+OWGUa81INw4pq0wVm/7i1RP6xvl9GrT0QGDA9dhK5mu3Xj
jH0KkVUXlevGi2JJ1Jv3ZdKVutC9cVVHeXkM9Wk/JS0WeWoZ7q2tOqXaMtbpLoBQLc+tu53g482Q
+qOO5ngzrS+Wshg869mSUpYxb9bd3IWv2CzYotc/a6YHl747QIX6vV2fsET1sHhmjnJ3+rpaITk+
6e5oU+THhhyq+tzqYbhgpuchrIE6P8LZ1pNBR4n67OrN+rCds3ez7prdx1NZ3aKODEiKIOKi/v0x
uOvHsn5Wne1eXXRHe/tz2fbLOXZbcWZc7N2Q0oTJP7Hjy7rp9F7n/2oGLL3xCCwsM6FzZxE1SlU2
uOKBhxEA6B1DE9PBxyZosxH9gaz2GZE2hVEb5zqOjXM+6mMu4fxsDExJetS8bjCaMBT0uvfcJOJ3
s4wN6SedPBp6oBhqu9+6WY1/v/dKgSbUXGyxm2jerFbGdSMtHT/hAyxk4ci1b+garuq6XYtygAn/
cBe2bcTYYkGEHHbtUyDHeb9+UemT3Wkm+nHNBGlkdUoOORgjkzy37Xqd8PQloo3RCax7JL3QfFkf
qz56Sfwx2q9/lPVvsf6hlLZreqX81DmIq2FJMWxrPBifhEsdfh+gfz1+u5Hea90RcPJxYEvAEXo2
bQ9NuSBA40CeuGowY5sb7PQsCPz1A+E+/ufPK5hqxQgsHeIT5cTvj2D9LdffVyDkPn/85ly2QfK1
8alAA1qrFmGy6fxEZqBu4qkUR9lbjxYVsRTYGly71U7WAHnHIr52WiloK2/X9/Rf5+rZKAdgEz7y
Z3tZmOf5/Tu6PN+H0jfl4/zaIuElDiwK0PUBjc8AjG7xvWS3H5spIBhQWsmlQ+gRCCxGHpGqxGKT
9Qu3zU7cJxX78XYIbhujId0+fGgZFeCn50YvBrQQFkxO2zuJTjxVffUJKil3TMw7AhSBZJCMNTXb
L0F5O6nbtCx/WNJ6MSOghblBjts4Jl8K8yWNGezmfv0aqfLVliGQaYdTgGipuzYu82MlpkeTCVTV
gOOcimuCLPGmQHHF0sJBLEflSdeKS3vXkVxOC99cSEaN8uE4hjNLH6k+MzSsL1gObntn9I9RHj83
1iy3eqFqChTKBCZJ/EvcXyMT45ovy4PlEBo7Twjw/M8pIm9gKMnF/27QJ2DQD+158Mcnd8ClOPvq
3Alxm7c/JhvewlNNTOg+jA0m8UV2jd3pOwUJvHzDuDMGSFS2YIoSCap132/oRID890J0zzpMN/fb
T2nkMiN9mP3sJzlmYO/mmAtoHr11A4sVY8aMbg7Z1Xd1NiY2OTetn3zGPrrUs0HIWT64YhK2HzKJ
AjieHHDqDN0I1rkdqga+WapuzekllNCK+ghkL4uMnqkVvQ5gsF27jVkzM0mpn31U35ZDc5cgHILt
suS09FVBKEEvsrfOVZ87z/+m+BCWGEDYMAIACDz3U5tnZ78wn4jmbOguOLu6XX5kNjW1SmEdp2P3
KCBIph7ICaT/NqFMyctAqPuk7Oc5DEl3DgCzFe572zrtdnCQv9oxVIpueMB4tour/SKmS4/GnRP+
V6dJVkEfMHgB1WpP7rVJ813nQpEaYuKRSFODRQEQvza7p6LGoj5DhEOqTAPv+2JnT2mgNaf08fOZ
QAo/K68ynI442c59MV8yorgyBexFielHORDcVrTPSys/ZVbwNfCGcGNzHi0Vc1DTwWyCE/Ahrwl/
MfO7MQOewJr00HrDa1UVT7zLG0sxWYqs1If2QOElcjD4TomKmOAtOiVYXSsqd5ksW4M/QzQ+TIz4
eX87E6LTQr+GLLt9AqPOEWreuMKF1loED8nUvaKzQ8sXznAeutc2ikMIlRkYGY8AD5+hz9KCluin
TF3shIkSmuKvsAGCbWhV3ApI/RvfZdXJfeiDh4kb9YaHioufMexcO2BiuXA58AbQ3zIH2NP5/iY0
tnHWwrpkBL838uTildbnzi8huTQj4fEpaSd2i+mhJY6AT61hnUw6WaHGCzrXeev30XHG4XHTiX7a
tKPZHHxgCENa/sobN9kor35lCl1vaqYUlWW99zNj+rjCrMsSC51/CPU/D/LNUBMeEalmi2R33mRE
OmQxLthCkbGhDk5GUHKNeuRoZkxTpTQwsjbG1bSja2xCEoxGM32oh2zeBK1z6Fz5FMREj1TKZqiI
Bkjk6MzT2fvFyiLaOYMCa58/SDuyuE9grkseqYuXqyWSaxVAEjW84ZczAKoJ4DLzI98mtzUPpFN+
BSNQEVwpiGCzLQCABGr4MXQT56fIW7lb0mWC6zFCLq+hlzD5dfxbpqAEFzBpFosHawqhBP5fbJcm
6ZPoEp+xKjx0Jd3YIiP+zOyFdWYB+/L/uDuP5ciRtMu+ytjs0QY4HHBgMZvQkjLJZOYGRjJJaO2Q
Tz8HUWVdf/9js5jtLDqMjCI7gyEcn7j3XK4abAwDBoFTcWnDgVYN5zzQyidCuz5c0y6ugnXdelaG
e6dhX5v+Qjo0WOTGOStS3R/6tA+PecRYQMO2CQLvO0mycUsb4qyRUcP3UvgecsIOIqd6Q/chLxxr
m3jk1XTC5puxx7RrFt6GTKuDGQTPNWfQqfDr7ygb2MsFXD7z5itiioJp/dtLpnJjFBfPxMATyuwR
hx7c1N5FG5OboLW6e1mjT5cMEDjIdjnlvRvrt673vrikwypf1n2+I4mqAW2b/Ekdd9oOOJwuLgv/
MaEm66SNdt9rmV7tklZSynJJ44PUulsDDmal2I+nJXJGvzfCUw7hxvMfrL6LN47BKUNVSwyjOQiO
QVzdLFI/VNc45IGySTZdCLNN/NSkTn7nFlAC3NwN1mxzYfRzQczUQ0ZjDXcVLqohB6jL5Ch3VyIy
gS7J34iPCurMbtizxyX24QsTGxxZy9/5ZU7+maUdmFeQEDUgJMH8HN1cd6rL6Fdp1uBD9cavHdRy
WLPtGa9k4GAFDPN4XiwTUIdjEFrSvsfbDauyVvzBghAf08p2vXCf2qRSeGTS5FA7B9uuh4vhQhLy
natBF7ZB7ADURP4oUqT3rKxImCo50MKufwh6e02C5mGIA7y+OVmdYS+vNu9qPPH7ORmIHrEHAuom
0e1ASuZZsxnbDLMUeA/Dhc+ENmIxcIQ/yTrOdSvPDLyx7XVoQq2nkLc+vAfssztHDZ+pvWS+XtvC
c1Y9m4RN1mEK7jtBz+R3azwZTOAIGig8jW3XiB+mfo8XzzwxJiOIyfRhADgOaThwE2JsClG+0MTl
z5T59grHd3m63ageVktaBAerqH5IDrZhM6iJFDwtmHgxHKpYJiMwdWIIhcF2ilMu/uF3PgbVORik
uVeB6Fct4HwOQ7CndnblMrdOo86/w/EBQGcsnpP+I9bnQNTOVlMSrVQVkKVg2y8NjiH0DOzcVfru
kxZNAFbcHKas/zVbUDIjwJJh9ttMsTWlmfcYJOXG7qlbmvjRzng8rRr+jBGsihBXau7Jba7QawXy
3XGm6qSLyqVRPs4m7VWss69OqqeyLghCafXGsZOPSsiPmYkHEDZEdaOk1VzwW55nXEXcJ1tdBkS8
dPAneU04htMiZ0BA9W50Li9nRCYplNhhQiLKyPTJrtl8NgRMODnmH8s/Bm45YO5JarDAyyhpyF8b
S5TbTrUVw0z76Nr5krvYIW/B9xm58l5ZCxbcSwy0Kz4ayris7jWQenNJkqQbIH6hB847Nml9iVwf
YXAO81VFRCo470QaFxvT/Kwror58Xse8isSuc9E2VKb/PlTFNoHdUC9wLTmv+YhjpVoG5p01XVR9
N8wMLfym/JFnCmS5MXXryEJVp6cMuke1qD5v35t1iP5zab1eb3LL5jZHuKVK377/5yauIo4Lh5Pe
KNRpnKxqHyHxwq9jRn8pf2+a3/jWs6GRraI4+UteWozFIzuRcUfB87fi9CY7vd30WJ7JSMGiVi5o
lYRE8fbQSzSMZnJN5vyXxyhjC8SiO3kKuScu9P5U6IJ1dOHNDvpjwCaqTEMmAmGIapitw2lYbngA
l9kKQe8t95vuLwIop2Ocu3+rR72OQnCeHCJNw7JBb9h2LNzYjNy+VUgX10ZZucuw7G+la2TWOXEa
lDMhQJ0j6y5isYp5IC+V8Yiz3Ny0nv/cZNqEUyBmCzI8Pb1cOvkxsJ+QyFOpxdkPZxDNzhmD4XS7
uWns5yVzB7DQIVga55sgOlpU0bev/rmvNIcHTD+szZTFUH7pwMNg6k+YrH1S2Zfv/7mzaKJN6WQW
ZNuhOxE9v0UMUh0Mh+ZoHquIqztJ8JvGIc2hbFBOZsukqC48sQpIrGfUlpAO2rHdwi9eHW56+mph
M92+kv/W2C8/UQtPH2wfAUGrJUL76MGzVUIIVLfQUCHanEyBailxG7mmYBOn3BXiVC1f9UlNBheb
z7718EqmgwQoM/hEuANbut2XhJyct6+sUUKs6AC4tUX3ZcHp2RbEVp88I7JOkgDPY1p/3L653S11
oY8pr5g2iZK53TT//uq/fUvB2wJwAHh9e3xGCVAKBJzV8gebC1jqdnO7e9I6OI4Q+9sZfC1tAm6R
LLmzZMS32fJgb484pUhYKxI+19XyGOU0Wyd3ubl9e7txa00CUfOUVlyJczy4J1wet3//vzyI5Uly
vYWzMy2P4/ZfJt4IMVnShHukGP+9H7Ju7v1+qtZdVIX0XJgLTOIQaFZmhXCXTB8XMBiN16Rcdhx4
4LyQ5I1K3s25b1HTM9I2eqbZbaAvlkBKNXrJezpmH9RAgMGmYTUJXN5WSdKSU7yUmndJOqF1LC1I
6qlJavjUmdjQebrGAqxKMC3oMZaHfdzmW4tBxc6e5FnT0eiRXC9Q6O6mAYr6jSmafnOPihYQfhNC
rFs13AMSw3oprf7LWKTHLoHpKLzhRE8K/hyV4qbp1SnUiLpUbz4bBrHwtQtZ/f9vrQdyC2xX/3et
xxnhR/eZTv+h9/jrl/7We3jWv3zl8xr7izxD/KP48Px/OUooameC0heTGVayv11mtv8vSwofTxg6
UldYJt60vxUftvsv9CdYwxxLWq6JSf3/RfFhi//0mElPmEhOPMe3URNYQvw3j5nt2hE1J5E4wwiC
c3lnpDePjjsSM1yR3OSHaNnn5pQp+SOvMrSzXhEdzPExNjKIrwNkU83I12+otU3s4eBZynE7akaE
LCVQPdg5hoCKmUrGgjRKk+fU0M6W2U62MSHHZwEYk8GPg+NQD1+NwDrUzchr/v2SPPxlmfsfRZc/
lHGh2//1P4U0/8+/k2cKq5/JNkHi7/P+U9cyMvVyUkHUccBWCbK2xm2a5ofgNhBdpnyxZ3P988GA
+Mt8NLS4Lyw9yRas3fTpnB0Ky3wtAvs0OyZ6y4bDaU4TYDoNAn03IGLQhmbmWy+uVu0aQsFzAfAc
ubl8uN1kORZw1x/NbeAHO+mitRDDMTYWWXNFIniRFNvcxQy3m+Z0OBtZeZwY5h6o+hfaLxsqMyAW
ym+RroyxfE9txu1NOvlsG5sft1PaXc5tH1vOibTXfw7pmy1mSkuFkf7xn7t91ZD/kYfUQdretL6Y
D/YywrzdRDESdkA31K/L9uJ2c7MMLgn0I5YKPP6a/S4YKlLvAvtXeaiU+OpLiN6TZO51uwSGU/1W
mrFPIAHXwqjjOSt8oMuha5qnyoC1VLgUx2WKrn7sPAe9Jv1M6GTzpyURm2niH9MxPc1D5JF0nT25
WY+hrsyDk3Qh8TspKr1i+XbWpv9fbm73GZViJzapQ5UX0T6224dx+amWt9/SHh/ECO48QVsLKpgo
zVSg9FUWP7zCfRIe00atg86Xp5o12+n21TRzvWl/sgqElo6LBhcRS8mwQA+d1YcqBKz4t9vNp4yA
ZKI3g8EGHLqAi3559leBrt9FyvbqVjbeCsjJth5NzV0zoOKcC97FdxVeuajHzbzcVC7LGjss43Nv
IN7pypZCsOpeb3fdbsJw5D/ms7HzHftxNpdxZIb1/3S7qbxva5m4ZwXL7VD+rtKsR8N2cR3eVLU5
KqQus3OKWN1v5OBAJsZYLsCsxjbZHH1tn5uyuWSoBAC7id+e+8tkELsdGaWsbva2W9la4flboUB5
LQ1miNVA2J2uJJfhWDAmK1g+zVSz/fnmFg0VPWXZLzup1n/13STfBUWCL5OWReczGfCJjs7FFLoA
U+IfYdIg23Yymr0HNELxqYnTa9bl8b72w0001t5B+A58HtZXKmFMYmTAUlamzz9NGegTeKGnvaGz
S2YaDbHdtb02GpRpGF072ZG1F3jTKl7siPR4zV/WrNGkIrZqUjVLqpNb9QnlZQngcpFHlz/5fXW8
1SczDjWkV90IvRrnlZ6QvEcMJRKfj2je49kwyyXTvsZqmMid9EeYyu05rUvYXZV+bWL97s6ZwSLx
MM4e5BC4nUWnerw9UUZaWv0M0aY/s5hnBYwefyhe6nz2NlUFIfVWIrrUipLEJCcc/JWbVb8IAyfN
io0ahq52H4QR1FPDJvSDp4h3sb8XtsWJZ9XFK7OsfDemGVE54Wc5uepULzeZ/4SfbjqmuLnWfkag
WrAclFww64PM+21QO0RZjvljqzq1yWnKcLRCIcoLogfJGmgjZpW6hCSQwq5CEjs65Fqw7rQRpRiL
Z7GELXP0w5dowY2CHjq7Ov32Q2CjE7LkNICBIPqvBArZMIfJzhPJhaUnTsLMf4uUXBdgwHZmmL3S
rJTHaKhoRoJ643kKlrMTBScvJupaJO67bm38iex8CAo3BHO49McAgMar7ZdCZKd5wumLYfiu7Opl
eBp8YcGRYfE70By+eIJvb/MpwxUUN+3e9XLEWqa7rbMQipwvmdgjGWN8uzAiGvfNcGcepei3iZKa
90OXr5AZB5suYosKQE4wo92FrXgNYqM5cE48Kfu1tSiQ+wxSD/hBKrQ5e+pTJDJCOUi/pnrNg9lW
9IpYR1nWGWjRQCMcmAyYwKJNtZnrzrmzUHPJ3EKmWJjlZoKizoszOLAMY7oN8P/dNjNs+Kb+zOxg
EodaNfookV+eC/sJ/8a4KVzzmkf2L4l0iqFbG1df7hTdSY9cwbBNKDPJ8PWtwrm6Dp63vKvXre5I
X/TwPlb8hj1pdWfZoJjtGIlckM4zlWgD3RmmiC3wmiJ2QYqZinpvTv7HmJRwYFKCR8OmQzpn0rA7
/T1YijOAsWONlXCHmXZ7k0enUV0ckBMdmmk36Go6JHnOsMQnwCkgdKmM65/CinA1+/hw7MlnX0T5
EvXNh2oibOWhPa2MkZix3CBtCqLDTBvqHkgNQpQxTFsP3MqiaiELPJivY8PgB9RKs3HqTWv3TN+r
dtxip+A8mtG66nhZYFTxOvOBY/md3PVzzsOYjBeFUGk1F4bx6BJHlfkJBqpcnERFarBBmrr7GQQg
WjhZmK6SHOy4/LylK6KR+3g6KECnXbooJxxBroXPuYW4jvyF4ldsUplBtubDjGnbBhPiBQ+DK+pn
t8quUnVbzZgc5Ylsto0NWYOjbGfr8n4Ubv5CLBZopp+uT5OburRKsQAE1zfNw1xO9aZMT9HcEzmT
hte5IolDWYS+jt0jVMlsb3RAHrv+t6Od1zhj2xTKVGEh521pyRTxlbYy+OjzvgzB8cTdsC01Lz9c
V3sba4Lca+bv0mS/UE9tCvTcFD+z8t6JngKth/sh9H7VBWupds67LTKQlKkRgum3zMeKI9F60kLb
ci8mWlzlqbdE+KxVusFCnudaD1h7xUMeDXtZBm9RjM6wqoYf9UADzsDoO0ODUE5xe6GbJFGViozR
BMD+El56ZjnTplWFe0xwYG/ab8YmzO0Lstl0sNeeYx3Dzt4WBSu8OSazuGztZjXoHruXm4Axx/y5
ctIA3U3WomYxKIG7AN1BGOqL8msuIT+kyAXkk/xijfXVY5mLDAs66twevcE6WIjd1q0ZDr8n8yoH
b3r1SqDLYye3ujM2jdvyPiUphzWJOiu0LYwp/rRetc7buXjDTY+IiWQMV5ZXnSFGAlSLqzr2wCan
9rT1VeS+Kwip1UrNIX4lCVSBFTLjs5H0sOlSKYBRlH/jqkPykTvcGFWTXxX6Yc1Kq8k/PN+L1h61
e9L+4UV/Lm3oNg5Rh35GIq4B+iDLydEVCbBnfyHlWy/trc4Lk0OWWZtxIssg86ePGaPfykqjfeHY
u5q1CYquRzWL+7lQ1iEvzCWCE6NlOvr3YVAcyhkSdDcmNAxesFYFXDoEIV9jtbXq0H2cR8/ddIUA
kz9cPRedeKlZRGkCo0TQ/R4hsmC/fJsg8BoqeXc1ie+RtNHG6B00M+RdrmS2nbcPwFKJxxxCElq8
DiFvZZL5ZRyLLkArGBNzYDQ3YDdqS9GUP/X0Zyo6VryFezfVfkNeDTrKpKtfAKq9jqN6K6rguYRq
tCA3P0CZqh2swAbi72tVqL0apXewpwDHnMGUvYvWLCPWqjnqjk9wbBc4qa18Y7fYwRaj0mqQ+PMo
9IkIZ6PhTCLZDtZI0w+0CiHOIeRV3hVeVuzSuQUv6S+CbGhLTnu25+y1rqs7RcRrEGJQM8HVbFHj
XGQRomAqRHG2mIVGvvdVdu9DK1643uzthUfnOt03btxjPY+8X+OBQI15bo7UnN/gxEAU58ixB5YW
hutf/TI8G+kjZIzhCe8AZWHjbop4frJE/ITLMVi5Zqg3kfM5F7+qDmFnHFAGsZTgfThcQqd6ighE
NDLzBTAZOjeQ3ibOR16N5GdtOsTm9dAIQ28+FkmPDS1oVpHOMQcgYVkxlJwimEO9NZ+57lcE8dwB
iq3DNLmw2PgYrPSpcW1zn2c2nZwTXxHRTzsndR+EluTQDjXncG0LjpQCkitjemZqY1LUh9kF9TAo
cFlznY77GpceajEQpoGVJGtU48zqUN2mWJanrLbWgWfXG9skJy0me9jt/RrJa8JTbVJIhl7yUmfl
o+2AyGyshyGlHm/4m53GVnsJPsxvJH5MAH5GJf7MNdCKkMEierfuNFYlTuA42qsWi2RIy83qH1p1
Ym2rqH1TZXg/Jrz3y4ARN0VME/FHj7ncmSVnoQbOhsjX/y3tSlwx0SKHEoyt4Bdn2X0x1q8iD1mC
OwZr2hBqF/3NQmv5InZushdvLC6LfdeDFKvIn/PNJUvTN56iAJL2WE/e3vAbwkhUVq2bRhKktzyl
nIUubP82qJCgjKy7i5ahfbqoTAr3vjSwc40ZNXHXNndehwJ17EgdFjFh4IgBt7Yl7gvw3yztrXNt
OC+Za1/NxvsMsPwrlllrN+OUkBkS7TT9TMAZb/Ai/3IkmWVmhDrFh3QZWsjACupdZCZwY4tDh3Yt
tAHZVQD6MumWO3ozlhmyv+NwnEMqx9DyNl6s77LCphRkLGiM390U4+JgHRMK69VHXI9i4dRFw2el
M7KSpoNvy3jvDwQYpEW4JgYjRtQPr3Zls/pbpUP2idz7Aknrs0SvbHe0iGVWhpuyO3aLZslHrcXT
5N8Lyz4rrPxW+T1k7QR7lJqDAfAmbo92qKm4cxfRQVZ+OgEAgNSdHgzWvUwAnK3VIgyLHLvGIuvu
3XF2VpD1GX2KmOwRaMtNF0uMhaz64yQGLRAn68hEeRmQf8AyzkaQli4wsJzYb9tJ4206p3utI73v
R4acyMEfkZW+FHbsrSGnbduUtVhRfdlu9yXoRWROlJoJF3b63Y+tuWoTxYd++J113nOMJbg30juR
IGxtsmWpU/oBC8LfigreHFCCF6PC+BEYb1k7H9je3huZKtayqZ/5P6ZswpSzbb30zWyHbZViOYAL
MW5MjyJPl2m00xp+Uql/xdlQHOGqnKzJEBCE/IJWlxo6vLipQqIdAI9rRXjX0cux7GMRWWTlporA
UiQJDGnTjkgh1FgfON2NnuYSuEvCu2Qo0Ocoohjw4AuXJNRy7CASztUPM8Q9iwp6G1kJ8PcICVcG
2nH5Xw4yJsaQOxJ1HhVVutPOLyaIvF1HMkkmEng6CpKpI3rQjN5Kg0hN3yjPmVd7Kzw8WQX2D9AT
HLyRjwNlQbfSGet56PN8/JcnMq3ET+/SVzNPhnIR5sApcETQon6qEprukSPAdleGL37LGTBKkCKq
Gsrq5CPKWJZF31mUPlfxroqyL4NZQD0yBUePGgDvcx4c0y9Bwmpv5TozMGW279T2r0mpkLYGLz6U
ezTW3o+CInJtNwGq/TJ4NACG2mNA2AdtESld2X0NY46NLRLFJ78nqiRhZTGVlBtDQfpHwlC9SNsA
HykyPZlJf6UPpuhLxAjA5WP7M7ZiFvYCPJBUiJ3aVNDLc50Ix3FEkMrzFgxgW9IS7UobBKwnJaEI
oqYjr8j1GGsCdOaO3C6Z2Go9OFGIrN7fVmjAEDdVH77gDzai+AmKMTGWPaN30N3nCFLMfgoixieC
C1LyCuvwNestYtL8+lINxucwtFxj9e8Y+VxcqQMb/GtDiE06XTlD+s54diCJLHT/H1N4T+bGdsw1
dvve58eGg+gCEgICBnbDklRh/yaOnIy6OZ2Gb0qLyKif2DNhjHFGdn/1bK+hGZBX58HTMQAn++cG
dsFk8wRS5b+MVoFqDWmBx4WSqx7xzC6vXRPaBN1ziM4oiFYxnUBWpzFxN0jzh+Cbuqq/K/zpqdaE
/WVpkJ5ygD01NOSuaQ+tX16EpJrPyn6EDDO/IPZ8xkx8rz1pbiI3+sKntXfBf4H7cJ6crH6VkXxM
2rXtdK+lI+9b0111bH1Hago1Zmep0mdt82npqfqjXDzlDTxVxdY9D9AthersoyRt5nVeJFwYsuBX
QHdjdDGjqvHs4FKMI/1lNQNdi4nG1s6PXdkdfEPfm8tnzS6/6qb4WSp6iRlUgdPrz7k0rFViseOn
K3/QXVtte+gNTSFeAuvZcCX2EeIXWz2RsocCJDYgyfDuGTdZjkgmbMbPlH22mhV+LgvRR2O8jwbg
UdUaI58M0isX+0yMqKdrwzcYzUf8j4ommv2O7uMH2Ctu4n4LSNJsYZmVWeF7ZPsPAR3nsvF2C/lt
GPlzufzNxqBfXNLc846D3EPjjspSrFpeqbVKkJyIDOBX4V3JcrLGaNixJP9jET8GZ6y8q8zrGJIX
ZCcVmUH4DovGC3YNYPgdEn2QJYa7AwAy7MaGwRnzfTqQbFwIXqA42ilmhJh4M3DRM2IRJDrWhKtC
k9ecauMYGv5zTK9g1yZX6eTVCKyZAEqE9jHL26YOlpisqTuOzQxfAhsDjjvzPiyqNXZAGBqy3Dga
iYEXT+sRDLPKKJk9aD6rMWfbFnS6BXtr/Sonsn+hhcJ+qooTrs3oEAsi5UezPQcu8cqU2Iww5+Ez
R6O16gn9hINRMJGkN3dzr2FEkFC9glDVd4OsX9OdBfSExtsSZDpIoLdUNEZvusQVZXd16mOwMeaP
rBqNLXJMzO99AX6bVmLnkVEWxyhh/Tn92SaIB4z2qQ4yxDN5lD2PmADGEcZ6C/RlmT4d6rL8Xer8
BV1BuYum8o+k1l0bj5kbXa0KJdJUNOBRdT9evKj5o6OQ6IlYWvtyIjsRT666BhT51Frz+5j7xF0n
mbyTM2+E2pse8lnOZx9QsJGL5FpVKfZd3Dpi4hrCCZpr7z6KUlqMDkidAj64Zz0fbzM7HNbBbE2H
5pDlo76LZ80szSIfo1OgqPFemAOm1C6FNZh92xGyUF8T3JBNDCpxCJNsSTQEPrKePxN0SDAxbvZn
CWGrxKzbkeooM7wGWF9WeZ88TIYf0IGMPwak31DLyLRiOg4SF+sZZ5wHO5ffq4aFgr7EJLt9hS3H
Hze55zz7Ige7HNq4B5JTpYvpTJXM8TV1+E5V8xHn45+KsQzLX+ekquwhK9hl9nNPvH1gOnuFmXAb
JOoDQA6qGS94LTz7DgLTx8js51zjtgU+aLe7cSAdtkXuGIAf4bi3k5XXtMkV5cLaFSOnYNm+41UJ
Vr0YuzWNIzI1L/9KJkj7gc1USnh0BDIg2cSossfWsOR14TJIxte7NIGSz59y0GNWPQ0A9KHH2Me4
r4c704heIQrHUIfGd53U9aWBULTyQmRkcnTyjdLYQQzTvI+G6TjhHJOhJEbCWtlatFtTRPgDMTqv
7AT4yTTZ93GNzLkQUE4dS42HTtWU+5GPxw9/TpLI6Wkq740+KteJWXWPcWFuzUYcuUxAxzKPUSGd
Y9F8N6GBSswP/gx1Uu2TcmaZgbYgtowL2OH4rLw3m50IidKU+Mqo52vXOi+DsMt7v7orbEILs446
PN+bJuuEPEzhjpSsmhBFouvoGz6h97WX6VOQERPN4vTCaLbd2V4HxtKs/6huegqn5AmZ9FXP7htm
H+hl3VtqjM6+HnhFFT0oDmx8YPFXrXP5WAmCoqkTTsgZewjt4NglER4xRgZa+hFFFVadrkTQheTS
mLsnWYYPjI6GPUfhyoEC+Qz8Ptg5s/cj8ItoLcpyeGyH+CtOi4OmR0JexCV+SMvXIY4YePGRxOnz
DvjZ2y/bwk08jM42Nv232C1/WMgo7oMR+TKIuFVnT+FbGNBxQPh9nAc0AHR1PUsw1ANBHP+s2BLs
wulnOKdnHTJEnSv1q7Ns5HvRBjyOQW03EZreOfaVCqLzqA3DAsZZXNSPCbImeiASDiy048JDvtMP
EESZY2ZOYqwrb5CrKGhP0IijLTD9CI9AdB2H6eA4obf1MMKs43Im1lkF3sbKwdykzq7SdbhpsuFu
EDOfyfrOORkoc1ZJUCNURim2EkpdqmvKWuKpJXfIV4zA3aWbjEjimcNKgkJWHm6q9ksaPM4IzFDZ
J8TfmvKKLoxAbW/+zMEapZ0XHeygPKMifUNCSYR9wHwFl1VpkJhX2210kJ374AxTyXIJpb2wEpdF
HkFtxLLhtsDni1ZzBqe2UsDkcjP4Dkor3yp2dlYnJ+Z16V0w5580V9EeHCP+Vf99rDAdiKoUjBIR
vobIlVTzlQ09OOU4RiVPCAWfQanuHKwSuS0vSDKf0pQGL52IveSjd+/53e9wTNDiYLObDO9nnffv
ZTREl5Rt98ZP2HaKMt3ZPFt9TgbhVFQMd7TZMy8v71Pa5m3dBoC7XHNjw3XpbT0dK4dQT6jKK168
8YdyfqfRfBfnMtuxfutOloPkh0uJSIt6p/xJoG1z3EOYs5a2sU2AKRyOeq6KTVaVz50Rv1bdcPDl
RDAd4+NNX3EI5IxnEpj5QIhBVoFfkbs0WILexyLd/CoZVf+Meslvt922MVFrx10e3uVmNZy1lvjG
4VBHg8uVfqi3pDJc8sUpC4y2hdtcWxsRD08gyNxj+gNF37xNEIW7A1w7nHrjTpsE/TqWIR4nuGDu
5L+kmWzJZWvEpjYh4RgkXwlhsrkx40/KhnmjPaLkhbIf0zpoN2Cn7FVsUYFU2JRXicqfUgM7c+Ag
pEYfvJhboQZCAfwTIvXEHGA86UwrnhcVPqg0G7YI0xk2JgijM5CE0r2fY5IKi1k9OTlXAz+e7yQN
IYd2t+6lUiepxGcxUKiPI3C0QIjwZ6rvm+47oDZ/nEXh37UGOIYFmjgjephS2Gad6Hi7PUJkerZ7
vOI6YCw3hHZ735nWRz5NZLakxn3b9d2aip+MQC7Pfaaja12lB2zcG1MOZKAtYYshzL6hsLCTpPtG
qAtwf8bb/lcavQ8KeobJp6mStU00FxCHUoL8pgbsrEHuCboBh+3hYvWSXMGPc7aRxCqgSxKOpES6
65nWrvuZzNV30XSUyDojYdP+5Ttl8cd285OTb7upIRc7UiTv2d1ezVa9bwyOl6rJznNubbCtRrvZ
UTRFAaX3MK14pjw+AMEqR0GzNmbT3fQlwqQmNohQGJ7KgONHj8EqdMaWwDl0EnizP9SEW1T3pEtC
CLqmRssYfvLTXTz1Fwd/4i7BOdR1KfYOGgfWG2OzmULjmFVdf7bSed91TnrpxrcGAPzRpDbCuU34
hUvKcZqjcM1z5nqYl8m3lJ4+Dz2pOfWAa0dNxm9GxiBm8/mROKZp0w/zB9WGgfHjPSMNbK3xqwca
BSt4ZjRhGb53Mcp9KhMufpOVP9pLfeNq9BxtE2+rIVF3LuNyCKQ02L2d3RMAgaWg1/tabkXqHtit
fSaNLrcg1BJUhgYjMdoPK8DV4nvipFp5RH/MtsFNyPossqe4nR/QQPb3eOIh+ytezqSeP1hXXiGw
JV+zMo/0eFzMwu2EI2tDgdM+TVNEwlC7qRxHfSQtIoDOS8mSKcM7RI5c+7Ce0TJa2yS1dyajoitX
jRW7Nn1Pugcvn8VHOq2vTcy/KTgrWmKIGRI4q1x05YOIGJ2omBi5rPYWM3Z1YOvO0lgw1SY1hWRz
PrmGVfzyk+IeQgdECoEPWCeXbLTSZwW7OR6zy+3GMJL84qiAzqIXm6jivUDIECQ+q2UrmQKYg4z/
V4hjU9LMx7mI2Rx50BbIyRAZSSyqcn/HGMbwG872g2/WnJrsFVENsIkgdeSsR+ct1ESqZREkiIjg
PyfJf+YZrzXeGNak0JhDIjrEuGw6LfZVePbESwo0c7pvWBGefI+Ca/K9lJO5JazcL4tz58KEj+sf
djcpSIxk2jKpgy96MlqGXp4j9rXjktfQA3+PB/LCM+AAtkrHh1QgUx41LqByvHe9rNynLexl314C
X6YjRdzXWMzsLZljDoi3t7bP9sCFEwJAwym3lUVcYTRRoJDGt5LWcEaXMu/9It8DL0juQsN7QkLN
1Hom/41rIIM7TUD8BEbvUI3kSxHU04oS21hFiErniqPfBvXd7cZUJAwi5u8dOz7KJTi1tCNzX6FG
phNtJLqwpPkZUVG5U08+Kwr3dR2RNFR4wV1ntjbGp05cooVgaTNytaFVrAsUtStPzWDBbf9i57QC
RdE8YPxZiuVT6VI7jZoNyBQevKIQOws9wRTOZyzLr2HtOBcRxfAXW+wmUAffIcEjKM8qLAReOAHn
+N/cndlu40iXrd+l7/mDU5CMBvpGoqjBkm05LTvTN4SddnKegjOfvj+6Gn3q724c4ODcdQFlVOVg
SyIZEXvvtb4FU9Qc09eKweacZ/quGczzNLEwVXVz1F5SG+1GrRVDQN95PCQtm7tphTxkEK/3uTEx
easB8k2cvCMSDBlDD8uTlXdkgC7WOeozF+jD8tvbyN60X2qLY21Nsn1Zo/90+uKcdh7wG66Plcl9
4hTFyU7cx4gaQZles5NW0Wy1JtcOYqr/WFny6Ta6FzRYe3e1q2xSBuDp9AVhzUQk1WBvNLph4iMv
JEIbjKqbEvmZrrkk/iFFKSPoQJmDKSmhu9TJC4Do6EfK4DFFzM+xmJUxv0EAGu8Rf5k4l0wRPTAJ
oaIrPYIMOQ+gu17HsMAZohLDxtosJGCycgnnbQsyqkwueku1AJuAgVqi+Ct95AXm5ATdEj32DMho
382ttm8b5IEl7kh2sXs1gtCM+/YuWkzslGwJvQ7nWMX0UOoOsCDt7hxK/l6b3RxTz8QrhbZgEq3M
GJBhNccDjcluoKon8qqWQCaJfdBx8PnaXP5yvGfLYDSkD9m5wmOwCUu6G/TVJVBXqyzeityk2qYH
JLv5iZI/PHYp0xhDInBQobmtsTk/uR6JfynZZ86AlDkd+cxMcRorSSuecQQ1MgriTJ8flhiefZpf
q7akUpriU4ycby9tiw73SLb3NFP0Ouj9PPiMkL+2earPvpF3v5zM0w46yY1hn2gPDS7zTShYd5eC
tplOkikRSvHz4GAw8urlak8tYddWiAqzQsXfC2KFi0XeFX0SHtaW91SnwDg7+1PO1Pa5LA/DWBn7
0lZECOTzKS2Nl8xIgVevghy5fvn+L3tlLXQOWVu47gasVCEDU2NqiSBCwvL95VuNgTRhACqjTwyh
YzRGykpxZZurm56Kg4FPUnFgjamnUIeVXbNKuHGArL/1/fvfX9qpiYJO8268dEa+38R2CWMhCI32
8RtY/v1LEe1o4MLjIV2lbUQI3OLVEm/nC0Mq1ozVKNsRjeHslkr6LMqrG54vaAoRgKRCpw6zqPhW
/8O3HeL7ywvek/nkreqzUkufXdXjExscOBXrL0kJpeh/twRa0q39m972v+HuLu9J+fVP+ue//sZ/
6J8d5x+0+wV6TFQkniUkyLnxq+3+7V801/gHilwSMwziNBykif9HAW27/6At6pqeC4fOs0wdEN1/
KKBti3CONbfD1WmRI5N2/18U0AZcvb+nbNieC/tc5xtJb5VAOysR72/Eu85Nda2btOXQzxuxYfSS
4rLvfL3fmL+Nk3rrn+lt+kQREDUa/ZW58nv61+ir+h+EyQZv8L/8cM9wsLUYUvJukHT/8w+vSozu
ji5R3k4cDxIcfXdU1WiAnW5PT48AIM/5Msb/3x+LKP3v77m3QzGohB+rfiLeigvOiftdn5MpB8Ph
DkISqUl/uyX+h3e66qv/lmXCp/zPb3S9Cn/7lDPmhKEHFv9AjHq/XA13kwBuCUHg+F368n//WbZr
/bcf5xkGPESXGtAlYsz8L59rm2vg+oZGHaJuDPGSobPAB8mWx6C19JpL0tLusNZSw4Ff7c+ghS+y
GJnGuWiUYUlfcNNTlWqE9nDnym05k9QwNpTGiyqEb3gWVL9W71nK9NfQHQzSiQ09mMEqI/H8HBAA
TFx4lnu3PJRRBo/BKjpAVqvPo+EYlo4PodaYZESNF9uhQZksLSahqS19p/GCgX/8lsZbV+lHuzKf
0KXa2wXPPccTSC+LoLnnFPfoz2IyHJTPiv5KtmJGavR0szxc/uyUAHfy8McF+AiTiBqM2bggP3f1
COJQxMm9NQ6Oeoe9xJ1nvcNfzTGjzTdB73sse/RWuTiBA3O3GN8u7kiBLcQJbRxhiN1vZrX3ZoiK
R5bEsxb9JambN8scbuNc+23bXjQxvs4mO5Xb8cmiTGDE6oR+ZqBkGykMnZaZwyKGXe589Elbb8ms
Y6cbgJmhvLlNbYoRvCY2LGq4MGbFcV4Dh0EtVlRYy53JI4SrOjTZb6M0v2jFgHC1uBJmlsB44VuZ
EV47j2Q1cgavFVmf9QjjQPVjuONjg4Yy/yy1k1NlBaSNBf1QvTWK3ABWbqzlX7Kz7erNxdWYEl9K
5/ErW6Zb7Fi+iJg+quk20+9jqFsj+nEQgrjLl2UVt6j+LIv2vW+b3J+hPmDfbuFnats5S+k6jfVb
OCFucZ3ALD07sJzhhuX7i8zOVdKT++v3Kazpps/iYa4enUYCPmttA8XNNqkFUgQSyDwnfmJ2UJNS
RkOt1PgjhIPZZkt9RMvcxf7kA7gEngESDoClNfhFy6fmge4fHR2cO+/xSKciQ/Zhf2kuZyujS9CO
Ml7JtEe8BsbGTZM/bcY7KNqQQl7rzkQawBW2aKMSOPITdse0Sav2U1Yo37XYnVAsMiXM+NPaYn3p
OQ3/HCdyaC7OFpn3hizqett4vJDGxim9lHia9SHapXpqXnLpHhqnybZxw2sm4e8qDfVkL9wmuWGc
q1QyYtNIrbN0dP/4uI9dru9K07CDseH+ISmDgBOUNcyIUBQxXIyzhmzymb8wANhaL7Qk7G9uYKNL
75HvRYRdxxof8mHgI9zXmq3z0zvfiMcL9Csgo8lft2+5tvvCpvpNc5EDnJdfaUMzVojaZYMz/ClT
IRzMnHcXaka9oWWKXkusfBcnO673Dcq3Z3BV9zNn6i0lwpvRkCrXagMc+FqQhSiRrUv6k4Op8wMA
4JWi/8pBv6Bm0g9DXwQ8vnc4itIjMicCwi1Em5l6TMrJ2Ld9e/HqDlKMIs4TYQHdHK6bTjuKdbdE
K1W/mSaPYZ40xT5Nw12iQjKY1ieucmlEkUxORoscdDpaCNu3jW2mh0FUm96sdxnJrBuvW8+hqzdA
acRgGt0PSqd7Ju7bxeZJNdYvliB2ue1Z422lAumMt8HlM26FenOTUvmu7K+KdMANFI69V0YotTQA
DsNLOCAT6cXoboquqLdRM9lb1s+1qQU6pS+O6+3kVdrgz+jqKLsTmCXJLbdeVGMiavKYdYnCuQrA
FKnDAxnTG56r+aWrqbVCnSsfUxUsJUv+93JEiTW3eCgh3l4QRaMOz+k5FiFvCpGWznyHpHv7q2tZ
qGDQMvr0WPyn0S/N8ImjN7/NRbUX84s+OGuxlIfFcp5ia95DDLh1E78Io+Ga2MlVDeO+V+VNM9El
KjCgNABobKw3xYKEz61epTnemmG+KVnQAgkfKPAwrScTkIt0utFaDSI3+dEvzY5FNduUo/1lVrzO
flzXGFW8qUTcmpI4Ryz9ACi+qnS+mYK7kbXsqE/WdYSuYOjFtYDFIBfXHwQkFnN9jhlBbpaJj6vV
ssAeELPpHv4h0RQUgSR72FoBzaq99DofBeh3TJHo8GM+VgxM7hYpNRAFb/XJx0SjZ2lNKYziJGH/
QWA+XVSusWtK5MCmMr8SlyEAUqPnvHtgqtYs3cucHaaB9VOTvDVEcVQb2nwkIOht/Ujmhi3GtFHZ
RjxNRZbD+xiW7zdoaDkDgD4+fd/wou7emjaFNuESGogsiJ+5nQ320aRi6td2cDV59AqTQUfKBZd0
3HZ6W1xdu72wtb/FVgRJiYo/cZEtrAGnCDqJQiYqFn/aXsJ79TvT2vUq/1gMp96m66omvg1sxpqG
rZaG6C86e8mYQOAZgeqN2dUb1Xyo6pZkmBpcwui213QGmVJJBcNJOWu3laB5BuFQXOetMRZXVfJQ
mNP4aFfxPXz2S1MKbTMyiszXnS/u8ouVdldbI3iGIIgf7NF3XELCVIbqpDKm5954qye3CGxhLpss
JTS7m+SfLir3hWIHiOnU+wZ1c+vxFtAsVogx6522rKNKnlicE3QEnG6+IRrGZ5zoO1ZZDTE1VMeV
KAgnPSTOEJnJ80Iyke5mDx1mUz93GsjCk/dTNXSzekL0NuBEzMYddoUBPMudsZR2UQtEVfCt2FQ/
W7HsatoUaWoSrNVN54x/qw5A4xx2NBQG85VoN98TxT4fONaEaX9H8HJ/lzoNd6kIBsie50UDGmL3
lI8U/vT4xS/H5VZuqpEfNZlvI3lYbZVty7hut5Va+uNA/nJF1OrDoqZrvMQaa6z9PoUMsbOc5sYw
tlh1c6xpiDgXPyazjVoTq0wqs+dhqZByQhTbZnn+oVVrr9nB0+SCk6CPoeks2uuwwkZtVSETAQVt
n+id9ZsBpG/alBb6PjiTkXvtnfDDpvu0RUXxpmHoZaOd+TTm4ZDAZYxwpEzF6GEYNp+0wTsq2Xlg
dtB/tABcS8YlbsoBjrdCxJeiq673i3fQbAVcsHmwRqe8Ixb3JdJYfIbJ1HaIRHcM4CYx6AdPGuDU
ACPWZQLeAU0AxzLyxhrC1VaOA31ab/y9uEgtYB5vvAH2y4CeZe6GZ6/rbdSEms/uUHET6R5NNu80
W+zpyh613dJ+stqNdw5yhshajF03YVzxxv45xR+J+jJ8rxo2oL9exBrpNsziYM8PpracAVa/GQXw
1UYfI8xz8GNIfeVsUOFEshJJ4giTulTTX7WIVOKkw1NvTQR7oL9EkFrjKESbZKad2lcUoZsstp9J
/X6yYnednw8RQECwnqozDBqlYYkXm+NPPVhqz1ji3s4tzoEWcDr9QFBedSQXDMOhi1Pd/Qg9G3k4
Igt8oL6xTJ+Dy0MVxgZpU2mOLQdfBK72LvA6Yu5i2mSHzqyeGMxwSmra3y2P5q6qP2GEMiYb4t82
wzpUNu5M10hHns9AS3LihTnbhcDQ/UxMn/RhAJeW+cBBq2LdZiibrEtuozF5zS1e/PcdxUKRuOCm
0eERfeWkvpyC0CWnFNh/Hs1nY6wR7PVlSfgNLho+CWutJPBPIGnZpuQBnyctfMzFZ5RzsVvURjCi
y4vAA7uze+60dgLQXolkN3thg8Un+ci6gUi/IqECSUkGlo62k2IZcM1jbbG9Neq07CDQYigPMEmx
0xstWXimfkuYX/eRyXyZ6guXWePuScJ+L9CPcNg6Lp4aHgvMMLUJuUhEYNLZwuH40DMFTPkHMREH
tyn7oCoatoYJUrlubM7ChdprEJmoHyJ29BkcgocorCPiidJHBKVuvgjTZLhETqWv0HUh37h3GbVt
rdjgs6IFDn8DKasObiwdwucMvNheGogMVc+xxSTJNRhS1qPO3Mo4Y1VE2AIgwjrbSfYRl2PJ3nbs
XXI1+xw08GTb9yi5P3sKVoaPudwrYXZAoNn0bfeziMw/JUrMkxIcbesKNUhjcl0duyXa12mOjsBT
0uqozPWsf82d4cmt3ZYgYrD1IoyPkYdUOjfD7qpiplKuMe6YxN1rUf9HoCQkwobM5mpOb0SPr940
JOecUe9FSTcVPPsW/3MVGObQ3LUcLToj0PQGGPAENY8zJfqruoVw0fYUG8xZYqcnyAdkuoOZZh+5
YWCpadjmrfezywzhK1v7gezxyawHcKpa0e6xCjmbdYRmxyT0RFhlGtVyiJ1r3InpQQ7I8C0R/ggv
eSnEU5tVGBbDLGaABLbD3tp6BSiHyGvilaBPVmi7xdKVR/7vw126NcTdCUYJXymSaFbiGWLNBArM
fpXwd9+nXP5w8KUdOVlVSECcEPR/7PgpdmTCtMSZg3CBpJnnWo4SbD6d/oSWQdyDCXVamCaIOTwG
0+YzwowHzZs+bEW8I+o7rm90Dx8IN6nitJ07476opw8P5BCLIs+Z0erVbgxLanfyTH0+XW73jjEM
ymLftSN57EbEQpi1QGs4E1Vc252nbn3cUjUenN4huZThgjkvuM5WSnAiAblOkcKKILT9MK53Wo7m
0hC4NUhj5mcHY0zFqNChUBQnWDaoMXSGb6d+GpCVctaPUYwFXKoYzTkdiEPp6WLruPQeWvoNZbbT
hoq1JsXEWerLgSnWXTXWOIty1PvOvMdbwDiPWUpsYxzW4wBNpO47pfWrNOqdMobsNBT5h6vFb2O6
y5LfitxOm1PNBljHe4Uon5XEOGWGTSpdeO7NYrd40x449GoNLK760nxl83y02YKBqjHKiumSs/5z
/9IvPDht+UsncInkKeM4V/W1SrT3GpkDmEqKr0Jv2E4wiQ4GexrHnE3r4GiNifl6MJgccceqT33E
L1XWOb2C0ij3bkJvOlslaT2K1Kp66gWVbNhVq+gn+0gtRml6aeNPtTHx8WN+lDadw4yYtDDcDZ5n
+05vGWdoPHcK58wgXjQQX/uFPD+a2cW96dECSzDZxaT04JRlYKY126pPlgDK/hfTpKehiH+4JaK0
NEJmlmNm8eISqlfOoupqGCLRGxWxrY6JqF7rTpj4uvEshBic6EdBVUOvKd1sqzJvuatRBudAwfd8
uudJWdc2sS8k6+ZgYyqAijVD/dwirsLm1eSOd7CFfZYA6Q9VlF4wcidIOZgs46t4rLWcVxnNGoz2
YqNmzd7bVCg+id/Y1psbwxYYdjEi5ildgqwdbD+qi0cH3C8NmL7bEdQBj3Aopd9zsEfuwSIY1trO
aYbHzpogKjMa3Pa6Q4QcAeIGct5CrVIN5D13lqcfk0dN94bDHHfTSmH948TA6dO9W1Y06Go+LrON
OCO5MCrzBekzWVh7iqNhqzcGLPYQ9CxSxLxAtuVUlbul+3yrYYgFa32XiUbtZsyjdDC2Dh4ddEOB
k6bePsSjurVj3gHeqd7lcYznPD5DySY62NZOlW4+5SOem5Kwdrg06H2K+T5zlWRBIQTdIqZ5drMl
wBPu94YBH2mFIc4JSxipsduM4ZVvxdnGyabhMmGUpmqLybmlJXiYi3kMZvLmAYoBWoccE1R5bb32
qXvum3EMFk1BMLdJjKgyfOnpIsHV1dpxEOmTG2nFkYHg1Wos667kEITvfJtkunvSwwolUNryzBHU
FDNJZypH59eKomLbaBFEOJ1xz7xYH3Grnse2fiA6zPWtUMmtnOe73BgVcF7yi2ohL+ghFLaV/DiY
5kPeYFmaFvQOUYOKrmB3LRBAqSGm4dTcseBQ2K97tdPDchwp09KYqklCWMaaEHPUDV2MQS5YrHFp
Xqul2Bc9nhkvZmXHIM+2ByJ9i92Ck5wbPkqr8gGBW8RB8yDVZn5WOZ3MaZkfpnF8BZUGjMTUGbPN
8YmJO4dl11LHZvxeF9Mb5ASFoZlOscNwrlVVtB/DAdSOCUlV2bRaG/Earg5Ecwq3ylGfdaH9ylGm
+S1Mn9OSsSvkQhKhxgdokspntBwrDHLCaoltIJttH8SJ3JduqrYDa68Rh4IAConYuNU2wuYzxehA
nCNSgVWinE72KZ9J4hDFNUbqsGslO+Y4VZxYMj+l08YnUwaj4/L4QDE05gxMAeM7rLWagzJ2DmYk
HeDOub86DA573fbmjVHg4kJwcs41RJVz+9sJbdp1wnyREf3bvASMkcSEgUWURr8cwm/PkU/FPe0n
pY5VYYB9IiSP0GUCjGekwKWD8DyL0z4QYgUE9F23aw3ueW7u6Y6O76foye7sc14ZWqBLbmkPQ4rK
c5rOZWkAo5zM7NGutQ9kZQn5GL6p1+8SRRkiKJUf2IqMU/TmaH9MkP57N2cBjtoZnn4Vy71IITRY
A0MFFxpTQnolEpaLoYpD1XLP8VY4ZfXjFRflWbMpIORiiG0js89ydRzMskn3sJdAcBLdGW4HoWPo
cBuECRMntjWfYurFtLVguG5bF72JjGnPCe4/D4SmcBtrk5ql9ry6UQm2HQWWq5h8crTsKA3hiCiH
TpCs1gUoGunSMrFevzM0fqipc7dj7ulnZoZbZPJJICyuyfy+tJBu6aJcHA3nZGxAOmQXTTSJPqbE
stQu8KV6IZFYrk1AfIibamweRkj2HIlB0hdjdRs7W8OawDggNNgljH49W5N4oQznYdRoQHc6FiQE
uEPxrH2KMLxbFhIminxxt3Msrg2T9K62sIdpdiCGmMyB+tjbzTtRm7PC0xM3lOStCD8IXg3C1Lvn
cBVI7OaLZLoOjFtuIsd7tSbrzsnbzeDOaHw6A8IkbeymDQo0W3jjJGk26j1Tq2UW7/yG3iguHgQq
wyd5s4C2jPzeQbAusoiDe9rOu+ppcs6Ws+Zwo7vZdaLgiOiy53UqDGqnPUd1WOEtMp61WmeFb2Eq
rEVGDLxAF/E1KuOjUJVBZwCxs55Zr4ChN3bTvHsmsICp166cUN/XQPG5n1/TyDszJ7gCZwjMEex6
ApV5MdX7lM31dqyrg0NaLICt6p3G4GsyWc+LZj+DaAySjjxKZo6bzMJoHxGk6XPHv7fO8sPWyl+2
4hcyTUH06XV/FoTiarLeOVr9lGO62rZsltki8BxMBiGUxs8OutmGCIAzznKO8lb1GwX4GtDFeqYs
vsyEthpvmC/5WGxzx1STKjEjMAfAN8hZEp4b5u+ihGvzve+ohBqY6K2c+koPbXaRJm2pYzC3RVN8
GdDoG5S1qGIR3ufYWwTkb8eWP1AwEq9IEaixupQhqTkTHry9qjlzC8YsTqqgP3dYDNVx5pFE2BUC
qtUV2l2vcLd1mo7XamgOrju9mYh+KbQfWvpLu9SGuFQ7aJ1kiupJHMoQK35iOpesrZbL3Lqvi0D1
TcasbxYcneK4Gnd2eR9348AerSwIoVTuetRz6FwpGhnbTExiLso1loQco4NhDxzp9DSIteRDZfN0
3wqW/URD1FuQQIsMZtguM9inznVrjJDVD2OwvKsA77ydkfOi/Jrro2nWTeCEnbyOqNmLr3GQHxgJ
HjWTxxyZ6a9pYLXoFNWO96wpzLhxCnAJ7zujZDAa9Flsgo/1fDUHcddb6UxPeS1sO+sgQoQXMPTu
cwsXhltckcRzCYGw+lO82vkdqv2eY4lruM+DET2pBsUivkRAkjXBAfxO09AiMsYhvxPatS1T5WuN
+4iLuTqPTByujn4cLP2lGI0kaJXugE9MXtO+iU6akbcBGuZAq/T4rmJWt9GVcxPNaBNP9UhbINmr
0AnvCs4uNiMmPOXmQRXZ0+AOzb3j9ceqy9V+QS61t409uiHtQjjVczxPnyRAMBui6X/HYU+BtIkx
0xbSL1G2It8DPTAt7CZtxaYbcSHM0GGl4jPz3ErSAFTPSpCAkERHyxbRQXtt0HYaHa0C5ZExRv+q
Wc+p33thpPENUvMJBQC7weTcR4It2+uze3TSXGyaqsA1Lg0JO74mStw7tftMPB4C1AmkgZAySPCz
sUkxRtS5eN8LPYoFgp3H8NqJGkZenHx837okt1Hi67nQN1mznkCJi9qM2h9ADByEkK/phfeoE6fg
F9mAwyYKmqLtGAeGsP7q4c2e3HsyhmkorM859cofS3HdzfRDJQZ95ab+00fxzgv5trKNEYLWlYWE
Ld5/3w1DLp/l+hqr9bjVEA/XebQuMA9wIqKP2KRVRchExUxsphEKmtOpGfci3EBWXfEta3YzVPit
n1pL0IOV3yaGME9mKt/lyJg0CW18oR68lYwTQIrvCnwAqv7KIuOCgNuSixNee/uHRWPx5FbgZSp8
2NSyQFZ6MDwQylEw7eTCrry0PaNvRF8Bn1CKFBhfLv7VEjC646IkBMKPfRE7r2NSb5jLqB06mFay
oXyi9uLkqGs7b9L/JEZt7GQs3dPgnozO+VzaWJ6sNiL9zrQtPyaF+v77v/qWAGZuVIOB/pQEMiQN
uffKCi4dnAWdLaKLhvFgWzAxR07HJER4JeKx+ia6LDsa2cGdrqbGM5t2BWEwGFZQrc7VafZYrSPj
lQSQO+aV+ckYEK3haOA9S914qHUrArdF3NuKPovTiKqH/fGgtOlReDphKrLAM6nnX7nNLjM5qqel
4PlOaOY/m9TaK13urdz+hZ95ui5ippRMHmM6M0G0pJ+l7jImNT2mNobl2334JgbNZdxvedu6eJvH
CH36CBkndS9l7C9LL2E0dOm9lHBsm2WAuwwzpyQ3dkfgHqx0PWmBrhvpT1zPEc9kn94JNN/bOoKh
nFG0smmfK0FnwWysbtc3dbJ3K+c3ZrqNMHOe2RotvvCioBzT/JdbNY9grMjzEg9WTaCcxLW9ifFH
7BiDgZBL5j99R9h7Z8XcgePjQB0BUab9BXx1T+v/M6yTi9aVqwJQp/UWgy0vwNWRXfodUhS+Rp2m
va2SXgvVcbo8V83Qbya3/ZLM5fGm0eqk31t3YNUY0FcbOx04IDNa9W0wsUGHh8Jc0Xc67A1eFOU+
es8HI8HLi0SaGeHQHtHb3xc1YVil2aDFz1o0vQywjHB4h8dVPk/YcTla5nv6WrdyrqvjmJgojSPa
91YGK1wy/0ws/YSmHe9qPdy72ZwehBXNe043axd8Gs4oZ+Md0JyytsObSXkG8AuOdhg/G7YKISbC
PZHlbB9D/q0UGYzLdAqhadBbS+Upwvo5G6iI6sJ4zzvSvSaoK/uRu9HPuXkxE2OYR/Ss9oW2kvrK
7Gxl8x9ob70P7nk5mfSW9nZW/iyR4vrSnGgOMeUP4ikYQme8Mxt5bKMq3Dui43Rkmvsp1bj5lgXp
oVPlTGxxpqRar6M2wShXR6t2Yk1rcmmUzuX4o9aBvjtAqY8cbIAUMetD4ts8ufYu7htn31fycTRp
dDro+pi6OIdSs7DI46fJ7BHe61J4yCzNXbmENFOoh1D6egGw9ZUYZVB2SER/31/AGbUnyyhjLP/l
8p//aercYAYZBDr9YdsJAA7d//VXmR/yW99/tunUYv38/g6J/pyGpIAiVqCySMpTZxM0oLiO9OP5
tmnRJYGVhjc9qkFsl5fnMvHUQz5ayETLyNpT2RTbcDAlCpRFXiVPABwpA51xXMsDuPdMAxExpdED
OQTa+5OzVCA3Whnez2SBb0rzo+zcr4x4cc04Qu8ugnoOH+p2vMtiuTzyHpITtj3ua7FzvYRQFn2Q
D7pZA27zkPhHJokFCdNjyOkZApgvIVjHCt0GGoZHCqZDpX4YbOiLp/0IR0AzuTxro30sRVcFaV3/
yvD40kkYf6Xow0GeDxfdiYf96NkF6gA46rm0LpEiTHXOuYZWstwmHLcBc33ssz0hbEUx7Unti/yi
LiheCjFcmiotUbRMhxoB9sHkyFSkZZBI604lIe4WCOuwvVSgZdVtMhFmrHFRC7ov1uaJK1j0r3jN
IDjUP2ZcIDtM3I/OmmE3OiOak1bd0ZPCY7MMA0AsII6aCaEoNjL7aKH72wp9Wiss3FTgCDK3+kNr
kUO6yF/B7/tF4gbQO2ouLwynnk5ps6mM9E4v1ifdRp4nrSl5Kq3qfhhddxPTOYTR3soTU/xjo6+m
PLMKOgUHqsSTC6eMkbsOHt4hYyyWSMHGhMhSWBct3AlOUBEIH0s3oW0tUq1tNLlvGavRfRD9DZVO
SuE9B3Fi1kcagMlDrMsDQP2OivRUafPXXHrZK4IKbC/GaYgjVMEt2o8kZtrclPO0nQW9PBwZoGgk
ZP6s5GZHrbVp8qIhoSNm9EUy7s4JHXPTazz/WV1/LrHlBjVBmXU90pmomeIS6vtop6sMaYhFeocl
NcgxaZ9m8GJQScY/ZjpC8kEJjBl56y7Vn9QSLzj0fvcx7AU3sfFuiDtmbz6NIZqRxorJCdUrsrx4
F/XlMzexuMcuQxSgytWhixf7h/OIQam/9gnRSyYhrIWOQ4u0YPDVVQihyIDHWBYOA+yiIFvHNk8K
PSqPyoBrWtrjXrg5TTMK8gNZkt5dSrvoGLf4NIYhlMcGJ+FpFLwNbv/iGEnHuquI+qQGkeaZ6Jdl
P2WmdUnD2gtI3hD3VciEPY0vbWOH9+ihTByUqf7oGmG5KxurPCxMe1C44AvvqjZ6MuhD+sIQwxMd
2N4fNaE9kVFERCvHeS8qph+dzWhdaV3y3NiaDWqq0Z972UCtsd3ihmQHEr1bcQCOSd2VDMqPRkhB
ZfOEkX4cKgyoFIJFmqkVScMdLpL6JQo5m056X750DUOkmsTeF8PzQJSNzIV1VWPlGtv0pV2/KRDU
+IVeKKI5I4te4KIQX8Eh9QaFukSnLr0bCxMN+bZ2b8irqq0Ba568SSyAc2XS4UYe5QEMRSHA/6bx
YmKQrPTdlPzsc7wv9chsPZQao8VGe0SWLY6Jg+MgXIE7JMxiKi1r69zHzDHXX++aEXq9xIOBa0dc
WqO7U6mLcdPxXrrMu3UjusgSf/40Qg7K1vGCZmRI66Nf6UJ+Rh4TdmlHres7k23wKaVTUI2J2rU9
IDdv4EJooNt8tG6/mVfOQaKUoE0NkqOpmI0q3ZgvJucSGiOZtcu64l2bl7OuG9Vj6qTEXdT3I7j8
PewM93HhFcN3P5dResLemT8VguWYCTA25VCyng0luihePwGd7l02miEbERNBu0YpYZfAABA5EisY
KxrguCyS2EEX4A4XYQ9MT8bQOyHasXxMeE9dlN51qlr2TTsyrRHZo0qSQ6/G9DStmi8i6OAfDMyT
Jys/h5VHAstyChvXwZGJNw1Ogc4m0MGyrJYDQ7Z2V8zq0wtTGm5QedZVO8KvsiEHjGCmsqA+grmT
hGtdy5SENGcUWtZ6WiuH9twotgYnbpj6OXvctlqAEAzTugmLwostIMBJ5mysquXAnhPn3LnecraE
4+AZRP8KMyvwrLm/M2w8ySUt4Ae3Ss9Mvu5apUgECb0qqD3wFSwI04HbT/DC8KxPDSLWJRiHhOa5
OwNHAAKI6W3hlJbH4tA7DjX9hFNy5hwC2pDKIWWwaKe31jGax2iezI1FU4xle9lbK6mVUsiMkpcF
SN1TRBuBPAi0LaUFdrHFvbu1FL5JCUsYSdy2rCyb2X/OUhIp0AqN688TPQHe5HLM4255xApp0qm7
eLqR3beeE8ywKM558u+Encdy49gWZf+l54iAN1PQgV4UKVHSBCEL7z2+vhfUPajHVEiDUmRkViZB
4OKac/Zeu2WfZxjmRm31wG4CH9y9OKxaD1qErslHuoIIVRXlKoT55xCXDz5CZkbWcNRzmuW9Jil7
YWTG9StAXJDOYif2gMP1GbXapgzJxa0oCoRYhAALHhFa9AbTsSVi12TtJ8JE96EXDe016+mPDKKF
abzBCKr2ardVXY4esnGs1QYjnk/DpsnlZCP4oCFbv9lhfcnW5gCHLTSzYsfO7OCNLknDjDda6xGu
Yx+z+xBIqI30bdlb/abuVTw1ZVutcrVZ0I4FpoYmYqMZcB27ASVe5j0TuofsnZLxamiKu6FPWBpK
SXVYQ59kmWOQr5hT8ccpjfJgyQI8hSoOlynYgJUbKbimQI1kte5tGhPnX5GXJ6yBxqxlQwA3BSKD
kPrKfOx7erGuuGNnMzAY251h1Muuj8ttX+nH74Mjd9IuE11Y+cXoGDG5orGGgqDV4GECHRT0Up4V
DbSHhu+zjGVjrxnIceOU7L5I5BxdiDLKcMEjFkDOyTDieCEoxIonukpZx7WoEiLGm3UJuvE2DEE6
u/EmGlNcl7K+tfR6N4Qa2btheKdlA1WS2NNnSqE2ayMA1MSRNZa2XtZI27GlP5hPi//3733/aKc/
dUcLWZpWDhSrk0qbJ7qhOKVeOZ5miFtkbKYw08twqbpFslb6QdwG0x98/0pOafOneHypiJOiYu7N
cqme2nqlyfjp5ygV9E0AapXm9al96pC7X7x5sQ7m0l36RFjcu7WTaBf6VwlKD4XfBdsq9ZHjgnoC
FCCpi+5kDnv3FbJGDVKhWFloCQUYsuwwZpW69KHYPHvtEtSEIzrxKl3o7/zGMTvr/FVk9LBGJZJd
HuVTUB3G58l6HM0Q2Wl3KeBXytcPxi5YjntBXArOYwnpO6TIbY/HBL7ahRah+GasWaWUmXKO3kha
g0Iz5ra46udFNE8/8gs8JKvYG/kRN5p+8h7VxKmKtzbfMyFA8iXHuaKVCTexWgyxDeACP3cMhmGP
MprkcsrWDDPLXAU5J4Z4Ge7ceIUURr4v3jLRbpwk3psGSLd3vjrivKWCf5QAiAU1pu6jWCMsATrm
v+L97w8qMq1ylm/yFfzi5MyuW03x8S5E5IrMHSc8JM06fYS984KUgFIStodFtmq0hfKovsXyViYt
tJ+N/me9Vx4somLmsUPukmo4Hs1Eu90WO/RtcWGHL+1r0trKyZ+bd3y5Yaa+96vumveb9sm/NI/S
EiI3Uts9KMR8tIczqxoSohUnTmmBXKQ9QH2A/RejwrDTB1DEqEmES0j+WWj3Lf7xuVsfxmPVzcMd
MYE+IQA4EsCWaDNIWzi3zp2D/QUaPn8vXNDd2ho+7At72KS75FE6ape0m6n6qZExutnuXiU5xm4B
I9KHOIsn4yJja2bgCGuRcV3Mn5oN3oCR2nA4E3bJ1txTOOYgeQnXcT+NAI8Tx+B414nztUw/y33x
LJz6TYxCf5Ws4WRuHxBOLvw9xuTiGlT4HW2qye8VW97Xck7t7yB99JT7bW1O0H10LFnjXrBDXJmA
E2WdgSoNVpjtUWLULKoHa+0jvgbtux5glSvr8AF/YcNJtt8YFJl5VefNpVimB87haAmGmSBu/Md4
0lXPeSKwEz04uTvZDjfeuX8QVuFBWwVr46FM77RgTcKA682v0km+c8krXUSFnV7r2o4+yy1BYtDS
KZZQW116mHNRgj5X8+yp3LqUAa/NUp0L9wA9wCmRG+n4/hI1iX/oX+NNuTfu8tUrua7VTlnlC1S5
MLfn/TV6wRByNk5oXLIn1SZKCqeKii3fW/igWL/CL+IjEE/ABkeEeBCVu9qRthR9uhemMuWNPt8k
qEcBvqL6HSPLO0AoF1FqOunZetOiWfFCFuqMlkm+Ui/11uyQOzjSW/UiRgsarUQh7Iu1CE4Sde8M
cuETqcJnouq7d93O5uWqOSbnydGDFHe0RSc6x50jXKgVhTWPlHKQeFGX8nv1FL66tKkWxko7jRBz
r2AxzDPnxPELwlcdO8lOPCsn6+SHWKBtdz1SQD5whzishxug3dWbQOrFiu1GuqBNpG/8TXbUn7ql
8eLuyi25B07+VS19dxa+FVOnybaSrUH3hH8cRgPmV9vFc/3ikht4H59ial1L/J3xA3X7J9CO0TGE
XsamCaeNkzABYZ5BDfTliXsVvW7DkmgbH+g4B8KUzUOHtAaXOTPQBc9CwVrDoJGRg9k5kQTpXGPv
SXyvsubO2/mj/yoYeI1m1Tsn1n5RDxAsbZqxmKgXlSPd+aiPV2E017fNLoCn9cRgAqIxLU2T9sE2
j/kJANpEwWDJCrZCtzJgNVYAxmb6otq4DwBp1WEmlvcIIvvxTjjL9B3vwwf03AKlYDtOVvDzpP3g
YLxTHXqm9YxZ9907mHuQ1O1cXNQ74Uxi6248CjRR2THsLcCxe/ezA0S5g0lEBZiO6IUVUWLv9qRd
jDvj2TuzJDwba+VD2FUO71/IoZ6CAZSyauY75SNJJ70doBSdiUdrgZlh5j/rX94WmbhH89WWn2Ew
qNi3Gar0SB3pYHk2OQTe3NpUHjqFGQJgUZlb1sI8l8m8/BK9BfmTLyKP9F5aS8eieQ13ydVlaLMH
R68MNHbGqQ2ZDJjYjss5QjBFA+EUzIdit1LXVTH3yBFehl9W/QjSnrT7jiVT3cOWodFLwAG4Yt4s
AHDklz0n6yp3aCmhqSAIVVwLe1qwqKyHuYJYhgaIM558PPhE5i28eQ0JGRaObZyUwZaX9aO1lzDu
bzFBaoZdrPqdvrJ4TaSj8BQtaoetu3wXfHp7EujMD7EluM0W7wYJWNuymRvJCp0wmyD1HTjSlh5n
wlcsHtqaZIwZYQr9Fpmvv8gOcB6e2KNLu4L4MQOuxVx4pc6PHNf90A5RZ8t30YQmHdGz2PWbJaLT
Q2C8L12mhTlQ9bPXnvR+M27jebWqMKPPilWxh1r7ll7ly/CEtdx8o/Tjb8xtekjURfXsP+bDonrn
lZM8u94qb8I9d3cJddKfc8OM7siNGKGMgJC5RL5jWaewsxtpLdNGqylr8pR4p23lKgYb3Vz0a0Ai
QEwdaTUi0niqnRrlLtQbaDYfLnj1fl7NdHHrinNj334BUnOpfcnUglbpY4VgcNY+CM/kOOKC6ziM
HU1IhvSbFulwH2/jdOs6Fmd/m3w7R31TrVNzRJiY9cNsWFbv7loRZlawbO5DzYEUWT0AusW/WLsY
aOyEm7fFoDgA6aP97HRHrdnp/go3hrwzvjLGdmBrMJH29OS1U8NyL5wH9hvBTHssTx0y+bcUzeVC
wOlxJxCyTG9pTgcSE6VKqCnVqFW+Mp2kdsrxyAir7pJ8LaVzXySGl+6a3Wyh/5tYkdKNfM//bwg2
WE+qT8N9326NaDlpK6HM4pmEDuUvFQKztQ1n9kA/sVMIswdd3df1vMK9D7e7AcBo55/lfW2d69Bx
2Ya+hMlaOjFBIX+SgweKgul9dQyOKZ7KDeQh79xcJ1IgjReNOQrj0BwEAhuX/F00Zj6L/qN27BV8
KjCfFigD4CRlMP8AowNwtlEhBQfv1XyR90wS8Wd4al8I/PId2Bov2a5Y+5tmWz+rBEGuBjrCaErP
CvEBwMrwQPmj4yfzfFEYjvVSJysTRVGyzRQoT8fUmGMB9Geme/TGc/aRv+Q+zg2gi3ZAaLX26WkL
7B7pF96uRP3EWzY84V3EhhWTaIwCVMPCOGPPWC+NYwnYYEOZ9JKugmZbnel2uldBsMf9+JXt9HP2
FMI/dcyLx/Zrkz7iQZ0pZDzizdvnRJnysLCOkH7Jy8pTYrCdYFeXKFBm8QP7uDp99Xw7ozQKGWzW
XLlOzKGYB1i+oHVgCrPNezpubn7V2pNwl5xxyvTkWfKacepAKvqG2HP8ZGErMEZsPbYSoEi34hXd
yhmIcb8RFJBstnswnQrBNHXFcaadtD06+vBxWMKGUd8Y+MKmjTfsWzH8ALOYpS9A3MrPZlfNSXXE
MILyeUCQ/wizX9i4DvuWeXKKtgrpDctsEy/NdbA3dzleMJNd8MzY+0d2Dt4L70y8bbNNjgVGXdWi
nZ8BAOThcvLbRijYF6V1IagTNZ2kbbSDAbJ0S12dOoXquDj48mXEGwEm4kz713uRmLAm1PEcY0m6
jcxV/OhK8zH7eBZe8v5FzE5tPIdmVs+gErlLdlDBCokCQmq2Z3156VWCke/BLLke2/o6pe02485Z
HzwMVtWIbTwHmrVsC/vk0j9AJW1fLJCiG5AbVNk/Bs3WLhha6E5K6ny8K2n5LYur6PAY3XsXSVHH
erf12fjJwDRIVnH8B17QDOX4Ut0kJ2+FyNZk/tzE63iXvbam7W3ji3eAOg5bobg2CHY+KQTcq2/0
ZziIsmE1F9hkrB2KZc+OEItvgrv0nsuW7sQX8aRcKGbwsbijOCM84/VpUSQjZ99mcx6usI1fqN1x
UIg/K3eLgGTqsl88sOdEKWxQVNUH84ph9y38Kh1gGOY6X6jv7s7ErOly5mOPbGd76x4vI3W9fNdt
kmqmzauF/5GE9LA4Dzm1jUrmqdyEC9YoxkvzRKmA9bp5ovRRFwRmzDg0zL2jei88J0vxXRyW0DaJ
JxfuIuZDhJ/c8vqVYAT1vfxi1eqKeT3OsmrerYEEKQv33d1WV6/choh51/JOmBsbcGGFPyfvtjHX
4rIgRpyZiDeUm/2FhF7QbGuDDwTkuzR3+6W2sk7lqX5AzHk1AYXgf0T4ybuKInQ57PxXdtXhF7Of
FM/1YB6/DRT4PPuzBcHBqqAu0GezytfX5uQru/hDe2J03gev7ipxLHfeB3NrSzwL/sIPegsT6Xt8
9ClgLgyiCZmNXwjKdsCxKQuSy4M5s7++pXUy9/cMq75ahOtq42OBv5PO02QzicQ4wxlr6S6fDrEm
HYYV9TzvMDxIT09ENZIvT9mHpi2ecxbG4iVGyz7rl+qBgcND8k/y1v/E/mrex+Q1fYWX9p1FQDhL
y/Q5vQwJ9NOZfnJX/do4M0fxUhgfdN12yg6ACUbh5wh0Qzwbz/xj/XPtzQFnq0BiSQGCZr5mR+x+
ohznuI72NvyE6JuwM1JRTtpw1OCq3DPLe8SU2tQi8cBcskP2ihzd2k31TYGuz8K9984+75PtXuNP
xnD7xBaaBKNiJp6CI9ORzJSD5YwgoFl1ra7ac3VlevTvxS1Ggrti2V05u6r7dAdrd7uOThDYnkre
NpIvygwW7jRZas/srR/al86hG3PNHxCoCXO4MNmmZSu9HJ44sLvQlwjqmMvE0SxFWn40+x6tDaPp
rTwVAmWZWYQoLJ13F/Np6LfWvD24711/BQ0mJCtNXGUqZ0sbVb9jHCJK/7w2OHw4xJEsLNni8/QC
9Yei2+ZfQC9lZ1SXIDX7Biy+4634H7OVth0O+ZFZEM2htSF4/Qp//l7b9CvugLhTFhUNwQc8xr4d
UQ9KH3siG6gLsVDS3DpM22e8hG8p2zJ/0S/Ej8KEZbVgAr8KTOSTcMEGqbzPX6sn7BQyB0/pJDwE
UzYcvGG6++rKQATdWbG7IXzd3Xz/Kur1FgdqDgR7FMO5UfJKI97H0PTiRXDF6Wt2I4UGqOFbvLK+
GG2D798nUJkw9bpgqFjRtpJacxGWrON4nly4+BimiM54EmKgsEY9RYfqlSBvRC3ll54ZwaKhdlaE
uEsC9l6olFGIds1dJIbFKk65Hj9vsToPvAzd9CNEdjNr6Gzg8R4VZHDVTpV6tkt99v9/9Ga5b9Rc
X0W6H296cqzVWmVDGZek8Vmf1mdWWe3OEhqzAdueUYRFn7BIcoGTyvcPfXyIDcFb0VygiInAOF/U
JcCy2DeviCxLx8/ZmKN7xIJI4VnFe4qSgxLtMH6IWngRojuPikWXA29yIwnrcwktWf6QI7Gy05DD
nE4INd93E4CGR8vUzLOCM5crcP62cHcX3vCpTAmSIA3ZwnoN5rGnUJcrXhXCqjBQ2o0qO+iVE6jW
I8tjfzKqJlqNWC2ozNA4c/NHtboOKurV6deB2ReoRaoPIQwvVpyfy766r4WRtKVRJaQtfu30nBLq
cB1yQVnVquhQWV9Kg3EXAQjLBfmgcPC0Wvc+ldSz4XI4MmTNJjCBE0upOADFTy7NnUVXm495M2rL
yEMN5PbjQ0cyDY+DDUymutSJ8g8TWi5BTc28FPt3U9aEjeX6OPp8x1XKXZX21brBZcU8E8fr0mDr
Cne3EwnSKgVMJ5gxhpVbNKtW9IJZoE5dzMrYm7HVb9uUTabVUgwsEspBwkgSlyW/DxSNF6ZsQDRE
nDH3JBf/6HVstC+1Q/gouLx1URMvtZjtQiMSBe2ph7DwOQ2DmPo/v0ZqSlMw6P8AXUzES4amWyru
TD70Buii97EMFdcsnU6FM5BZYApa1gvZDdZVUttEjqxKNdzkisxiXA4Pv3/8v3yX6dMtSREh1+m6
esN3MXqtr7XMKB3ovV8uJHex8igdhFQxhEmg5JY61S4Rr/TvnyuBHfrna0uyYliA+BBJ3OaIipWe
93IvwdLyIEuWOMVKfRUY3d2g44UfRdT0SbnHhrfXLfSctJM52WbKGhzh5o9Lmb7j7ROQZENWVNWy
uKKbJyBFmjggDy0dVwSLEBYCWAjh089MVJFH/+jl9CcnIAzDt6d71j5oBAXMLHbCrTf8MRyMH65F
ltCiKqaqydbttWiBK8lCFtArL1IMVSEL/IQViIf81ceL5gqm+seTUH4agDIWDwOLiair+k2ia0TH
bsxz4vP0lHKf0SUPhqKhk2Sn1Yw14k1uvyHVL3nuAoxJVxVO1KJna48cAJdJvFH+H2E6hOTLASaS
2eurGn/JjZbYbnFcleWjiQYkH1Cm1gmPN29ogReQIzgQIQ5bBGZ9+v2h/vRMZUUxsMiaE/XqZlwP
HnQ3MfIqx0xYCHXwMLZedH+8PN+D9HbkKDLvjibC3zIMmaf5HxhTj9N5qC25dNpSu8CmObWJse0M
it81b0xOCdbo0tOYk6zkWfyiM0k/0vb4P3rs6/FJ9xlRcZXfdTtXNXc8+1Vuqp9WPTFL8pe4KPfj
AEAj14uVWLl3YuN/ER5WLn+/WfI/9CzmIEXWNVm0TMmS1JvwYktTe8mTFY4DFltTz8igFUDbb2i1
DAnPdCyDxEkMZd1DexKnsrK5TEvIkBOL2I8gjOj9p2fJn2ZUPlQTc0HxoBWMnXfnJmb5xzvy49yh
qDTuJuaYrH//+X9uu1JZemYEXC4ja9ZIUG0wXM3GCTslJe1DREt98vS/9No2VKhdegjgqMnYsSnW
f13LT2+PwsQtqijqEYbeDAEPYYkkQF91Io3uiVHAgJ1oI4NPTaggltHTeJ9gmwOOoY3R+cnH78/u
x9eXEGtZFeG86QzE/x2DFn6T/zcGewRF81KSKTK3ASLR4YGQ1AmzCfB9evPwZUUAQaaH08rn0KSu
NOFkemxy2Nj7TyKPeNKI/Wd1KH3WRkTB1dvncQ67J+aUbdXY+4dL67tvcCK22CgpmIbtZqIs1ROG
6vcv9uPCqFimbrAay6r5z7yEBpUBJBLrSWo7qXq2ruAKRLW2JOEFQjtaYuJX1wSJosjNrr9/+k/r
IiNsIp6JAPeUmzVB7V21URPWhGHi9AiUJjoiHHlpw5XkGQ+hllIg6eo/vvNPs5YqQkxS4ftAsrvB
yUV9k7ZD3JXO2PMsEdy86Gb28vs3++szbr5ZoNUyPlEGLCK//UjelWomf0y+P45JXgaJx8eoNP4Z
k1YIq0WueSkKaal0tACI4ratngEG5vrUf2OC1GChFc0ev8wJUxPNePTDMcHCbrENynbfivhDTWil
3RDTpTKoGPiD/xLkEC4rFMCtwkgGy0zoLWvzMAGjPOM+D9y3CThmuqg0fr9x0vQq/+9sr4iiZiom
c4+FZP9mTVG1vFEEYEGOhzjdrlnGbTVOFjIiKGChvGZGFT/g7qblAO7GEwq6Jjlb35yMrN8vhdT6
f6/EMC02q5osGbeTTqEbojnkSuEU6Zfg0Wz3ZerXBnErqj6c+rJ2twrACl/Z/v65/+5OUE2aCOsM
nURh8/sO/WfitTypHssI2v84+nND5p2suNmzLG/xozHplu5f+6FpxN/cc74fEQYY5zVFvd0dWxVg
5WEwcYepJvwIlNlsZZ/yMnz8/Zv9+DmqLEo8YGZzdfrm//lmJIliLiuNzDGp3YwueFziaoPC/WOv
af677VUk4z+fc7PZEpRYJ5yFzwFJUQsWgH+cbYuKALEeWYCUqfQV7+MgW2dV2DNv588qcQlFeOHr
U2tom3YpWJPmSkkWCnosCTb0MmQnZI9+whWng8mfQT7oULAVKoCbxqNmRFI29vtcTFfwQ4VFr4ko
eqH7NKSQknnsnb0EH5jscswPlbVWVN5ybJdZ4ie7TqVDJ7VGNgPnjQA+qxd+Nr7jMxfWHQdKPJMd
8kh6+Xnz3k7BL0bkE/VU4BcDKAIxf87xlFab19fo1cxnyUApAfYxx9zU1XPyphlpF3yMG9Pzn7tE
FxGuQtfRevXk5f4XsG+T8Co62IZmUsMcJWNZatqTuJTD8Y5Dc7FyqbBmFg3wVsduExJ1apu9/0ga
+8ULjr+PFOmHhYkNpaExGYgow7Tb3VIcjwJA8CYjMBkggOx35zZOT0onn83SeqMa0driEJ2w81yt
JLyrLF8F0tRh9d9lgbYZUvWMef1Jk4qF5OcPoxC/SLoC7FepCX4ne2AcfAo7hT4PRO+xbPWUh+s2
M0yJq94VP8oKf7URnbC10aVS/cespXUqAARVrDdo/2ettg5j3ZxJc7Kr1l2qIckdQmIdysJfqNgI
a5W/EMYBFPRm7nd4OcNTIqs7vCQnuW7PWOa88iMc0rWiSB+DJxHcahzgwYATL+XXJpVWeU/rMeC2
u2QuqkFAVnGyKMoRcQWehdl0nbLaRfPKaM6+Ln18/71W31VZdUJ9O69aCBUycr46tja94joabcGm
FF+rsHXcnjlNUp8UOV3jsyAsPN2PvnznEXXmRbAh/PJBGLM9bheYO77/4HfRc+nn464miVh2PUIo
0mqvNsaHpelT1Hp5zbAj3kWthXcrvcMal91zBmVMuRiu/hghPywUsgUtleKThirTuJlM3ARqqVwO
qKPBkBHfDAAaculMt6hDJqW2DBLrI0DAjiSjRM4i8tijqqcJ6iqd88e1TMv5zQSqyIYKbsKC5WHd
HlGosrRtlyeZAw4EefomIvRyMqolCxO9XKNL7QbhvUiuUvfaG/W7lIlnGOcahlBTXWRtTjfRFLx1
V/d/LGLSv6cOhROaqOuyZELFvJ3bS28gDqLRCQ3FMkC9KzeRytJ4QVzubd2+fHaTETqhIccku8PZ
8oVu3TSi+8eiNsGRb28RfFvWM9PU+O/2rFgPkdm5QwNe1nyACJCs8P8lwuKbG4Kpw+7DftimMeJE
JVuXE02jnjznKmEtZRCHOBr1dy3ZxtgJKMv3d/D+xn3mClPMIT4fNZrJFspZt6znoy7cKW3Mdwlq
GeIcbC01G5duoxPORsX8j4f/7+FE4XykgGTQqG3I8s3ZoIrqPI7wVEFobQ61bNF6L19hUNltXF6I
hrzEzYD0RxmBxWSvv3/4vztodVpNJQMktGFp2s0+M2pz3E0A0QlLot2EXwlY+3ChWrcM9GLXycn9
KCAe+v1DfxhT7NrBXRsGGyNF1G++cV5lWeO1TUy6EpJPtIRkmb6OegP0Izxq5IopKR65/jUJjRMq
6o/fP/57C/i/b5sqKnxtWVIlXdduN2ZeEOepSsKvM2q1Sm+xZXToMtI7cUZp9RjG+qnFHEB7mzSH
VABt0VGdKEht7UXzWjbKpZn+2Ayi41Dh5c97k4pJ9joM90qzB+O3CTMs+kb519P6d5rgwjl0sGnX
NC5/mtL+s/8pNOrWepNw4ZjufQU38Gh+hJjwQVD+cTr4aWAoFP10bhM7Ie3mo3ykwq5ZW5ETRXAN
DBwenrFKtGZvoPPGMsaJsrauvz+YfzfMfD2I6QqQ82myud12qTlgTcGMUALxz1v5K8mcF5AMczGX
Hr5veeQmC1U2/hiP/24rVZEjuSJOm3U++OYl0CqKGLVrRI7QNJshbh1VjY6BLu5+/3rST/dUEyl3
KSZkQfm2jMu2qw8C/m3HS7WT3nKGz3jRKLixVGbPhaDsIlVehqK2NGELqBWzbKngtGoGcvKcFEiV
BgduNK6C+9fI+mG7xD2QRPbvpizqnAj/d2j1gtynYYjtt8QHNAb+WdF65gB3Vwf1tmmfJZeMLT2E
ESX9NdS0aaW9fR+nqc/QgISx0tx8NgtIbUE5ihxLAy6hYvSjAgJrQTQy5vWM+C6YbjYGTXANkEhS
0qv5BqiKE+/oY4K3u9YdZ8AH99/AW1PCCGjyUisS3uM+iSDWsBJ4gc1rT8FMkss5zjhEIXmTLt0q
vY9VTOT9RJD5ho7VuYqBHjcJPrF4crRdvlkGQmEutA540ff/DhDPgp0E9AkTOaVWcHBd91JX2qZs
QTKMGWlAse8tfVMpZrCPQXIEb9T1UL4RaTgTstYBxGXNZKl4BfC8zKdjwB8DbnpJ/7mxpjWVZiTT
Um8H3BjCcPVVJrqhE17cEL0c0Uj6sElK1GgFQBRXazZZCokE09QH7pyFkld3v1/Ejy8XkQO0LywZ
LP7NRJKoBZsHL4sdPJ1IqvjaYiRdTKP+49D2Q72REWzpnHuZ1EkRuRlFuN2UNC/S2OkUmk5oE80G
ZAfzdFW0pM5IF5gH6MF5NrWinXzSd0q33XUkvP7+hX9c3XQ2lqZsUvzk7v/vqzSGIjZi0KyOVMG9
aPgx78tV5b1GyfBExDhXVMVvZaEdJiN8Yr79/vk/3XDugsqCrpqieFuR4zXQ28hnNhsi92O63yX6
sqR0/5is5X8PyRTBmBnpM1C+l2/f2r6KUmnMmDH0iBaDBeffJqkbdZZxigYJygNzVqjUTtDqlt3V
jHKA5HaLxkQuoYhHGB44OTijxZZ3at8FqnVNYObILmEDPfLASkLg9Pc0/NNsQzqDygnf+qEsY+ql
CcKvjVB2NhsChjdCnr9yK2epLO8G8c9Z/8f7JCuw7sBemP90bmJukqFT/XKG/ihIDUjkKH9tKJuC
hDRR1sTBWxO/qYBfOgFcVceOVC82QYoA5veBYUxvwO10wIOiyatKCuEkN+scoUwAnrwicjAZ49IB
9G8CfoBAWUCtDNB+YZLKajJo2E2wJThZZrUSzWfDVC8J2prss/ewrgRJ61Rsl0IWSFDTpB6N/Ggt
CWV7r+01y90PtXwxe4oZOYNBVPJXtY4eLaU+J3n2avXijjxjHN8oJ9XyuTS1ReEJqGvZL1GqpgRp
XUapuFegNeVkh9my/hlkNNt9M1EWmazv8BjftwoImNwot36jgLcQl3T4565hADzVr2nAMZdhL6I4
7YmNnaK2GA52pAWwdl6+f23oyeL7LucFFRU/ewvFv1ZV9cdnb1BhZf7D23e7tS/daiopJKxsRblJ
gS2ZUbvpaHLOpxei7Dr0QT7ho1JTcoB507nToSVdyJN8Db3yvfGr9SiqFyFgl1l3TNhFWZxhcdyN
atmxLbVmUem/h2+SBXKk8REl6MMdDi8ng0UWTZwpI9ZRRgv6R8vgMnMSk1oF3eM0FysGfyRCwAcv
lePWaXESZN59XdHPMoQ/loGfNhiSqHKMxOBtTce4/50VY6PpwwCAiCPUki316b3XuxsxXEhe8ZCV
w6uYo9Vx45OVDX+cceQfZkSJyXDaNNOsVW73+7LEW02wYeaMrvQBru0J2P8jwa+LwkrPYf7SSIqj
OMOnPhnLNIQ7/pOYGbvMVV7Ntj6nZCRPQRKrPJ8qVauqR0Ahu+mSeg+WKqs++2W8/v1d/Wl2paYl
6ez32Y/9c+xuoa32pZdlTheiaDPSddFQ30m6cxml6zGPNmJnLBUfhxYqzSHl4tCR2J3YnOMadYTh
Y53xj7Exvoe9+pSY4scICy40H6RkeI0q8Y8z1Y+PV5JoS9KL4Ux3u/qqghUGpVllDna6Q6F3JaKh
R6/Ot6IYnDw2W2ncL4bQWw2m9meu0A8baz57qjzLkmYxV//v2GLK6+pKLRhbhKfMZEaz1Ks73poV
0WKaEJ5x1m/8UfzIY/GDOvUSYtsq7dyDJjdnrPl2VJvImIFPK2K6//1J/rQd4OI4zijswTi53cy6
iVuqAOd5kmOdPYEbWw6j9hRqTJeeb9icT3diSm3J07SD7lkbtfce/7iCH85VPBnRUkydA5Z5uw3M
DTWok5TqUjG05+n5dLrleBUQ8/pJtdqzKEaPWaLv+sg8BPjJ0HlkofIUVuNHbXgnIVWfUiD7gopr
1pD+eDt/WI4lBVWNpaisSf9051v4lulIHRoldMO5OvvUtOISVwygwCtOZpP+1Qz+abAoxGzJmiTL
HPduBgsjw83kakwdqgNLAj5nJTwTG/LqPNf9c+gP/Gb/x+s8PeOblZd+vagpCh1oVbamGeo/B/d8
7PpSdCle4Vi+jugYe7zhRr33svSvwrfx09P+72fdjDdLCKNQVadCmQUfqwpcDKYSpC5OOFLwWvQZ
ADYTWaOqrHyxOIx5ZmDCMbfmYPHS6nMs65eJ6JuoxtKjn1fmA6Gx6hVQfUInn3QScEvxuMqlJgDD
I64rIb9gifVB6Cs1xVooEltjmzfl5Zt8jEQzof0Imy//VFPJGRT2hVoLdiUc15UvrYvUWJDndxyC
D082FlaVoqQzNiYebEoucp85dTasxMLa5mV7sBKgL8KwKsfqIHTFJQLg0whYTTGAxu0+aYe10uBS
K5qvMKwvbcVVeumhTyGYJO541mI6JfL/5e48luPW0i39KhVnjnPhTcc9NUhvyKQXJU0QFEUB2PDA
htl4+v6QUhV1WLxSd/SsB8pII6YFtvn/tb4VEGlUYtJeJh4Im2ycFtUXfx+nbM9Km3DePNQ/EmXz
KW3dXQOyTFOWWgLSDsZVrxOSY0Gk2dT40c6Ey4CPsrFRSeLGsw8umiBPRPUmH1FK6/lThTSLymJL
DpY8TpHKYKEWzCNuTZJPyREIXmBrWwQ2+kGUHDiDcYLSatmKaEC4KQfYdICiBiUIiOjS2y5nkWgF
NmCQTM94ipm6jywRVoJzikcv3kIWQjJOBXtBCMPHsEZnLQJrWxAL5GvVDRg9PDoc9ZNf3IA6X1kV
6zFPH/dtwVToQI1L8Qv3ZAcF6UuAPchL2ns/9I+O37z0SXkTNcWN1kq0FCGaJxtLe/nc+sajmeFb
LIiGF+MeluHCc8Hd0jh49IAjhRUmbyDFQbyLHZ4rDS91Qq06wAFW7Gyktp8PidGtbwLlHX1XYSLl
Tc7jAJD0LfrWrZXCPQzjiyHpPpZeNK6KTm1/PVy+e/4YnmcwOFjIVt5sWN26raVyGZDMNlw1LiNy
PFyrisQLVEK2ctfdFBz5iL8ZB99bpFD/YPeKmAKt0puXdWIFQyVSuMho/xh6cCrSnHp+8ZuR6N3p
yGGFSYeTkjPgm78PRTbiIOD1JGOSIb3rBoLHSRrpc9y6VFNK5HRAN+OboDEvE2JxauP3K4X3Rnwm
Vc/lO6YK+3bjGFR5nVeDQ0cBD0dWozjt0L8PmnvB3SeEAmz6/EUYTbcM/us4QfEKEvFCbwAk+xQf
OwJ5pGwICCZSy3ePYW7SwXKAJYcE0QyQMxe5UXAKtuEuyoqvZSRvuzg6wBU/BqoHpkDaVO80OBQK
qvkRQSERBuJ86FaqdO+tDgxcynDZqblHmGlLs4FWGqvZ6aSrJ6uYdsVE4E7sLY3AO+WxjpD/q9mS
Dj31GPDJ9Vp4VnJbVzeNX6JhtzEN6HJ6mn/NEjIY/q8xXfnC/cBWKs1doA0KfJa4IfD6CLmXlcjn
UBsQLswdu5hxw4KjtzKihEJNLy59FqlkFRBjmlCFanNPrkxBRuvYgHE0QAhnYbIl8oMUAgTqMqte
MFIBJtVhc489WH6EEUNkE2kg7ftqHOqNQvPvVTIC7xDg0DbgUNB79Hr30OqYKLMmWnQjHttefJjS
CvpGPovE8XwmIS8wYwV/fQ6+N1+6Flv0AL0bh+p8jv40XyZ66+RF2hfQD+kxmQ+5mx3VoG9Tg7ia
/6eXertF6yt4wyXIx13sQVIs4AsX1NjBJC4Hqf3mY727SnbZV6FLQY7Gdu7vn0uvzaqs7YbPle7a
mDS9qFjHY7mZ1+3CUJ+MiHgxnOzghn/zMd9b9VCloSTFUot92JtVj9sgKygyhpeRti8E9DzH8iLl
yYuDo1Hx+3L711/s+6/oUMmfg03/o9oAnBp1CxzDXSMaDGDNPVSZJyNUj2XWvEjmEKhO61+/5Hno
eLvOmvWx1DpRK3tvxT9TW0H1J0FhJ8YsXtqEHPZoHDFbBgSN6s1iku5dC5uJLLghu/P9+zqF4tgo
1gjNMLf6Sjzm8kZjomoxu+IzzSUr0jk2XCFtcLQS6gTJI17uHFNEbxS6Qkxx096tPHc5NdM2Ciu5
9HzOtwFXGlkD1LaPPRzdFefKMUngS9G8bZdGeNdkGOMkTLg8sHZlbj6MQX1daIVahFRiETSvYkkq
eEBI8MokP4HaLPHg6ew+r1ugSQgACQkrl+w+iyUc/0/ChzrhAMf79bf67lHLMWvRCqI1jQb170ft
QBqyBnkv3w119ZKpDwG0kTSc9uDrTqa9lt1K4HecflfIfO8AggdEIZOCrv0fO4O211RcmW6+g1D9
IiZ+vmBqn1Qmn/JZgzE21Q3cn/tff9j3Zn86Tyje9fnivLr+aeTRgyZFkAz5MGUKKcHVLAN0WvPU
35TOQfjGVVbW9/P65Nev+96I99Prvt0/i8nO+tLRc4zN49bPOMaE354G03hsyv7069cKDH6wt6cJ
JVBEYmxLGRXelMrl4BPoQSjTzirE7UjU/SpBth5RjTWbTBLjUn1zCHOj+zRtlR7jZfdhZlA3NPih
w7D1Fk67s6KvWQn9yHXHKxFZN7AqxzwEcGpliPw04yu54aewtYHlhc4ngUZybZrI8kZi91oYg7EA
nONMD7IDaTKld4yNsHshT23iYs+aFls0bpMWtzbJbY9nc4nrC53YJ2x3wSktcSPVGvsNA/z1gp0X
BeOStb5W3BOz0WIJoe4cGtuod8i4ky1pegRDIqVaF87wqZ/sgRA4tj2GdLbIvU6hG0FyHoBfkmnC
FCxhTKTLyIQhnFrjjZ3Fh3ndXDfWo8+KeGw5NohUWEfx+GhHEzFY8l6U3Ym4h2rtpdpxTJ31AH42
0eJv2tSotRPLAxmz8uQ0MWlRmF9J6P3NFPPeSRPMAdQ0Hjhb34o6s6xq0V1W1NUrdlel9diDo5C6
/ehUzpGG76Mkouw3I7353sEboMnADeHRKn57PLG/jMgtZIBwM+9kArxHdhuaK6Nd1pBwkzkdyphb
cG0S7NxQEGmYh6cxEWIXifyu6WhrViZt35zUDlN8K8LqI3p7wq36aUZLpEdYvPASOoDqYLPWWY8F
2HCgQfz6vHjHKWDjsUDnYTLcUKt8c15EmsrQVGYwj8J8g34Kh7tOxXtsjJOd86nI36oWCaY+TcFf
T7WYsL0gQJitSirkEUZELZDbvmMUlsUdqXrot7A6bUktwIkLv51Ij+xDb21C1wIeX0G8lBoBFJk+
R0Pr5L4mfbz79Yf6z8Rv0I+IBox5MeVT/pmPmJ9GtMBVfi5NK9uNpljXFNVBqfn3siTKojHHjRGE
1arMQYfnpnEfw1dgD19g743IBpFFuk1StgFQK/3Y/8049J4QA9E2raN5leD9R2E2Gp2pCnsG28qP
L7oke9Ky+iYuMUY7NkZkScZJA8e7dcZ74I9X8SgvHVpfiz5k5ylb78OwyePiRab8UFDqkbnlL4q0
Am/gKbrCPxJag9rH1r795jvV3xlB0UYgFUDgRmPnbVdTF2HkUjbK0Wc3BCml+P06xbAR6geSn9GI
8O2OU5nsh/gQDKAHSpFOl4EOu2GIv+qqNq9ooNHdziAGWeGcz9nVqN4M9RRNnC4q+0I+ZLEeCnkF
HRXuCcmKQUWNo3A5W5yk11YCriq5nZxsCuq44ye3DFYAKovS22VpYJO2W7CX8q1DaZKQY8XUhefO
F9yU+ABADUhfRoGi72euafiCT/H2sa2tGK1hoK31ukJ5qlm3vpM8FsiQFlZnG4uhYq3ka/5FGjx7
A0OwK7qvkaOvQofVTNHvELKtavczxNKXKIwOYwT7KRLOKrLKm3k+6b0HYjA/z4tCmVmPbdPcG133
1aTXR9/8sU9Mg+4/T2zp8j5mzT8M/T6oJA3y+Ai1vl9FyfDtMtStU8BsENki3VItxJLe1ESmBN4N
cchsHyECMsT2ML8quZuymTuq9M9FqZ5/cyy8dyggSLN0RCtsat921RTNhKyVVr4bRZmBhbQW4H1v
86gdt+zn+H6S4Ka3NUI85/ELn02aG79RlryzaMEg6KMzd+YZ/W2Bl7jrus7nBVpQ8vMNWfXB9UAM
90HNd4OcdBeoej3hI10ksJZ/dxa/M/pTKqGnQxmXFeLb6ntBj70b8qTYpR0hklUhdnYJw8wDdL+y
auxVJWakC9+5czgHNnkYAw9td2FVkvscS39rFuIUdrW5t9QcAdgHQAjJ5dKdfd+N4SW0zBWBSfeJ
T3Aoa4stqxrWhE3zfRb7r+fxf0Uv5fX39U/7z//m9nNZEbwaxfLNzX9uX8rTU/7S/vf8V//+X//8
+03+6MeTrp7k099urAvkMOqme2nU7UvbZfL8crz8/D//Tx/8x8v5We5V9fLXH09f+eaACONWfpZ/
/Hho//WvPxh+5qbRf/38Cj8enj/CX39cvxRFi1rpqUgoRX1/zp/+8OWplX/9oXn2n9SAkCn49IQp
OwVsSYeX80O+/qczN3R4mDqRg93xj38UZSPjv/6wzT+5y0VeYLI5Z3bhiGzLbn7ICv7kPKDlYuCz
QvzAHvdfb/Fvv8Hrb/KPosuvy6SQ7V9/GGi23y5W0cWiQGXzYXt0T97umbPcYjle6Wo34oEexDCt
w1zc2UohX4mXVeuCdNOMqyLTpw2tNLZIpk3ijg/Qq8gcOq9edluZkBegu03gcwlLls3aTexonbPk
w6dMZdjNelJ4vfZmCEy4sJqsODbHZoVUYBlf5CjWsU3kLCE7/hEato6s8ZbQa0RAxmMRRgJSwQQ6
wVbzc6XQRCwNRvK84DvVmRNe015u+mTfpIQMOq2NhYsqKMnC7pqQ3XgORROrdi4o2+RskZ9mA1ZI
o8fAygyi35HpdEE2b1JdAblaPoj4NhFNtVVBv41hxe+onH9Cft5sDdkS9R19G1p321oGNWdVkwRW
BRc2y3eMnyOGsCw7ZBPOHM8dkm3eZzoKJdz+7QjeUifihrybwgR/TIk57Ay1muIUQok2pnvPbL5Y
KvkWhz65gZb24Ho9YwvV90VHthyaVX+f97FNDc+89MIsXGAzErAQ2svUuhxGScyPHe2LGPebVQTD
MsT2t+psz8e2aAKpYR7cT6Y+wKBJk5OKVbgQAcQQt79MIluC8PzSxi0c/55oP80C5wSpFJh8262b
qiKWJ4OJqbu1uepHmEsW8au2C/fEUzW5QjQAF4FEG9bTEZ4JxNrWEsmjbZLNFI+KXXUEIi2pYuiA
WBWXk9feu1N17JuBTMjK37FwT30nXeiafCZs6qkZnQSmm3vVBV5+RVGi4ktV3gouABS3FvNWlmn7
rIyuKC54Oy+JTSiuJCSX9ifPyOVVGFUXYxVUR63PWet6Bk1MKyPvzAfOq6n7sIurRctaV6RDcKR3
6AH9bPZZ5Hv0YgBVBwPR1aXnrdEL5lA5rcWmkGRds2UHKuYy3/sRa9fUtftd7pvjrstYJfje4MBp
+UoRYgV+vsLC3vZbA8K3U2gvlEXA1410JJqIh6LIupX+Jh40by+mfgX3u7soWtLJQtY2G93NwJpR
SWGvzHESEm679DTKAq4dXXc9EQzDaHZ0rXtMgL33mapGutPHCvBd5UaAsSk8TlL/OAYJhVlqWEjk
6kvdq78OQL5Jh4Px5GIvidrwc64NF7le3E3k1rLESy5tH2DYQE+qSFN3rZs6uaC99TFosjuwGDN+
QU2rrm32TYjGpGF/BF/FvSyfkokVYz+OJBGbd6y+c2SZw02g+RvdqMEowy1rVU4RNQnR12ovfgK4
E+A27EZH7Q1hbvGR3gEVrte5pKJTGcW3HFbU1HoSGFZocbyE+kL3Nj4+jQtnzqfxG8NaFi3jlira
I2/WuuFb/pKIARleYrC4YyEJWPcL2PNtSXj9FQbE+8aAsNAQ7+J6jli5QS6PMn0I0uZiCPUtW3lq
sO4E+umzMfZf00HxJsZOrpQL8DPRiVKvZL1m/Ib/15HTMk2ToClEOBz85CUFpGKq2O742J0BdAPr
PYY+i8JcjizF0nRYqdr+YrnZdDAI8ytGukiDh+YrDCX4BTO4L1yyVQwvIWk4xfej28lAZPKiS2vO
JVoIq47Ip+WU9RtibVkFRv0JZ0q+Mx0GI8P2tsOUwJmlI6627KaC4iEz22BfQlWogmPa1dsYAaim
Mz44AVZI09w15rRKQqICc7/+6PhIQ4fMqrdlQedPt6gxVuzGqOttul7FSAJxNtJ7aXbdmH4AnR2u
hrkzCh59WJN2ouhBLmEstB8mm4FukPfScdVSDNAFjInhYsrjY0+s5tK18itl2jdeb9J4g+hWRRX9
U6EeqsyC9+RJ//bjlFlz+GQ3ETe5V70kfAki5KinK2+cd4KWnuJHOFi07y6opTm2dRiGVJwm8q9p
b0TlJYlX7ko6z/U8XAcdu2CVp6sg9561wNmZRR7iy4GE2Te6uW5hpSxqQjWW7gAfJlxNnvMVX+wt
+y60daGArO4hMnYnNSckfYGoDq0uAY+6lglULQE/SY/mdAGjWcnQ9ffhzuv0L3qP619aMPQmVK9V
ZUCLw6IfhN0e+SyMIzExwsiVFVnfareAo8+AoZrAWFjE3k+GFBvDD6mlOHpLAkR2GU7pLX5EDgVp
Bsuwse4sM7l0bOCQqq6R/xecxyxEoITAHkmKaFW1llhNHcm98DMpwUJdkezochxtpbLWQp4kMUw1
YXh2Tr61FXAQgZEpA+MTpYdmPbbkB0UxtDHN7PdSH9QhNg12S6D5h8y/00vS5nLPnDaOJMZohO84
+b65oQHNVJzZ3RIONNcpYvAdR265xTteLt0wolkz7QsTq1Zc3YzZtC+Jl4X919GxCZPPve44l5Gm
r0UH1jFxCOYgfI4siRGGTmCd8gC/R5viqMWgu5gCj59Z+gMJEsOz39cCONeWrLinSHkPgYKxaJHX
ik19POigZNJaPaeaD83SQpCkTcPWwKUoI7IVA2/fuTl0O+cxUf6zE+fGqms+tL62HVJ5bdjDY9RP
CoJGe6WJCwaFcEnp4ChdcRXyBmUxYx+7S822G5KTrMs6St19kjHJer2E1FjD8sFNxtym1jLEPstq
Y5tVIRr1vcMejArc4C581X4h5CeHiaQB9TmYjX9hoLRbx3a06UwRXeTSuir7/kOqQC8no38ZSQ4u
aVm4cuJoK8bCBphm7hFBsZ/20kXD6Lb0Sm+bGO1DEDThwlLpV3Os/c2oWVdV0QN1A3qNit0A/CFX
w+iZx0iiHYiMtR+zE60r+lZDx3qlzlZVlt2SPPtQ1PVXDXIOWU8jNkt3GwXI8TL/3g5gznLOzZG4
azceBC42jj6bhiFqyYq1VWWxDclnr07nQkkLMdrrfvEQ+fpg7ZjZo3U5GPnhfDFIJ190WV6u01Qy
4dLw5Nyss30YDeOBkt3PF+f73DEcvj/AAcCSE10vAzhEpOzfF+yFqkODCHivRSSIyfIgnLQ8oGqI
MTjPtzk5iamljU7XFRatpjfz3n9muNMsDJNS7UV1l6edveyTBmKlOUrIrtWPC/QPP66dH3CqwUW6
yAfRpAnqkpDn4kDiZ3E4h9UoGpytbRBxPt/vzxfna+eL8/9ou/rZESyxX+86Xzs/x/fnfH06owqZ
JSuVVntRf5mESyWjv4sSPdgjck23FbENMV4KknDDxKbwwn/wJqVv2SruPbx2+Cnn9+ZPBVe/v8R8
O+xABo/MWcvUtwr0+lF5aHIPOO356vnO14s3952f8c19IfXgvAV18eb+15t+mMBiE6RGlSUDeRyD
ta3sqj4080WUxvWhAqkzLc+3bc/5kFUqoJnNL/j6sxJABddRL/ltzz9zNhIVwWqf/+SOw4c8zcJ1
cb5P96Jy19rB6vWPz9fePGGTxuxXvDhZW0VR0f7814Xu9dXBnC/O9yX0Y1eNB2rv/BbOT5Wej7Hz
E36/GoXuo5mW7npUU3HotLqATs418sL5ajOZz5NJ97VviZQKshgE1jBwtrqFB98VFcKBPK19ZLQC
C7WwqDKdf7Yoqvnr79fP372Y4y1LB0C/XuBvWNDoBmWJTOhwvuYmFd/GfDHIy7TK9b052bj9dfpF
CGTmq1Ht8jX60N1qWmuNJx/Pp9H5wvMEv0I1n1GkQSm6dmxqjCpwllPAqWMVnEQKpdThfPN8TZ9v
2r2o9eX5dtCLlJ2oXIeArXZWVX7SAr87lgmlkJF7VNo219xNfa5q7h3jUDQMJaZUn9s63KZqGm8N
CGkEz976ibN1mvAjXtzs4GnIG2qW0hvYbc2m8kKxBkg2FHZ1TyoHDAMYEYVVkVyKVXgbl4rpsrOo
4BotmzmSW9clyKalb0IQsh0yo5EJYTf1M7FrJ/cZzobY9fAcrBShvjF51sER+qnuMmNFlJW/bJtA
7A1yphdRqu19lFVLAjzT49Bh6jZ6eigmBcht7dJ3RTgIqs9y00PoEfzlRNWV7owEoenmsRv7T71Z
JITAQ8yNowbKYoYmGoZaenCH4htn+L3NRL9vAvZleGHjXaejdMq7Tq0y+jbUEq5li3Q5dN1orzRl
XwbwB0ExNKTP9MnJtFgRGg1ttCF2S7p5pqwXk2CrWc2HHzGgOeFHHHOqb5hazldf73zzf86PBglp
XK//r2zdT03jw/y3gsvzYwSBuYwy83+ber/blCMk+pIjbfKT6mDMF+eb3y/YlpBRnDLPdzaZW2xn
pmU21e4+1rdAt2YUUQd51OUM1PrgetRx+p+fiFpn9f0pm1SvDmkzjXsSZF8fC8kRXPUa9OjzfWhx
icNWNLTnP+zmi9eneL1ZtA44M5XkqzahoMnqNcY2FLVrYIHFoSIMhPvmq68XmS/a7eAOe0ECOgdU
YWEe5VTgYOccwVUwb0GN7/e9PnC+dr5wm2DIIEhG1bYrPMYK/vZ8EaXqyWwFIUr/vqtqsRYbrPMW
1fx9nb8XUXnJVoT2sUp0fkPbJWQG9BviXn6C8+/gArRi7T3/2FFeAj09XzXneQkj4iN8r3HZ6LAN
zxeqK62DGZOA2DeTv+zn/EpCk8pF40TmAeSOufNZOJExVR5Yl5eH87Wg4id+cx8KaX9pDmaQreDn
ga7jkxXz9BsM54+cNkdiiRKxDqebMk+SPbk2yK5YRA7q0pwHYbPnU56v9Xmutpk27CLYcgfbrdTW
6c0dG9do3XBqQNNHJURHgHc1nQfEcn5v5zfYDPD8ygLd1PnVR1eBQ6vIGWi0+iAyrd37/Wclhu4w
IKOrKt3chvMEaboJySe+f2PNz9qe50eRRhDE59sj3MZp2YYBwaUjZlq4s3m18KJJ0d1sxr2fvsh5
8D9fCBnY+a6b5wHs2k17jIQqt2RxgobkvvNFK8mkboi2XxnzEXb+u/MDnSMYqrLz/CHOl13aqFWc
zwje+SW+/6/5iV5f8fxa5wf+x/v8NmZOeX2G87Xz373e93rz9Wle397rfaLmZA0jamatJz4AJfzX
M5//s5cPLD2+v/fXv4kzP96RkrR+vev7f9FMj6qJI4EsVFZ/mFTXHwCUuZuqSa/MjPO9VF6y7ph6
2eJzKqNUKQ8Ur+JyZ1M9OZzvJOL9YZCSEAsh3B14JjLpwvJQRmUCmpYulX4+ZM5H7vk4eb0YPf/U
hIm5aSZR6aTOCEuA/MD0e0h8pv9h8oiMKXJowgVF/oWc5+FKgJ5Ccs/7Ob8JvenvBtMFb+7D8E5o
jbia1x68ApCr7wM79XMjOfARKDbLg5XXyT62STlbakMo9vm8Ak2UcW1kEjkuU/ZCGqk8nJ+DWZwY
3wHjNs2VjHGJVEbE7d+oWv+wS/1/2w+gUE9n5n/uB1wmz3ESPRV/6wV8/6MfvQDf/JNOJiVGtAOz
DXhmMPzoBQT6n7j9DBhzoDjgFLgU/P/VC/D/xNhA48dFd8CwOTegf/QCbIPmwux4prkAsdEHlfV/
0wuYX+Rn3YqJhYImE/o5Gk02Voa5E/VTK7setVHWWWsctdC4k01dUlEg53Je+5RD8GXkEDzoHUks
XiZ1nGLJdNXUKj4Gk3E63+qM0j/kWXCjssZGgJZ/xNszHM+3nJFSu2bE+caoomc7118Ks70pNQ3i
SkH8z2QQi5IWYXIwB0TAKs6P7Iwd7KUlM11O70s5ubGz6qKeNTWfgDq4R8/tb9umja5oE1sPoSCQ
Rxv1lqW1PyI2yVkU2dctpYdb1orJxnXDsl2w0MT53eXhUYpx58Rme2Wb0j1R7MvNKLoxnK6n6QuD
NHFaQP3TED+5st7lKHnwBPU6iWxGcVenWLZV6JvrhL30XsYhxXjPsm8wICRLL3Sv+9DU7nLhPFl4
4G/G3m5Iw9J40/WzW0bDnZfbBP4JMgMFMcJlbarPka7DlCUrjzW605OjQhCLbY5HaSJZzLLWxeSj
w6aJiOSo/eDC70bgyDFa5rDXJsTNjBTs8Qn/pi4GynzmVBoivvDt/qqynWVTSIqrUutPVCbo+UbF
C2ZSciyHNrjzJ3fZscbc9n3qLdpU6Fcliem0fuN8mfQpcPuk7S9cVH6uHodb0yb4qnINAgiI6k29
2eMi1Y5QW/9iaMkGiC1n2Tm9vyH6PTwJOL1a1Fwn5rdiMsgoCYTtYBW32iWfbq/7kXtNnTU8xk50
4w96epl7/e0U6t6tM8itck15sutoJPSMQGuNxeJNQBxx7whxGUvtc6YmVB8yqI+hYvOc1R8i5IVH
o5+mZaxXt0NNPwQlPXqrPvXRD1E0NKlh7Ht/ZmTCkPcFSXO20o3rFk7bcuiFT8QJM46yrjqj+i10
lQ7f3084eyYmzjoikL5oVt+ccCzxhyxspuY4uJ627lm6rnJM05akuov947KFdbl3rOROon7ZF4RY
k6MHbNIWA3Ai8vx+GrB+dAd/7gZCuJhf8SfpmklzW0fKYkOj9V34lm8UtFqSWZVGbt4xiOJhn6W5
2DhORXJDNdx2aW7v9Z7NCxIk9jmd+zk3dA2HA+GrPXFFgTUThmpaFLWxJlfYv64zVFxJHkafB3u4
IFN0kdv58Mnjd1tQeozug2f2fmqFv00d+06g3nSoUtlG6m7hvoZr0TpoxXpt2WNrhGsSX7qZu6pZ
bG5kxx9GboViYd6XRGY77K3KAWLukQ4nnW668pS47Dv0L0p5+7rv/VVRXRmZ7R7j3krWuiHhs2NH
Otn6Xlph/kXrJ2elw3naulp82diTuI+6maESe0cIzz5lZYp0aWrA4DXcy1QzIvJO2PSZFaEa1Hzk
Jeb/O2LmPw9BpG79xlo7jf4hNYV9UVrtwSU2+3pqwm0ckiTlUAHfBEG/kqx+74kkLtNiaYtR3xvR
cDtWptjFaNgWkchsaOLks6Lc2PXDtzy05LYW3YPRuJzc7ECXtQW3F8zWSRWkAnceLqEoEheuEMHa
yj/luYzWyVA4NEQDuZIkeuM/blm+TmDBu+7Rc+nHqjmcXhBDQKpyttfY8S/OunWUsistbwn9mfKj
3UL/8aOSekxq9TeF161bGFW8pXKHjL9Z+6laCzHnwbCdvgAzZa5DD45y1VGEFp6xMI3+qxcM5TIR
JSCheFoaRmSvcQ5Qhta8C2KAS3qC2c73WoIlUh9SlpOSlsEB0skGyzSZQtrcFSHB0N3abLRXUk7a
0mFfBoKNJxXzOdI42g5hK3+OLrqPiUPqldhI5CKA51RQHms7yJEamiFVHkHqdBWsJb4hQgZt+2hO
6p7PdDV54Z2NbmIt7KQnMtY9sZOEPtGNximzkzlhZA538fWdjIlREYGdbMywSbaG+aGvFflsnB2U
10Nv44E/dRsplmYZyGOs67vStwgGCL2b2KWsIQaLYkxGmb4OA58EquSqMQIND8BD7XAMYNQgRsMK
nwASJxRSo2VTGfHWGBJUlOGd1mkhEbVefYmeCRtEkN46xTJ2ZUnuYhlsyYQndoX8y2XX+f2WYBDC
Rtr7VhrjrU9kgMdGaYkaWV2qiJQ8Yk73mo2LeaycO2s07Kup21TGZO1by3zWUJQiwuJzprTwMI9+
KB2sWZpVbIHKUEoRZXlBgEpljEujrcdruB70ztPiVIlGW4VweCnhJB/QYVnL3q04HWKcJkKoce0R
fw34r0ej2FSbUhrBOsbAuND6pNiix0MxWxUQqKArY2QgO45Zqh4b5y4iznVXa622LLMb1iTtusA2
TX2lJmAF18UaD+1D1KsvNga6nW1F16IJyFep9WSboDoZE5xjtZ19DjQStM4jTz01n2MdeW0fayaQ
v+ZDXwQPbefQWyM9fjsWIHSG+XsoG+eoC21cpSUS+WzCHxvee93HhpLV0jGupa5RbjFGbxF1kSRH
FyRJ4Mq1cE2sQnpyUcYQkWL0CNuhsp/Zsdon6zkHYc+agfi+etjYjvFtwHjGwBjCnQYR3ybuOphP
xiIMr2MXpGkhcAr2lCUIgV2ex7iKqPtFY7PIaD3rohp7eVQy2WUjEQ+54bDvHZrPKJLFTqPZTXlm
2xDkCzCNQByfsJSpLvyF6E2qZ3QvwCMTLzifuaat5pTuaV0NgvSxodg4+a0TkvDd6aiYp9E5yaEA
ej2fkbmVLIGXlifPaw5Vy4Kqab2ZGo2mdyqrm74haMqemotK0brGJEbjFxlgw9WX3EStTXlqY3id
tgvN6hQ2hn8d6FFwzS6IGMtoaBc27MgF4IIL1a1q3huZxbl1cJHLJYqGKzjU9BYz/tGuVHvMIpaw
ZRLvZVCh1JgNG7XWm0vDJZwHZ8+uqEDmZ5N3UZPQWCcmmc4auTRRYV6GStiLdoq11RBrMZE8bKv8
Sce2Njgb1XnfhoHzD+TOtLL9RAfBb724jMa7dPTrtY1Hdolxz9sAG55WrEpIPgqd4oDoYE5Ajr5i
uixuELUieCzLT3oI+r6xupvSS+WxYDA5NZljHpMOSYxWwfRg97DP4N7QgXMWRisDcFKy2tAoOpXF
KdUTUlYIwLHy7NBmmB8GW5VHiZV2A3LxSZsbgLZr0cucvOjai4JL+vUsyDK3vegJQVVs5pmMrsgJ
oDrQmv5K6TWnSWeDt8avtSxyVa5Lg+hqPa4vUfMhjoyGp07a5qqWnIS9nElvka2OUM4vXMa0jQ9G
GFlpOiz1XpE2FkqK/H7MBGHDVa8tOnaaxsloa7Wz95omg6lYI4ALRzirYrgBEE/q1XxrSJGj216V
bJlqiKphir3LzHjnTBPRM06fbLHmLPo8ogHfhOlK7xnLDUzIojPDm4j6iq5vEfaGj3lF0Jbq63wj
wVqAvqTIJ8xgPTn+U+ZV2RqnCToYxbakb0nqKSL7QTX/m7Lz2o1b2dLwExFgsRhvO0epFZx0Q9iW
Xcw51tPPxz7AzGx5sI3BARqyjrdFdZOr1vrXH96qMOi25VJg46XU9iqptq524NLzKB1FP3+VuY4u
lk+gsV2J3dhaFmd6S+Zh3XPEN1CFoui56/xfcJXLc2oZ4rUdxKkP6JoyWlr6luZd4GiFtEI8VFK8
cjnJoUhjTEPM7ja4zlGy5UBG5uZ7MP1PbSWIErA76KgT6T5j3erNsHzs8WjFD3qcPqdjX20oRSZs
ApU7AdnoxrGc60dbpkDEsiKnk90e96rNVutpiqKHoU05DLT4qRCMOamPYDSytgYPGQ/hhgvFg2B5
c+ck2WVeYTxzdNnuLB6KxryZlN2DrVt0cRPrmSbKvKMT5N88HN7Pi5uIjuriGSSGE3DqsV3Me5hV
FYxwJ5ieY5OtlkgoFjKD9J8a8Gt91eyQGstPrWdtAxw74qDsbjkbmtUAL3QXlXVxvr/0hfleJgl/
3YgYwHBdPEfdRqUkqCU9y4eZfwEoZDhiXNqsDTTs1GF+k8OE7neP1TJkI9ch/ew+QDaxp58L5IEx
ycVkZNjHKtaoJbTuNzHdIJuTsGVTL+1tGOXTAbbKojex1AFm9WPWRMWuAkDaeBUUZauCfJTPLiza
PPsVhm6wNiD58lfTAWpvZB8hPejVZHWA33317X5XQhmab8MYXVLTeQyqurpFtSKCb3KqHayPHxET
0johzn1XwmDYjQGdd2XPFVuN+ovFdIe0ImlXdNfVyY9LsR4K1/7OlXF5XTVukFk5m95N830yzKQr
Zaz5tRxP3lL6O78l6bEn6K2w0iPiPpcxtNpgIBZybsnyXBZSb4Cjuj1k1OVOh9tl5D9CM2hJEFn1
iKEeGpgbZlpvZUpr3g7uszQAbH0jOysj+Dn1lnmym/iXHZc/GHFtUrQJvhMWc8Pgk6dTISScmgQi
Vzq6uyCS6duoE4h4MG4UJEgOOR5lvu+ia57LjQvPblVIAvFqp0dUAht2GMRl6K0fAodXQ9nBWs6W
xd5Wm1AjRnKn4kBuALtB+yPIbIZJb+X4UYwJDCzIcrCybR2RWmMT5WmPARmj2MxenDefyvYwFuJZ
AkQAmOPbFBYKao5/zCCpfXbKmLyuYpHLNZ58nKa3u/rsiZBx/zDnvd6z2ngImsVPmABLA57ALPJ6
x/rYWnNWyNNPT0zmQzYoLJADHHILzHGlRUwVQD1Hhqu+kfTSvKSd9YJJ577v6+yi5tG7kFjkohIq
LQStih1IQjy7pxJBPKr9m08lPpH7Izb5QnNWzdHWYtyVPR7GVtuWR7gOT30NCBuX7toaEBWzXFwy
x10NyEABCPL6R5i28uL0M/5DtncWaTI/EPJZFP41GzPMCyLEeGZjtBfhEIPYhynCU+87qSLekxNa
+b7XcHRyyzGvqCyHXVrTWyv71pUpSp+2ibZOzeMt89j+TJf7AmY6wJk8TkX3QA+QwoNG2Bu3jzOm
0LvISeebCZAjPFxfqxiYKSoSsebeZP7Prk7eVOfRCdJNTlCOU9vOlSAUuE5LN1dYIaGOibpmoWfu
HJfJwWgADzp6921uynjvzW1wMYmhHRGuQUDnRcfbZrE3DCNhbpvE0tu+W9iApUmyCENtYo3vKduz
0zjwIyx6q8mJjOcRJ+Xz2EARhE9eXuNqAb50kNErAN7gyb1moBBHo5yHc1NiphX6KXFekxudY3x/
zvevaoFD0xCTaWh37qYqyT6P/LK+0KH5B3gwj3FsJs/gk8Wj0+dMaBSCtUowMLf4Htyp/rsMk/TG
s5KyEYuajewZHpEO7TxlVY91OoaX0OrQ7QxiohdFoHOm1U/PBdkgMGrI0ROmDk9NJoL1aHUtOc1+
8lO7iU3gZpE/A4CKg5h7wTqWDMdyxF08x+W4CL8hUs8X42KerMINNnaf+KfeYYwYvHrCx8oyXscU
L2lV9otkBkpTXqP2BpjKgjLc1lU8P4pcQ+JBnb0edJ2fU7AHeMTpswGZaZ3JFAv+AKJbEYizH1n5
47iAXsYkHwaMJ2A7uorESxW/qqlwTkXHtRixGb1SpfVlLtU7NuCx92LWnvcSYS5GK1+wUJydZs2S
29pzjCeoI9J1bMnhbJYZk0pDbZxhfuFz/VZq9rgoAQcws6HcG3Fu3Xo/fBmY2HdwwJNDFvXGep5K
45im/vH+Sycy3ZXkpqxnLAMkBMfr/V7phEA/mz+N9MK3qloinRcQEj1neoZ/Fm7s0HoP3QFOs/Cz
Qx0OjzrczmYx3pi+0LWm7UkkEy4woz/TLxMRDhhIG9ya16j+pL1GXxrQgGtjuM94d44QngRBrYa5
E3VgX2qSVBGNRuUlHilLiIY7wD2Lg7fJk31D68UiL/bOpUPc4BwceydQ1wERIShhevGsZIIckobr
qZ+qjfI7wi4Vv5KIyeEISj6p1m9fCxqKQzPht9U2+sH1UOVGWThec92Ha9uq4wejhfKRFXK8SpNw
YLOFNV3oMYcSRgKzJpsr7wEjU8hWh4yCzmlrTvtIi19FDie4Hcn0iGLGpGwQxj6ECFgkAS7GUwfj
zZqxXMs6wmyWF7u0uj2UihfWg955GE1JSzn1h3sD4hswFhQBzW07iZNcSOJai2NpOQqavElwiFtS
LyyQmARihh5/kYfwPHn1eSwMuaaifleyJbAZbHxrcULtYKv161QdWkCPlT1IGEgO2I+ZkKsyaMKi
benUhzB56Nu0/Rxk9Sck6NdejMGnIr9aLkRqBznpQ14IcXWMeGei+jlwZEBInKmgddr6N93h3DwP
/lPvBYRtejq9BJqgOj+WCDGrxyZyyvNUt19lRYKrH4xXN/aydTgp++jY+mQ75WuYp7v7IFm2OXNj
n3/F7In9Zctwa2CK5NtdgQkEv3678FTY2H+PW/2rjHyi51sS+iDMui4Z2jK+hsrELMGn3cnxjIHQ
4+q9Lg13PWc9Gz2IV6oNtnzI+LNMw7GCyn0pjYFM0wieoyq+RjHBxZkXfHeWES8nj3BppaeCcNAw
ztkoJNsGAmfIKX8qzi3mcaS1M6vbtQXeFHLT5uSOM/IC5rGq2VFo2l1GGV/RSquzHRMMiekyMdZ+
bWEjmzEBZsa2p1P+lKCISoSLHL6U5qtylqjPqmhBaEpze//8ad3mTWjoYO3a1Rdj6Iq9b2lGoWyA
yuk29M3y85zThM159jCAgl4Cz2e6V9ZFZ6wX5jm2t1XWyutcEOXWo7YwgsJmqADIbFJ4861oq4th
k27NWfkYzdsxtViQumA2dILTrS140A2UDWSadZvcnX+zSayvLZWp7XHuEiCd+0ERgh6Zo3PKp2JL
NEpyAEsiSmOkEMIVpFRCwO0bAkgw/fTBCAZ3PYQAlVUsX92RcWbCU22DjzgWDL1HKqAP89mK9owJ
WG03OUhdmjSHeObiSFLszWA4tWHBu6BAMel04tMWvTyO63DN/dTUD43tPhd5SioMcQBORJRmZgXo
kg3Qva7s1MFuw/c0GTbMw5xZZt4cJqIrICrWE6H0wFwrwHZjnSawGoAsGDJAhn97hagvRqaMl57l
jltCCruDKTAHv7L2eIYqMmz1gGlxrkkPzhtrPbtFcso/uxFouOJdgo1La2W75Tu0XMhL1rCDsNNt
CsPwTk7d5RsCDg4BRoMLCmoeIkW8bF5iAlIH0cbNfdr/2N5nE66dd8GIa4PvgL/327xGKNFXuBQZ
7ls6tvLUltSd0fKKpwFfEVU5JzovGwl4MmzNAWHA/eoTYaNtrGFgl9+jbhjfgs55LakcumARlYRX
OQ/Fk6nJNvXJXJBpHTBmiuqbb40ELQfFSP6xiNEuKpop67WryBhSdhefp76tAXq0e+I+RVHACQkK
ekfuJfe1RwTkg+zi59Zl0A40wqSOMTcooZZHcRh8HgIW4KlmdggRICP7MM592aL0XkbTXlLDIYiZ
Oz9ZqM9LCNDI/kupL0mMU5Rnwpzx7QnEG/k11P8gPgy2DE/BQONH+QLjwmOsUGLh80rFGIO8wpV9
9NLONsZcWDxuHeyLz97y4sTeNTMV0bdL0xJZJEaWrbELFud9i1unE74eQI26fLfQ5rhuvyaCPobe
agUwcgI3PTr80Qis/EJKTX4pXOOziw5l1TXQXEQwmg9lHez6iFLddeIpFaSWtPK3b3TyUHjDm1Tw
dgkaZHqqvSUpkuCqrFXeGZj0Fo42FL+0qi+tRUzCXKmFg/lmGgoiflkhVain8Kkd4y+c/z9gbgcv
KZWLfUntbewlmyOFWL4GtckQ2dRrAyHTWifFAh8FOBqyN4VCxoU23iC/RLr7mS4mO3RF4mQl2KTY
TT7tp7QftwEyDgx/fUQLouUcx9vTbuYa7UiZv2ozhw/j58fOwE20m3r2vyEr1rQqnU+0QIfBa8n+
HIZwq5FiX5O+AZ+x4hP/slzSV/Rr69P0k7u2TQJvOIyO59+6JH9rqhGDZ9N6re331jfdjac88wa7
+BKMcbarrTgnKluWa3sEBZO6++Q6RbiTTQXYIUZ5Flb5CcYwvwC+3lS4kOTpSX+FS9ZupfMVy1yX
I3VEVBTieyYg/zGK06AQl7nPWQaezLZCplBgpWtuXPSuz5ot7UUH9g2yOuuHzJy+jHX4O0w14yCo
28Ufpp1JKf1aVNazgp/DUruKttBEII13gbGPq7i9DTak7Ni58HSIaxIb/Qa1R4o1A12tjolhzXpy
TovIf55U4JIyahJGk/rVLiFAgAig6KvRzWqPOAzjoixLEerJJc/cawDjqJKIsMq9W8Rwt+GQf6v6
zD8HoR439/+XM5O9KHzKxC4urlGSecrycV1p5gmbCFhfzo99zpCW9PANnfmGSmo4KiOyrkNGVrc7
jzeew3jPo75mLYbRrO/0n8Loe20g8rJEaB9DH9CEmajBZiWoroQhglMH9PJ9EWF1FLbJF6d8nyOV
sGsjTwem2UiNqKOz6qOasz+fztPIxIgv+BPjGyAsK0B8Hvqtm2uyj91ul0FomVd9YvA0esTATk1+
mWeRsrKZKVw6oSGpm/YRj1h5McVvGGP/WWunCR1+kPavYRc3L/74BY/Qm9vHrDYpI5s59n8OGY5X
Taz9FcLu7gXbtOAMmHMj0fV97IvuWcktAH6wcWyyjjttATGK5PdEodo0tfxeWOarq/DIcMwg3W0m
W6HCCDApmNWs1t0kH+02JuwLQmKcqMfE6V9sNBQJw8d26JF/BNzmrmu8h6q1N5EhyPXrGSVqh5nc
aK8dsy3vZbsTxgGbagh+LY9PZIoz8w3p2ATTuSXqdx9K7d4bsdkbnrw06aAAJFzJkL8LU5D9TbvD
KsUVetwJNEobkZtvnUFrzvLdR/iHN0keD6wPDIwbigrBPwMJEQ9vRhVbPDK0LoR7JBVMUnesL2aO
7VwUucH1/pVSxiVtx+DYuVNvbmSGOyH8jq+j8j+NCpTAkSErsTpSrPZ5uX91fzF0a54GyzjAuFYP
qiAKd+qi91rKFCuSrI4eqnDEgmMgN/v+PUj70cPYDt2+szkn2LYmRDK6YjuWXkXGPR34w/0F0S0a
Cfg4//leqGeMKjs2JJ49JQ+m8pMHWn99VCq/pRPq6f/5/v0rYULC1kODCgMxVmwAp/SVn5wct7wg
BGZCK+tf0EIpsbU3Lz1kuu6MAkcBzJJ3/PseoSikc0gA4U0dSjKm+tQ8BYH9Zs2LY71ICQI3EZgb
KTkF2H9tLI08RQQ0v2ZMorDhYyhmWuH4kgJNXoa42mBp94wCiRRIO07IHk7JqgbvA4u/4REfrQ2K
YOtnD3EBQiZD921k8loRXPYJk5nfxRh/liNhw316Ak/uWErMDM81UE43y30jMUozGvssJlYr2AOt
/LI7eRB/o258L4pvrjt8Fyz/etUIbIz2lmjWSeZ9yYTDWi1q8fx0L4QQWFtmO7o2FwVIVKjnlj1q
6ng9dFw0ORrkbCWY4rxg1ZcuPA0jwBnOidZlan4vJmwnI9yEf3jsi5ikbIQfE96WtcnWZlAkrCfp
A57n6BsH11whFTJWVkIYQIDXw2pacifK6dFuhAko/U3Db5s9nDq1yKFU+N5ThmyDo7h5cCADM7b2
GDSi/SAsO8xZRwfGMQxJnO8XJDpy+qcQSJxYBMSvUdY/GAiop+iLdCoP3gr9QULTaHQ2OF6XXTwE
XQuH4VuBA6CJOpGyW285NNZAxw5BnfybZrZMhe0hxScF+t+PbHBI4nZkSbx10W0MApoTb8t1OCjJ
UvJo59sU/CDnC8lTGS2NNF462KKJNaRIYJsdWyv64dzLNlbfMvouv0Uj3/UYfqLP0ytrcF4CSIOx
jt/RImJFz3OBDeA6idEtEBfyU8e1TRpXmu0jf3zOqvShzMMndsfYAHcW6st0qnduE54tMnhYfDCc
2T5yg4UBUNfOq8+aKPA6IJ5IIFqNnF9B+p72HlvTVi2AHko5sON445TuIVdy3siwgKCNK+2M0+DW
7LsTf/tlHOp2bfT12UpmTDeLtmHusl8iC32dcFtzWyUDEKhJhIzTfMGqeT85BBJydvxyPPNA276z
UjPHJz89UuEB46Md9F8+gQIXkFzXz1bj4ChKSLcfskiShvcUeCMbBYVQbcCiSQ2q2jJnvotJ3voG
9NEOi40som5rOh3Eq/iXh3+H38b9hmUlNOkp2eD2p1D8Ebgaes3ecorHFoBHupPLlp4w7i4131hK
fuN9jatHwuS4wV1uKvxiaec7FvS9sWVrzRlTAqNUCNszNdLVG3w+IZSIbY8j1GSl7THq2gMzZ8GW
zWEJUwHap4NFksx4KI0SF9M5uRE3zUyaOmJd1UGwAUHjwLHKkUCztnlxYVWv2mFXJHa3xYSUvSGy
xKLtYaTmEJMyjsNRoRdO3GRFJg+Z4V59UU2cbmu9KN8Bm9D85LUrNnDqyDNGM55A4RdG+lT6iU0c
RqbX2gi2XsxaZ+4Nm0JYsCsrwLdwC31gHUoeq9D1anSJ3R0D80eXpatY1LT2aZOxEDaLtVG9z0mJ
KqkCtNfu3U72Uxlgc5WDpTSiURsW7i+9qItVs8tL+yfserYr83eYTd9TKtrKc2oSQyDUZG3j7pD5
vtVoQ/F6JK92kp/7Efto7zXvRbfTZJhY/nTwvI7MYla1oQsQZ8/5uhC4Xy/9pj063ZFYiJWlaeJN
f0z3Q/XWQHnB5DDyeXval3mM1UoWMCnLXEFo50N1TRerrvTIYPclSdIfIkKv41CMC8ysgniMSAcI
XufpXMvwm0Ul2nSso3b+ZD+bwPWRD7iMPPtgx+nXUmNrqirrZ1Wqzz1PXYKbyYoQQBr1Ur/lQf7L
G9pqX5XncPCPqmq+5W6vNlpi+QvWVzYS6DSyACMa/ALyztkNxnATbR4xxofxlYCrH3mYdKSzsDev
kvICXvoOO+BNlcN4dDv/96AD8nM5cOvM2I2Nb/7FB+uj1ZJFIqUn+R+2n/hZ44j1gZ9a5tJPkEKe
lmAY1JdfKhc3QDijaEJHJfeWjFAKNpZN7Q9RVkwje8JryqC/6T2QeTt1W8iSbrRXdEf/zp0TH3w0
7he3+MNg9kGOOtkX/7w4O9SRF7FLOCWtL4/NAn+5QdztPIIPgejB8zOULLKPF0QrWw9+5O10vM5d
FrOGoC8bNWafLeY1XQ8T1Zqf/3KBH4x07heIbg8vEpiGlvkx4W2ISrdvAxWebMY8XGMauoki2qU6
NvY1F44T6ohEN2TjaC5+Ppm7luQm/8XO5g+OMZ+hZ5qCz1FIrJ0+fIbC7ltDQT08waZhSaFRGiPF
LnPnrXRpOrPlw6yIzgxLsub+/R1Y/ul/cht9or35ZDATwg/L+cC2rFXgVbCD3ZNcVtIt68IkjpfM
oSBDPM9vrFxM+VoPK4R//8HW8tl/+MkCPxnBnYuy2vnoPij8MimLLHdYQcX1I7SvUzcaaGFbcehU
vJ+xmGhEO70W2v9dehpfFPs237u9vPdBDOPf+ZSlG9xIwN+KCXsL3WO+RUCw45Tfc5cmHq7D3+ip
8oNnMncM7xS2c9gZ29wyH+mpuDPYHbZ79kn2DfiKoU/jAtOULB02qbSHm8ROFWrGAYKerclhCi2d
XSDgYmNeD/MOVmIyWuUFOdsZw4oO0nU7oxVrnqquIvbKrLZ9A3/Pk8aevTEkcv2ej36/H9uEhQOr
iVUO4eJSWRFcOc9dA0UnsCcSa89q+krjLV7//ZP68+70cTjjLjHxw2TJ+MGhrizs2uSddk89uPGq
5QFembLe1kP/tZV0gnEDACy85Evjpubu33/2n9RbfjbePgEziWNBCf5nAclCCzsOpseTMN1toad2
B0mz36JD3HgLbPrvP+3PcuU7ZEb5ZBIGAWXrw09zO+ROsCXdU2wZv8ay+gTHm0wh0P1U5L+nKvz1
7z/voxndcjMt2XM45EEtRrLw4a1Na3QoFYE2pzQMvW1sJOj4sdNpbXxA+wXsWFYEcQnsT3BpVWHi
G1rEEIelDwi4rEfrxrOPUlU48yxssipI1oVkqhqxLsT2eZdSsHSnnEfV1iR8guT+5Tf4s4D6LvbR
Hm8YWQr8Fv/8gApsLeYxc23E2AZimhL4PkFqKnpfnSYvmA5CGF+xVaPuc7kQqnrU7RMY20JHJAgr
X1XFvg0xeMtszMF16V5xi/9skeb9qotPoVPr/b9f8v9xOwcYygqspwiF+aPuBNYYm7pyrBNQAwC/
w7aD9ODiAAPwKMJSbIpF6AAUrnLzL4ard4u+DzWPOxnDNgBozB4/noce4C0/O7dO2Gbn67pA1ip8
mDtDk56FZJsfNsN8FZ2P4j/p2HUtnNpmMqcVHL+/uVB/9Nhd7j4EMsSx2ybeE478cDoPZlzIKHDx
7nZr6tXCHsJIxlrfuP+iva7wFPB44OgPDc8o//Jk3xMO//leBKh0MA21PRY2f5YVdl2+WUTmqTLN
b2CCFcwRSViZv89l9qxjVtDSyYFAw2WFYyYKLrJiSRK5b15sHUJ0lz8a4R0I7HUeB4lHhVrHoqk2
yMgEeVbJsItZXD5OtrjpiBajCu0TCldxTgfS2RwHV3drMPcdNo6rLlriGODUPqhYbSU4ywrBiLPL
64bTb3aDbVxmwSax8+eBfLGeFJ9zvL+XBmcm3TWkgh3sCtasmFW0diML6ldLmx40grNMFG+JqZ4t
gkcIRWBROAp84rs1gfJiE5MpcFGJ5e7HCWsLVRkXIYf5bcLPAZ8UXOrz9LkxaNxoai/tMGr2Ynhm
2i0TVdKbxBf6g38pvOwFN45bT74F01kh/lIc/48DGxNvRlasojBiI3Pn46PO9DgboXNSo+2fdYpM
PMp/JFHrYyltnn0FDSOd4QwkYjHocLpVkRSveH04R1M3LJeBYFUNr9jqs30gRnACuIwsS6rm2NfO
J0cXxgqFgvWXC1+M4T50GksuHWaJGBf58o+sTZUN0FboARG9QxN14JhoY/7dK+X8yPPmzTfmU5Y5
3jXVmrTpKGMnXfQ3RKQJHwbHKRSanP6LmhWblxCXftBnCXuwmdYsOyVB1CW4YvJZsa3aDmz59jba
+VVXsWsgiC8XwVeZjNDrhZHbZ5mxySd1R53EVN3unVXH3H/Jb5AVKIzBZGHHFIMhs1s+27l8mgx2
IVnzE3/b8ryZsphNISXzUIPgNUQq7Iw3X1aIUvIYvyZAtr2mu5e8w485WZSrBjXYoezgeTnW+O3f
q+nHCESKCC6QDuo4CioPsfXhCDPrNkJ6zhGW+YcAsOcBK6oatSj8J+x35Ep1+QwQx0owLW0sEGpP
rKcIUgRhq2rfpH+p7mK5C/9RVlwcAHlskBBR2+yP11PHLYvLZtYnPt7x6GEp5uNTNpVm80CUAbT/
p7QjO8Cr4D1OZrWLNEz1wmPxFkdliyOsiP7S6f5Z9bkkH+kgMaMBp+XHBsrXGGkqwEOE3rGEZuqu
wOhZGLJvQKwOPGNBr/Ncc76C989HFzvs3ByssyROY/2Xj+uPfn+5FrjGYgn54sD+UPNz1DlVi7fM
yVF4ANEjFMeWjJOYNSAmNXxooWVBfWXvuelcQ2y8nmszxop09QzXsjq/sdcP+W96e1Mz7TJMxslZ
T/rtLxf65+nk0lAsQwniJgaEj6NZJqN4cisPd6nGClZoJ81jrswL7NiAOS31DwCw2NLD+X8Mw+Bg
BPu65NEO4jwihutZakQoo+d8ilSDEdsQ96um8fNLNo/XaDdB9H2uMEZaU+4euqCrXqgQ+ZmNJYKj
sdpaPWW4TNtqM+O9s9Vl8C0sul+mhv6JC1S4M8wuh2dVFQHWEBDCnYQc3TuxOqpxch58B2ah2+4l
TH279ZyjU8sJ2//c23ZWjfk0YqGzEwFtw0zb2b3v7fs2W1hkXnEALJDQg7CZ1Hi0bTBQmx95pjHt
1OMJbDSE3mhgo4YBwnmSrIXvL1U3d7thLu39fQApWejBfpXdRaOWRB1SuI96hoIwbPPesz6JmXYe
if2n3Kq+ZS0jLsL6rWF34oiC83djwgcZJK4EYC9XFTmYk/d98Hgvogmg4dn0h5e57r+ZpUYbYWxH
mFaXWBjPrdUhxJngUni2uqrqCwv/BM0BnopuMx/uk3QcNr+nAgZ7Egy8G5wE60Ir8SCymDMuD3GS
IQ3432+qP29+RzDpozcOHGn+MezGBQoZ2FztKU4l01qzvvfQ1bjFVpS8o5oFwjj//59+R/DY2x4O
DDywH3v8TplWN0wRinY8mHZGaV+zfgjOiVFkx2Rw44325b7r4sUezcf2E9OeO1/B6V3/L5691ocB
x6ZN93yLkxAxmGP+8UwVSD8wtHBsVtPGa+35xYWHiCPYAbCF9rtHvmEf3SjEiQvXk0WvoT3uRKf0
gs9JauyiZmRV5o/XOC5+0IgAHFvGuoLoOBk5vVPAKl9HT5L136aEmb3WxH46abstp8n6W6X3P8JL
GHRaeB+7kt/FIurSWaSk/0ubbWdsKm1I26doquONb0TipHPHPOG7Cq59/zOSRXG6f5UW2bqtZuyx
vVCfkg4l9Or+pR9CecJ7K892szQ+T1OqT/eXmC4eivtE49k4m/u3SOMAPAS6wNCn0yeLYIG67rqD
hAjHEqSWmzRFQPHYz8em1ixTEvyhYicx8lVUTf/9pQkzxcCqC1cE/D+SCM8Cx21/58FsnGKsFDjf
256QuDZ01iR6EZsSDtCWMmwNbCc9JEbFXjshGw8TzCHEjkvnk1+suuXLGbEQC4lTsbzcvwramIHS
LExeUSfTrEqTdKsOsUyTvHQhmd9ZWKsDsyiO7a69t3wTms0UvdQ9hxZVDMZc/Zp3OURjg1MgsvTe
iz5FuXIwpETOxi4BvrjhxiuriV7vysz7PVzAF0RyhxGjM6EH6mfWMlVm1zcj/i665hRixPCg7YgG
vImnnUSmtTLbUh3yMM2wy0qPFsuN50QM4rUgahRHSqyeQgw/M0zM12K2m3OAJmifUaXXc+77Fy+X
G7DncFcRtXdvz+axutkJXjKVSv1dZnfRoUModr9KduDXgt37sY+xDzS9wnnB2T3eBCl3A+MLm3ko
Qhs3M7qLIcv+kkB+YrjAdm+wbKyzOrCmrhhuYViT4qDMYK/gDjd2EL6g+V+nNc+QadSSc6mtjA0Z
yQvbz77i05891gmE2TKFgeWOrnu8y3U4toyVGlldGYR6Y2FVIG+fkcuj1jpwD+LnVGCTg7K12OMW
zLzQMk4HjiKVqf2JdvbQyVG8jnYqsexTBhpQIPm5dPILLJeF7eRcnBTmmUJHse8gue5Rbi1pFcxP
Qd2yewzdVwhj1jaBXYMjKHrItC+RW8YG+x/1GYzoEakVMJSwDz6mWkcrtw+KYR+OusZgJGxOczzi
7bZKi1p8LXLns13kX/1WQSztyeWcUcUfrb7ZGYPnEOohkPKp8uiaSPyrCFVfM1hfIM7SOxeZvR0b
G6vOaDvyQ5O+mW5c5qpzkcf/B6E0U2iHfvNcYjk7IiR7vgtT54WWO9XBqwW/iyUMWKZD63cppv6x
FLpfF0ZSbP0RetWQxV9gwtb7wec2uquLQxi2N3tgw2TEbvyzib6bSrv7oBXZfozg981mZq2LJCqR
tTKuozLgftXWk4YZ8zrCESfeePG8X/6Y1f0VIY+g2pouvBHQBa8fIbVEcrrFDV2/HBL8o2MfV6za
vASOURzkgO45yRAvTgj+tjbJNKiwQ/kMX4Afr5uX2cq8jeng92ikiL1IkVglnLxrn6DHoDySG1e9
4Myg1lVT9yxP7GwtNRvWIlv4R0hvNx1PvonkFAJBdrBVGUAaUsvROyvItiYUyCa6AJZERzuhCrUm
D0Qhe2PXyLTdYKFjbgYWWFfXagFzPPon3Euv3AoDFyBh6KEsOI/7Of1VpVBF4fZVFzOOF2YKgpMM
YuUlKJ6YVLoLUG+2BYAM1jVObDu/tL11RjYwdkEtXaar6lf62nXpF/YTHROSlaC9Fl0vHgJpJGgi
nhHu5CvEUNSYttXZZugCABV7Gs/8/hERidY6Nv3pljgFgcU+K90CydUwevXOsSP/ZqhWPFY8TDXj
LDa1aXKK0cEvAO54GmrjkiwGq4olWW9+LasJTK4YX1OLmJARMf2mq9QjBGL/JU3/i7szWW4cybbt
F6EMfTMlAPadmpBCmsAUTaJvHYAD+Pq7wKiqrFf2Jnd6Lc1opCJDYlCA+/Fz9l77JxsDE1ZhuMe+
5NTDSbKNdWybiHnNXY/JYoxGhFB3b9IEwfSWtlXb2fDzpCpgHcUnmJtznjpYS/ovErS6XQoB3I+b
nHgaZEknQvOehTpZfKRfyRAfPHwyx9xDBDcjft+mjLVhgmvxhsi58luZfxuE4U+4rYiDmqb9ODZH
powkv1lscRDPIjwgDbpGx6SsbFhSnpU83jYK+g+tJpq1BylMnGi3i/Lsyaxo9fUNN37dVOaKnSa1
AYX5IS0r9RDP5Te2fBYqNKp82iqNPk8MGJLQt/nUxB4WpGkMCobBu3iwN1Ncy8c0NWtQEZku+EU8
uOlm8HZK23A3qxaxC8ZfeWwHs5Ewj9WZ0kTWZIUpqqkqZt6NcLY+zSXlchsFdmV+Ru2sb6Ah6Nve
taibi/yG6p5fQ9aogYD0wARY4vxSdnGBUQC32HJlJEmjTV28QMNNvE2wLYe4YspdtLR4JTwtP3Xq
RR+IgeDYglYNPs1NdgZOfmStaJN0I3Tp2e+mvgtqAsrOCOiGsLbqZIt0S93xue7Hvpi3dZtPB8to
8Zyv35qhcOprK60F6Q6IcGd6kaxCocMSChW5I6coznwjHibEE3fTMqyXlqWydER1X+a62kkCO4kC
szGcjIDggbK7fhupWsgnmYUEI+KlnMVqGUnPfSpR5S1T9qV6b3Z+NdPB+bDhbQirLfBr1eYmm+T4
gkoNxjcd4zpPGbMk1lfp2KgKsyI5eEoftpFiXsrKnMNu7O4cKX/pabt3R285QF82KaU4GE2/kHPg
PizFk+NoYgP71tqbg3Mt8viq0+O+6WL+mM0mCoq4OOtC9fZ6V6r+YiC1jbEn+kMsSaG2ZDhAz94L
zBMbh9YlvThOHYmZ+vZMm6EXY8Kp2T6UeasFBN69PMYyQ2/kB1vpbN539WlA3cf9aZ/7qj2Zq9h6
ig1gNvm5zszuoOeACPsoxmg99ibCPDntDX6KRkbkya7qXRon2tka7dPiFr/aPvOuEbIggwbPrl+6
ezsZxEbG0ezX0TIcUy0KkuVUzV5zRV+GpNgkEoXJM5AXtfPCnI8jBdJAKwiCwJw91wRFXSzsE9qs
uaR62IG7GFbQRfLr4SwnB2LjEroRdos4t27vbgi+v2YesVGPYUjfGMpmGPOgbTUYeEhbwymlR1TT
iA6Z56NpVeUhz5okcEvtqaE7kg0/VWsLkvLJ7CLvkKIp2SRRA7haxXAPq77Y2A3Wd7laGHGI4hPu
DAZ1yQ+kxdO+6Y07itYqmLOuQQQwREcOeejksUb7Wut25wh75i7Vra80MoyLtYjVqJQddLX4Hk3S
3DIP1TZJiXnBweuTEkt96hz7xSPPKzcz5RiV4CLtmhNo3siXyhDqaTDjgCHq7PezWdEsFnsN269O
af5Mb++1nHX1VCzoVWSUH4q0sBhvj2M4O0ZyRU6ylQv2ZgAlzlkb+pUIOqZH+o9aiCmjONIWLDkw
W3dbSd9YxrsjiQvqbWEzNpC3Hgw3YQHp8+uwWN6N1omdIqBMmQgisGTs14rxk+5f82Q/PQAnce5M
90cdimh6W3hGcqbeN1jGkXQrLbEQCnd+oHSLirowRlM4cHEuZmCa/XBA5CGIsXHHJ8WTBxVf86Uf
FIES3oIyZNn5rkqcW6aa3U4pC0wzC8I7mAUIVUT6wxlzsm3lgGPVK587LWdDK5UXNTabXWYIj+U+
Q3xiSczgaXTwprZ5rhZACRqcYHbOmMQUftY05u+jIV7acnqzNRk90y1CD9Xk+m3EZE17CMDMnAnE
fOBA9yLn1IK3CWveuJxSoS43fQA80JVS+ZyN4oYTaYCs9leUgOBDW/XFeVgJOr0/px3T0XahC9rn
2oHYeeobk2uD4IgaU8tBNJiORlvIs4E/dG+37g/oADrOsVPbMyVbork85nXbhKblGRg3oDv9EQEL
4ASIRxmnYi7a2O0sj3B8vrWWHiZeUz2hxq4PaQKPvk+GJ9conS/JDeYt2IKGQlTHGHHkc2OjuWE1
OaSxi/14GjIM6tG6Z3DUmsrkmJnf7VahHiQmZd40otGCHsnaUTQrcK6c73G71FvTXKLvdoLaZgIN
XWfjPR5N7rlMGFdnYVfukH7PaQLM0zBvHqljW00axXnGS+2lhffqGngckfddhhYUpZy7J0s04mkc
UUSOzWL66/nhcd1KNOG+7GC4iAHl7+A8MkQIFyNxzntj9/FCa0YPj9FnOzcACUb0sfBpiSb35HxY
FM55nLDfTE+aJ6VUMViqerXjN/M+dZXFjI7VNspUv/FQh1ZdGT+tSJmmWzMO8skE0GRML2UPtEDm
I2FtGLtpG7ovhfsRLRYAFM17keBX/nBFuK07Xywp2/o6Lhh0bE9cbZgX64gxYgW4RZhNmFV5t6Fx
huaqmg6lCmra7UjVNMdxAgcwhoQ01qeiNQBcFDlJmoWEblDU5pmtZoYPoSNAaqq/aGV4IVMVHc5s
OfiKPs0HVcMVEU2Wsc0Q6V2M2tgi5slPJcOmQ+/0Z32CnDwxZHGt7s63Q/ybkXcy53mz6z2kGpPa
K7tunvtdHakvFTOA00xD+tHeWkTysxqZ4Xo4XzcloPwzFmuWZt1+ZQT/Kqv52im4ukwquLkSGY5H
C6OoSLp93eH11HZKQfJDv7KMwBa/pSkenFYU4K1XVxNWfXFr2lHsqtjDZ6W5JxaScYe/2t3qNL+C
dBBfej8Q/ynGhWkCyp3NGK9rWDUr30D7a7HFycCe1aBw9SvDsumjsLCgzNuyKED2TlNoRxJ5e9xU
nLcqIiP7Pj9qfXQs+6I+uW3+I+5bZVfEE44OkylYbTAPeyCSevSzIbItYO75moTuVleYONvKEt2T
kVFIRln3Y068mVIbXZabEvwblXg/deYudjoVAYCU/jTGvXEsU4uGWU1QDeVwerbKUxMt8WVqE7nF
BOBtOkYlSMDBnNgMWa2Ez7BCReXTt8BuNsnD4HT2Po2ma4zgcj/p+l9ON1uXUnXPM9Hj2LXxpLTQ
SvcJssxAVYxPE8VxaHOi4NA0Lv7I57d3ujfpsjToBtv6IOXzAwRFbaRy44Nyhsz2wEwgNdeuEXE9
Y5t0F8UaXltUi77ouzJsXDviwJ4O4RhrxBaU20jW01la09HlDHFsQIANKOtCFL85VC27OzmZftOk
K545n3N5rgbZMr2ObnkkSt284cs91UNBAEdBJgr9+2DMvDZ04lgNegdZ5awk7blrG5KHu/amNcP8
PmzRlG8aNe5uAiG6iWvNGRdxdQbrFI8Jv3nwENvIqj9lx//4sB5acqmCaahuOVYhEqNRX7a4Kja5
27+1g/E6YkPGZjQDOzF9J4vAhMEgAkLc/SiVBA9aobcXyc88eNJ6U2rvk1pl05puscNWS5lLU2NX
dBUGmiK7tIRqPk6ZXQXNeGX8EOhiHCpH2wqN0etisXepa9fSG4trqycUvEPxEhm/NWBc2MNbANuL
tVfbWn93oy8oij/iCc+M6UiSAvQCf6TGsX/SDTfEZqkFkejjLc62fYw7Jl8MEQLePojESy44B3+Z
A4WcQ2NgY2uttYl6HEEIpnGr6a+5QUtM0wb71+Lb1aeyGPGlTipOO6726hX2RsT2hzFa401Pi0On
OsUpa8vnuOPgZRom3JdoepKzqaDAUvKQpBuI2GnjHtJeP4khnkMhDetr1FIrVGbrYOcVoQTzfOaS
r23ihBmd6YGS4jF+VHA1q6uWMr1IUR3zT/IQtAFhdMYKTUkf7xbV+SvR6EfhysToPSALkKTNbASK
1cTh/FpLlh1PGN8F1/omief+YCwE3nEkrEJPnUOWiXSb9vKkz4xAR629/gFBrgIy4E9TkJGih8GB
rsSUEQfuWHTeo5lrcxzQGVc1dpacZiVxW5692isFwkHUvju3NZUA/VvjG0rUUzlHNoaZ7IJrTG7i
iMTLdsAitCzTb8cGzreomUdHcEpWr+C6oItfTZZ2e1giWM/H5Yeyg8uD48cj8XaQR1vq0p+MhIC4
FXQAVQB2Esk7u1jvm6PUadY+RJMMivOjTfNyk1sAXax42plORxeWY51bkfRjSspur+A4xRZkj+h5
K4zlm37MQz2uqyPRLF9Db6cXSnlyoO2VOk/ddEjq/kn2nnEwhMOWMquPpimdvPVrajeftVKLA8Oq
xm0sxw9pdv1W9sQwk0FE79NxutBzJQe9abWo9BKhTSLU/WPHH3pIEnU9bjtOW62BL4xrEhsqULuJ
5KTvttAPqYnr2VGvmGihpjeHamJkNgMcArriAzed7kg8nY3TMSlVSTkZdOMQscgOri1Oi6o+LW6u
XWUHIGToFBzbUnLvcBB118NO0Uc/Ogk1we0GruYWyIZriXqjejI7mqC//MW1d8U6TFTx5nGMksjp
63bH/MQ4NNiDCLqv0D8tGKu0qP3kzzC/6ANxMql2FrK96nKyD8qMAZxe+p34rpsPscWmW9TQncLp
cshywpmE1riBbouXhsCf56LLzENp9rQSlfLeXW1pmU9WHp87t/6puoUbNqPZ7lzECTQqQKzT8dVe
W7aqQ8XUo+7qe2HBcpMpbj5yRUGaZQckzfNzWoC3yGd31W+kl+y5aF3rZA+A7Vk+7o49gwuQbexD
Pp82BKPZZyrRcb7RQw6Mbo09gHb6hGaVIV1LbJRlS8HdmM83A5cbxuEGOnrTGk+Ky2Jr6sLdR0Bm
/GbA0chZ2WIUsV657RovXzfDDvgpgC6rihmEC9Ov2XLxYcskLCfd2ebawL6m6LSrvdT+kPMv0ksg
1zURR0x9Kq5qV35FXvU5WDRN5uJVlLr+TR8X3KboH8F6NCfdGn9x5k8CTFOEaaL+vbFbBaatV2cB
qGRLih3xXiN+cWSUz51lhQsL50vNYjQn7tGiaNomk/mjaef0Db3Bd1drQjC/3W+Lfmecf3Mr1zgP
g5pcTBZkDU3ZWR8YH7i0W/ZWtfyWaZ1gbSiYXJHW9hZFH5yIXks6Rs91nBtBmuS3fihUJhnpvF2S
BIOpTPM9Bf1ZEmJMMlE0v3SNyu3TzxYe73bYRJG0/HahJ5XYsXjC4/WmUwJdjOas6Km60yrAuMc5
yQemQS2ZRIMI2rxrP9zVihDJZrq1ba0+Sa36jp+uuc+1+KsaoJHpMit2ORln78usr4S6RbnWM96P
XC7mVufotReDR/aEoYhrPN0HKEj1zimiwHAyRMG02HwIJKxVpLLmGJPa/Nyhnj4SDUgDcNaPCxYZ
/DzIZA8oOWl0ecTRJXr1IrPpPaqVaZuA0D1HmjwZa2vEnseRapvDXFl38xUd3XzVWcoCZZro6g7z
t3yIzfs48403Jm+tbSXVbkE67jS040uCZXNvjyo3x/pybqLhhfAU0y5UYsyTXe3U2rc4kaGjq+VH
x3RlV4Cp2HakIn1z2vJA4R+MNm73TQjiHNWXCqEGVKTypTXzhwR68pZ42MBdzw2Jr7OKPj+XCzIy
r7QOTg99ilO8a/enOhmAD/OzcYDkm3UkneF3AF832OHumf9+/76Pm3GD/53/2K9DtJY7eCEn66rf
3dfi3f5FN1gnCk9upIHBH5ILY6PgEdERpL6JRSf0WIWhA8x78MaEo7m3VL6gYwdOn3UBqtmdGYTh
Nbx+XHGWbb7cjeZHmymcQn1rHdtDek/v45v73fgL7A1VL1lBuJJXqCoHMNaA57YPBzK9rTAvt+6P
iXHVXj0Up/ku7/qr+OgQreMzwRPlwH7yaVxHIsAJpvTbQe7o5eNeRQmCg0S9JnM5+1aTvCZDsxUA
0XBLMagcGrfZA0Icd1E2mFjxO8/PjJm0DVldsd3VV3dIPmRdTtyodsjc2viRUwhsKGcV0KC5Q4pd
fS7yUX7VDTCAYVLqy4zk7j5I9W2Jq62QY/HOkwxlUh1TY6bFO51k3+qQIORW0uItN813Y7TpmGWU
m1l1MjB8VLyJl/cutDd4bObtvZcBjszjPQdcFb3cnSd8lW1DPpAl5vb4eGhNwm1acJ9/Xjpr5Hvc
4PrJdKjyzppFFLWiOz5ePp7lgktjKMuzxjjtyOTrrBC/Sed2+2DU/xey/u+X3Zq+s1hjkK2JPvUj
zCd5JMdozMu2U+E+P/5kiWzLT62ODvEjnSgzzg4Dwu3jDx/ZBwTW1sf1HUipK//x9aZyaMLhwakk
cRKPhzgjaCJa0yb+/trjGVibddlnzy5wLWvrzxQV+3W0RO3iP/4lVkqSgslM14+1BhvOQDqIiOvd
3BeEJKiNPuxq8G6LRUbJ43uKNbfk8ey/vpa1AJy0rliDhYtvS0VEX+foGJlEkvYBGxpEqDUr4ZFH
QGYtnJls2aFj1Fl69ASHEIPqR7bA3w+Pr8VkCNPSq0+PkIHHA/NYeqepl/M42RO4GwWJhKGy6o9W
CmWrI4rokRAiGe//0Q7+3wXyI275D03MGgH8zxjePwG9l5QG/tCl/y+Q//GX/gXk9/6hknBjOrqN
OwP3w79o/NY/HNLc/xD1/83hV/9ha5pmq7Djsc884nr/yeE37H9gp9FxIGia6q4CuP8Nh1/XH8K9
/xD2oVlx9FWpjCzfcJAa/pfSvNPsrB3aODnSvIBGEz8Rftnv8lhHVJjoPfOyAkVqHu0erx4PdqLR
a1CzvTrnzWHUfj3ugMeDS31PsbbeEbCQG1/tl2tOEg1iCDpOfWHvM7f+7FViM7246s4a9VRilL9t
UfsE1XYXhI+bdPTkdgaTRqIL54G0zM5ggIJ4IgjWHrQbzeuUqXCMA7xKNlUHU6HyhiycNaA/7rBA
udKIFFuW0wCHZWMzGzuQlmaRj1TKgLE94koyPrBGBJ0HKK6jH32DOG9L59h23vKuwpOnlekPXoFY
jb9cRT9EY9tMTiKADBthpMPWFjk2dOBfQY3uydfduQpcKOiEq0/yqFsRLJioGUMC7QjXIChwnxxG
4qE2wFIwwgPY1RUoUWuAZAqRlB42hMaRc4+G0GWKky8tzcHVdFkF4Ub9beiv1HTzNpsrYiKVOQ+F
ndCtsxhOLC6p8zW8+rDIyv3SjN8atUz8PrIAZOvzFotAYxCoi9j7LztznvNW1w99Hgcp/VGSvJx7
kcR3t5kPPaCuQLUZY7JB+WYrwFoM4w77n3ApO+MiDWGZO3TDwbCe2go3OICG6CIjRHGJHkNRb527
o8AGhKhFSyEXN7BeWOgYJmwYogEBXPg88iinx5kRe6BJ8khiKDc1epRh+RL6dmrlbwJkowMWTOD0
wINoxRaBKFQrLOrixZJe0LhkdBERilyyH5INCBt4X149hRC0Ged0WbQtYWFvgDRNh0Qpjsv0hFQv
oa1R9JDBzFev7NizekZHowtJnRkSH83JQa12ii3j90hmMKF+TDKkxq9XsZR7OvI2LY0OrLajGcmF
U+C7djrBEHZwRqK0xmwPo7FiZ6SXyMY8H2Q9p2HeaU8wuhy/zvTk1VUwktOD9PVVutgWag/qpFdu
qs6HmefxwVLHj2mAOI+swfULmueVZgPZmQMd5gCGLZzMsVKQnYCY6FiJ6ldaPM1JQV5jrqJolObA
am59G8nODKRuHcGOlH5NcyAYp/6g6JpPbkP3bMcZkEKyNpOe+8ztJJ+4xRGrsXt/cM1fRaSVn4h4
RGsxHSqP5kwnQIN/Y2qoyR33NV6qD60aOI+mKRVOGi1bUT/HqMG2tSn2nkF2catQC6ESp4s377KE
jpCV5MaudAKO1fz2ErI6e3VMAoJvInhh+lZLhtOYRvMG8gMecG6eFsJLPwtiL2sCnXbDEt+NyYY+
am9tc1j8ckRr1VcggmlMYT0AItU4+uS3NeeeRkWaQQeHdj2jd7IvxwGFkW5QwBJmcdG19KZPTR2a
fpoa8lrO33qhLDur6Upfcfd6qcQvBv/7hfDrq6q6H7AqDkIyYdTAx9eleZ9KLuSy9MZTo1s/VIYu
KZDpnY133D+nDUDulOcczCma4/RbKsVAoG5Hminz20gb6ArjRFqLd2Ope1+t6BsVg1Ls4J1xbVj3
mViJ2yjEd2VM3jMzj+ig1nO4kFdCFjKRF3yPxqp/dJnN0MQutgsHbJ0UpzCuQKornvoVazSeaAOX
KUSCSBLVTNROQhbQ4DW/IrgRV91dWJtGoG0WpeOmI9/Ob+YlCXRVcTfRTJpuyzhuQ3cByWzrmyaI
6r5hnF048gKPBwhyhvu+gExJiLZBEvWutpsmzAfxwyxxutSe9xuT/3fAnkyFyetk1N/ctHmFdU9L
i5NbbRgvkvtpEqFesbQFcwr1MEMZM8/z18z0G4X5so+g/OzVssa4niYXYjFPEnoUOxHB7yn+rraS
/dbNy6PecdArUv3e6WFnRAQCqPWu6SE1CaQ4NJ/ma7vJ+uXNmUyM84LRvru4v+Q8+rXOFqFFwzmR
7b114naf1Uynx/RnVrkZzuZkwBtP1yiZ350+d8NudrPAcieeMLsyreWrSzvul458EED+3g6E3LiB
cGlturSQ+1yVf8FfrEMtNy9SkDKR9swGsqmFkLsoa/oj1Mk0f1LNl7aurV+OfLPT4nvv5PmLTD0L
dRq7Jsqi2C9U+bv3SgISsvGZPo3LJHeagdB6J7EgJUW3/pmux6j8klXRUa2nYOpJQ5vKJRgi7ajZ
YGKaoqHIjb3AweO1wUbQ0F0bf5bWewwD+EVNKmYbglWlvM6YWXYqMBN/8tQ3QzwNtFZCm/qZinJo
wimel433A6jVRvNmGCSuHHdzahDSW+ZXgtlYmNt83zcTOQVaQUeQ2TF+VS2M6/ZTYawTGoUOiwgG
7VYdm9yn+jbCxJ6+2cnyPTWbhqlFGmjSol2aDZ818tywVvsPBDsuRv0Y6aPmSB/oIP3rest8DhAy
kHFIhQjytIR295wCeYRf8x1zTnaywN8Q7J2HuaWKsMvACpuuM5JS3dJsnQnIQsKVXjDw4uIdD27J
jL7WZHmIK36tTsv5rLIFE3sH1Haj09EXuKFI9UBukpE2TstsV1JsFC2s5Vio0Y699mahoHKbDrEE
UaBHVScIYzBkAIipOTdOR+a2JfZtF9OOHAp7C9v1bVDH70aqsoWARiZfXt1MOUU7sJOfyTwGdmeB
qmzMjUusatVoBXNc1nPOPAd49s+2O94llxFS2JPaCW7jVCg/8TcaplRePTW7xQYD0EX0V9yFRb/0
5O8RN5kQxMpNs3zPYXoyaeBAA2Seg3UlvrPrEBc+d1EwuWxmjkWTG0MeURKg7wZD6zYsm/GtjlMo
hbR90NfgPpisVbYC+7SQW1UBLkQuw6GbxCfD9tTvCEc7dpb2OyVWh7kH4ESlzXaWE28ZP2pQtF31
YMXlElolKJKWFrcPFEO7MzQuUF4X3yb0JdvFIUCYlkh07WS1hD3hu76ztnQ4Y0PipVbwwVtpxnfe
5ewLD6M2Svv4jS4zTXdvZ8aOsRsQjNpdXfmNoyY0DKzsyO3F4UlF4GzVCx72Cl4zu3UgypIVjGaa
SY4tSq2UXbCJFU6QORUpjdqnutGPFq143NveNi81QCD0nzv8jbuKngQMzr0YDdC1FsNkL9VP6hSB
nrZMAAhevbdFH3A4di+D9cr1CeRGqtlmtiGBm3VJwGTpEo04aAc2b64Mow8QOfUhXZ2K0gz1o0qG
loE/tBxaChhF/037ToSlZn+aPfLyqRPBBCn/QPhREAOz3GQofrZNjg7WJI5rUmB+GFkJc4PPk4Yb
HJ516QSECbZa3IzG/JyADQGx7E6LV6I1za3Pyi16lCJifO1VdB76wPb4eNmOGOoQaZZs8io7iOfd
s4HidLYIGODmwKNBfygr6he1M6tt6aTLWarr+l14KOrMZtwxP4lZBevn1rAwweXFNmdg/1bG4ojR
xaIjCYSDcoQOuFpdsp6C3bIS0kHaoG2fFFViAqucBD09iV4pxxRhtxm6JOeuccbwI6VL4bdR+WWs
3GWTRlyE9RvgfvsCa/0Gbv+9UUzBJqwALYJnTg4ByR97l8lH6NgWEpwsX724VMOM9M+Lnv+YsmUN
T8nyDePSMgCRdzK13mYG3ty8ZIQ+74FBsYm5NIZi6yJngoaqLzcBBGWyQckIY2d6JucPZ9xy5hDv
CwqADV2D0+ylFAVq/VJPRhRqCUIscjFOqJVt0guWKRR5x2iFb47/U3f1Z5r9HyL1DnrifID1IcYj
T0Dl1ZaxqfXYzyTL6ARkOUYsuB0ROS1GmvBOwfUuOYo9/iH4jQmqXbjMhAiX+DNhVnbsepImOMFw
cPjeuWa2Ezrbqs7QnKXxJ4oZ86nQylMH7RN8GgqgHttQ11T20bSafXxMhEN0UTz+hNDnXjQ2dn9V
tmSzSfhMNv4qPNFuJ4vGSKo8j3HXvyUWgQRp8ktAXtgyZJvOC6qPQtGZmh0Xc2o3+fDhWSV84uSG
HjG9OK3065GpILUrAJeOEU+7fB/5rX3NmbEhD7L6Kw6xFVz4nc++rWrDzmuXG3oZ7unEbeEa6TpM
2gW/iUdrMORSol2qQlcpOj0+dHa6b9wB9hntqg08rp+6TYMXjrEJPJ2VEUnBt7gR2d6CTaxxkxJQ
5wX6zHW0eM9OMpyrmJ4t6h32Acc91KY27xBzPitqVvve5JlfpL6FQB/CFO/LLz1jnj9q3NpN21Lh
Vj6/HO5kzsAhhsvrNGOKjYn66fXilXEZC7TFv7/RoArDuQW9pUcHbFJW2FUqtTKfCzxwBNGLCiVn
YYa7g+hvqTNyCFu+EPvCFpkiaFfV8RzlKBNEybY61/1tksuH0eC/VPXhPJqjvk11wAwlQ5KirtbC
SjAfNStuR20JyYaYNomYn/TRkD4c47eSdt7W5nA/mbq97ayZyHpnPJArZG9TXEw0F2MZ2rb+3huA
gZJIyoNS6JJ+4E/0wgX3aflXlrfYa7L0oo1MgzlsU2XmyPkyXRwQC796uWafOrNfgiRnj58MJyB4
rj9XuqQYK1u03Qajddqrl6YRvxtbscMaEJNVOC8p0h9aukoR5i7aTKJkqsCrmvbSZok/ye6tc+I0
9FgHthMW/a2mjtrF7TZdTxsfIUXt96RbTYWDKNIkCUCk752NXwLrZMZiqr8kPTHEYnSOs+Kg5aXt
CA6AEmtVGcS8N35t42+Rat/wKpgHsgGMLj4R4ZJSzHGEUUMQTEoSFCOLSeMN1m7Q82dzJm7KnNut
TEUZ0oPAgBaBn9amqj6psLrpXq+0LUY1pDWA8sxndr5e38C7/KbX6e9FXxFNBpiIAcFNMRU/qHy/
sC9kdBz6cyy5tquau00tPTjeXWNevZhvT/1tz469qSjeWgeFsgpqEZ1xVDM+Ud8hPY1JgzZunBsf
8v5NcV9TmVvQGsFTz9pwr2xdP7aqoh9Zp5xy83iNT904Pp49HogkjQamRkxPR8asT21XZ4G3upUe
D63Vasd6fXi8ZPFmBKLLApJloR+b9SEppMl21CVX27aznW4m6N8LD1R9Hh0eP02sb+Hx0BitOI64
P/79JtReRR3OCDScVj/UuD48nv3/XgrJ6L9SxMFZ36C6eqyE81WrlXZ4vHh8eVqVQfnY/VY7yPmU
IBy954XCaX2zj2fGmN4QAShbTOFG+edPFVq4XPbxoVg/NKxC+p8Pycgq0pd1jezBFXtv98NILcLU
6zgk9x6E3Aa8vBng8sCO31WQ1RZxrNeHxzOP/tyfZxAVmsf/0VMA6KFO1GxgS1NHo9aTZL7GvBqC
4PBRRYauDKhv4MEST2ysf2+aBAdQfk1m5Kn7boyDumoJyZXJPx8mZExwFf/9xZEdhauEzCXOunel
y+WRrMaRMpJn3vrw99cqqnX0URAZp0gee6SVfx4KZewIVk9fJ3tttznacwwq+0j3r4YQJLVNM4xp
oK/Tir8ftDWplyKboGqPMYmrxgJpoU3UjtcyylTyZj+zPR8LkJBHhxqdC7rB79ERy0y2LqZDtxr+
vFRylfT1AeGtuXYIs9JGLMmdeNDsD+Sx8ggjE7lFkp4no8YasT48vu7WOSPjPB2VTY3GBmQbeg5/
nkkU9tY4X5IPB67nnLTApfzQsgsihuGYT1Yh9k2aDUfFAfwspWSQEDf98e+HYg3oze15IuK8enp8
nZ+fwYf0M3VBjBZrBAkuyiCOzZo9TbeOPLRZa7BjOUfDyiHWNsngl8LusQf+66Faf+gq8ipY7fni
3Vi/g9bGpAGv37Bd38UwF4TqPV53yoxvqAAoG3X1a21x3WUmfhNlYsjksEw6kiGuyjGpInAQhMhU
b5P+zcNJ6TPBYE3XzM9xant8t5K+yIKcrqU762TGgcSmSzQSj905yUaJACks2JU28GggQWNt8kcr
+iA04ylOut2ojtYW0MJLa3jvcwnHEsEY4gnmq212J9kLrb/W9kSAgj0vbftXprwAgWpDRKpI3yz3
bbbis4ECZ/s/3J1HU+TamkX/SkfP9UL+SFOlzwQSEkigJgooqHPkvf31vZT3me436Iie9iQvVN2C
NDKf2Xvtjmodqcjgb7PpO0Nht/M4j7OeKV1spg+pZjtbgsx0gDNIy3Oahj3OQ3PtekfNzOJNYaVX
6SH3xJTjJykxUZ2PUy+TJLXW6XNRInYmc/QPJV2Hp5mqVEuuUYJa0425Xuq7noCaNU5mgKvLuJzN
QDAXpEL5nujOccGP9WB7MqUs7pFv56usGggFrPGep0Mf6C0Oks76XmRAhDfTT7hoxmJT+7B1joti
cgVnFQujcAzX8MGtwPXdTy29NhlQW6d2tcBPabhMRLudi8e1GMje8WPn6MU1y8m0du9FXiOb769+
3t/3dTEdq4L2zOaVAaauusemQ8SnWa8V+9Wio1hG6fyG/+kFtt6881iN18zKdgbwDCSqrOSQ8RUf
vZ+1gSXENj1mef0GRr87MrtntqGZB2EYH53FXVW4ptgU+Wge5HCN26F+YZIVuOawS3xMbH46LG1n
+jRKVJvo0ba4PeJV5RsEBhrde+94lHvVQk50P1nYpF9u333kgjgxQ6ivdhZRUIIfDKaBD0PDYoKc
O//iDX8zU7KHUoERjBW4wNYie/O7z/rnaJCogopAyvARPtuE+I+5pw/WtPUZgDCWWBZ1YIYFisaM
YBab9QaVDBExjN/P0BdDfWRn24N0s8hv25HoFa9qWSuA7/IHi5ADfp0UGKmW6Vr/NFfE+BrE0M5V
R2enlyIwCuTQdlytkbG/0iHgbx9pMbFCuFHzi1nBrwF92Vo6I4hzJoysQriVqKh4nHLUwkmJNMry
2IZM6rWvcxOBXc2givkqa1N1yozH+jKbvPAEtzMl+Mdsee3WLSeDhrRnEFqt3bFAAmKBo3XMHrfu
PacWR5djP8QTUCHpOB92FsEH7i5Fhjp0tMarbmT2Vvbtr1DrUoICSMGgeoSqFSsmFzGFT4HLWuUf
kg+GPtxZF1LZ27gF59rRMTa4aOu8ioJ8ApNqVMsSKgtfEI8sDJolq0DEcWA46p6TK1hWGanoWhzL
E3S9bAmUSMttGmUoFjPE6/ZjySoeLQnBR4y2FLMYQDqV9ym9AtRJ0ee05865NEsgjDFQ145R3+Rq
WPniX5Pt4c8oUScbiPslgSGRSo0nI9Tf3Tj5xWAb7YsscFmXh9Iz5Ilr6yYvCMCaeLF1i5RgpLVT
mGnXmKODjnvvzmnBpU9m/aJYrNCafGsa/w2VRabRqJF7C3Gz0S1366Xab8fOiAfo9T/1gMJrHo1r
EUHHgdiYIEzOSF0YSJ5IeiYFYdJtBHT6LUQUGN8982efyzD1NBoRBt0BasjyPJInnU9HPKivQ9Ka
jzp2zE1TcOSFJYl7RdHIFZykz5zAzByVWiLw/ySVBQzfq/aVY+erPEEREE35vpu5sJvpkhkqvY0l
uZ1GA1dwqOFbr53ucLQ/cMFCmBDR3Ji4KgPofi7N5YNKr04fOSu3rq7mHIdHDR5y5ROP2RjRfB3g
reBTMpmszc4B5TiSIYsRrbktEU3sCSm4syP/mpQRghDPNncGrFbmIdmOrIz7PpEGTVcW2Gm5EWr6
kgTG7BCakg7duy8Unm+6sjTGWOMOT+9wLBSmgrbtgzSTGP/rZqP7bx2m4RUQX4NzZrhiGWKaLI76
YNGMlIjUxSRwYBmbedJ3mMCtAA93QsPnlLTKxWeR9m8Vm4PAWIwKov+MigFlWG1cmhGlHXGFgFih
A2dEgt/1enduyIFjGGgTqqGmGRUl5qCEvSVezyJE2bf82e0vbg/RIj7IUi8/4vu+MteM4bxQpdwe
KpJ8KYCOmUcYe+BMudxHrv0wIKIiCumSZQ3CGVLBq+GY9nW3c6EuH28PoU65cvtqCiHYrpQRwUcN
jXU5bjykkFFpslrptP40hbbcQSJaecaMt1wnZpiZJGs6mxSiCuUNoC8ivIr5KGxMgWmY3GcpNx7f
L89q5Dbux4ZnrPKhHo8Y5g8JKSlU+NF4HP2h4vJamuu0oH7lJtlQoVDEuiINzJhIstufAx8wdxlZ
EaXnPVWM7zdzx3oySi5D2LpY2zMf5KNPYd0jFnWiI+oPJoUZUkKfVdZBeBRCboPZNW3x3uVakQem
DpwQ33N2ggqSnmajI/dYDkxEaK/kBD0gGNzWx+paOCvfZTeDLxhYt6TsdJeH21e3B2RvtFS3L/MO
8Uux7ZVOZlbEYGhMLIP9sPFTdjY4A49zG7N/SWeFOJ5p2bfUUfK0movEp0DJc/uWVo9UC63d1xMa
2NtnJPCe/fVpIWEfdnZc31WkC60900ceXMfJGjIQvs4wQv1F87eKll9ljzmzc5kT1IqdWg5PegYL
1LLdDDG2s8kmysJ/PVikGxwbM2KUe/vy9jeTW4HHpV9IEpWRqSixCeTRQ67Kj5tOZdJHJDlJhAUg
H1BeLsfpX3/WugRJGHPMiUrn50Lu245mz0KVo/umpbl9xT66PXT5dVjgEjesRNZLzgSQATeFjx+V
R3t5uAma5tlOCG4M27VvZcxmli7iXyKm27dOPIKMBni4boYmOpm9totz5tRRjNjXYp531PCToBU6
Rn7NLM8iNcUsK/zmHHT9EYUSMjlRc4wtpf7tQUTkNZlSPGRLW9dG3g8pmmrNbf0gWM0TBkMZTgmH
PSiEdkoZLmQjaFtGxgaLpoOFXYTgp0Hc05VCEEE7uQF4anqefz6ArEz3hqSFBYmQBryH2QZy6x+7
58DRYlX99eD/8yurItfSEhyjDgziLQrnh8QK278EJG5XbRDslXvMrrPQkQzr5r517VW/9IjZ0i36
DnTPSTLHvX0QeMQRn8xLhFNTC+yarK+ZfLQDS3xK8rIYuaPikjpVlnFqWQExoCTnc3dTU8l4Zp7q
kygqWjZvsiz6XTfZ+24RXWVleAl9PwdRzUdPVAP4igGMCL+oCe1taA1PrTezzhEdtXoI+d2xAW67
PUQGs0NyvDRChGNt+qR4bxZ5mXWTukRkb9mkOaz+TXx2+9bO63Zn+e2hXZq8HlXbOrR0rAMQOpDz
Lr2gr6qIO0dHB9LMbIYUiycPVJVtdV+uOV1i1Hvbm6ZLLBIvXL4Egty+HyXxIUA2eC/6ojsRcBod
SsYKNwnOiGgYOtnyFIvl+PyntO721FX1PrlpfbjJ5IqU4fAK+9+9aPgI+5s67CYUq1Kk+yTLQN8+
FfpkHZS7v/3ICVnc33/67Xs9if763ayqoGIuD2Yz8kT/9X2P33GV2/OT1iW/FBhlApy8XdNPHGbm
cnRxhBgQzmaCl8fl4rL8WW2Tki7YQqxvr9gWHRG7t/ch1pr3GZrMOh5HUBQ06eouR4xzFIhRj23T
rACOW3+dm7en2MNVCpCIs6db2vI6877CqXhNl/FIUxFygtzvfPsOO9F3P2b9RsxhAVBlzFe2Cgkd
FD2nyvK0bufL7dvbw7z8xdBBU+l9Zu63Zz5OWrW1LPPOb5wHaaeoS/h0YwEMjxukWpXWNiGQA1hC
d+izDAOExSlPjNyKCfo7dzCN/JMs3ZVJ/aSl27Qqny1SlPakiTwYOThAIcMAiw6uZGYtAQDd+z7S
H6kgGEZy5TLTFmNXD/6KTPIpsFzG15WhOAe1o1nwrppl/7tkrhkUGFm90nyPW/fDTb2HqjT8NR2l
vcPFSUyT49yl8Tzvyjjmdq63RwcXGYaKD6cD+VQ5+kVz7AbrPKqcSaExaLJf0jdngg3MbJMii8zV
4r1ksthbXrKrIvu1m05WFd4XKe2k6cC/N7uHeEh/FU3Kdda+74YsRwxb/GYc31x6ZpU9kv56VNMl
DfV9Sz3mgQtaURUeRKWRcevp4bpO3XvG9I8ejqhAPBkiHDelnUzc3KPzmFIZR2ULoGSyNxaxfiuK
VAqVdjiUdfGbM3IOQo2izIzwqZk65AIQwDUoAeQPbAvy01Q5mEut/DDlVfdV6I+OCO3f8GVRFU/L
ioc89q7P5NpDpCtt7ewzuNjERoJhfmj/GD51faX6J/jCJA8Wmr+9nYwMnbElxTHLt1rfDa63u0lY
/drESnz7MhlJkq2mAzIErmtTa5yNdCZCSuX+ccyEfrgJGP+/SjQtAw3D/ybRfC66Vv3H6rMu0ij/
/O9Czb//078LNYX3N4cfJRju6sb/kGp61t8sdk2ubQlYfybwsv/8h2DTcv5m6o4Bkd2yXNvk//rP
//iHYNP8m257OuMBB0EhdOv/m2DTMv8Nu8ltxNGBjAl+qIsy9N+xh11kJjmT3WJPQKzcGWhh7qKq
e8ls01uJ8a0eek6WpqpW9dj3a2Ubzl08nZCzhax6OK7OIvPxSnth9iCqp1BoIeFpPknAGmmSBVtf
rnPhJpweprqEZ6P7v+M4FQHLPlLARi1CKRCj3IkIZxvo1dfyAcQXtrJE3+gLawM7oUfstqVtoQEh
CXBZlkwovhiMk2EgkWektSe37AXYDRo9IQa4Vkhnz4ENAIPdlqO/Fbl0TrDlA5d5VmIaxsbgibI4
UQXh22V+oDk5Mk8b17WOoYm1h4/WAaHdhAA8bLkqSvLoG7sH3lSmz0hM6iAjSmxfJfM+YsiyrhAk
slonyaMavEMWTc7OVOOrrzwUpeDO7+A0dKMXncoRHcrkD82HZnGXaWprJ+MYOGga2XAqYvYNHC/4
3PLvmk0Jmw98DD248B0B5pj4jXGRMOKHZ3jynhbR3dRr6orBjLMdBZQVVUCsKtavHFWnrhBggwfr
q26onj38XAdDUtkZzotfNeSUR9UhN1mLYSfNWAWH+y40IZ7aPYvqTVaM0+fcN3eZ9eogRj5ZGui9
OBwulk7y5JyiknP11LsXNEm9AMflZhdYbw7Nd2OfMURmjOgoiRIVkqAhhX5yOu3EfDg9qqSNHuLe
H+lSy9feVe3W6lihz1ge79ISOJdSGwh8pPY2XAqHcAhw0w/bOrfrp7kw3vJyRq9bi+tYiHbF6Lhb
T4zwLwwEWFBpWAlR0B/oMMgV7HrEvANJQkTcr+YodK5ht4Qhs4gza8kGK7K2FXGiXkXaWZXlj3ro
hifrrznnjarizsTazWVAD/ZUCyu58IauNWDC89AML6XmA63z9XajpVzwicR013MJAj7BgMHCS1pU
O98GL5f62xWPME2AY1ofZWaUn+zk47s0JNQQNR5Fm9702Mx7901Fzn6IMTflpZ4DqknPAqvQJhlL
yXFPZIdXTQyzhPaIDsKVenlSI3dd5LxR1y5j5BnInNrgD1On0iDDqCF/G/2qw+LXEk8wI/almcmD
QWfd2VV9B3KIRMjWpiQjAJbWD9eeh4+P6p41jtM1p1abn6qiT/azn0C/YFy9tMaR3nAAZc+o/h/w
f09PhQy/of9na5M4BT7XHIu27PKtqvyQIMrFbBsxaqiYwjP3GNdaybBRM8j/MsOTof0Sk/9SRZid
k3CdxZWz44NSA3ECU0zkoN8Mm8JoNKTZjX9M6uRVz2wEtb5/N6X5GfoAwfBWd2bRlZ7znXwAi34q
4APC4PS0VSR1fWPH5rEzPNxEGsHV8K6GLcbLYzhiwEt6pnzNaNZnZlUrv622CE/VS21ecwA1wOvG
da4b0YOUMHLJKkHNoInHsHBfuASJx2Ho/qjGopiiFVtFRVZs3AzboJ5TivWltfG7pSDTbRK1q5p9
eoISyHCrh1FG6D9BE+xSTxtWU4Q7rgMjcm973SUrmXPEkQsTZmB/OsjO2mgxIMOp9CPeH/OXIWwW
4awpMMx2342bbGUqzZ0mU0iEFnpRlnE/gi3JZhwSeBe6Bqot9rLH9dQn3mmotdc0DlmqWwlgW9K1
1rm7hLFNxYyDWAPOHbMKGVW/UZb3B3LetbagoyPvR+aigSMs3iatix4mT0o+2zDkeY+oT7AkR1N2
qfKfLG271xpPUDHacIF83N123G2AzgUG6ObRQ18n4/5QG9R4WggmYXD0cd0vZdrATUB5lJ9i+glL
MBVNJSjeDDVv26Z6ix3GxlEPi0fn//Hz/L3G2EfImSxWlT2+5gg119PYklLihHfKaMzVoOe/Z686
djja1nT4v/HtwplN6NlruI9iUvFqCfIA70shmhpEbZq4y1jPr6Ill9VoqZDltDUn5GyJ0q/lNNIg
WMjxojlRgaQc3PLU96OvDpWXkLNqa+OjZyiNVu0wgoEiHwpcWz5z4bBqtPWjHDIu86O9mu0M07j2
ZkfyFSJUtHFK7MXkaiChHb4c2tOVa3njznebDGt39cHs/MsjYfoJiq472v2lmbAFJ86Tp9vRo4yo
6clVxCvtxhTzS4pLY0dPNQHSK3LR8m2dkTnaLTJR1KMsYZygh8GwNRJZrmq6ac1KfDCW6HWRCSHK
SbN2rev3Xu/M5xYfGNAz8mG9PP6aZ0eicXewEdgbUuD8XUGsEIrG6SixtT5ktl2tgPLOAUazbHMb
PAgCz7hlIzyZ1MSMbK7Im7UnGhNAf7NVv1lwBPd4A43AyCO2eUP+OamWkZgfH2YY53AGcX6YzshR
wgGWVrCIC9H4oM8e2brL1zHT9tlYbWYl530z2984sdX9HCt2Q5bDxaf9A5cSfCVC4CJ7R+tZXhjX
vLGq/p3TRW3mlmMmmyLivpzmXMHHhF0AqsUHKnY0uvrDcxNmyxii13459OvQAYolGgGMUMzZs2G2
hyREZxFx/d5WTgg0hhdg1Z7xhFYPVIoWvU/JIR6bkNmAiQtdGDrx8mNIOJ9s35Lefvai8anJDfXe
I7nPnYrleNw5L16ovXJZCkrekjdhyG9l96CTkgSHHuzQjU8Fs5JtwaSLBfU6wVj7bEdDsfbSGj2f
zjUPJGq2ghEfvo/uRJRf2z4YEdA4P75zpWl/gif01ii3whP77wevivSTUngL2caKT0d572EZfipW
vAfdzuyXvMOHX8hU3Kl6tl96Ub/1NkKG1pBM1b1KXoAms25TuIPnKTVwh2PAL8WYHDtnvGBy7O8t
9j2EB2rl3pV7OYfqp9JIq3RcYKhJmHa7Htb5gdxz5xwPvB/kjOGbqE21typ1KJPB/lMQ0BkC5BnM
6QeSIEl2ojzgcajgZhnbuUJmBIFnYsZnhLsa/P9RQzmEXqW9c/NLkhEqUKny6E9+/UKoOb/ct/rf
Y4GQ3a0uhITpC76tOZRTiJGkeOatol2F/HAAaIajJ5yzOytFQ+NV8SdxbITgVV7Hh8K+qDaqtTNG
6sWNH5c6q89mJjIhiTIqZyybVa/ce8mnkwnNKMFsne5curJ5NIdDWNTeLy+0Lerd2X+eRYOUuZjz
+4hylWt1O0NislHihj8mN/+V3RbausxRIGvLgZPUXrxJCgkzQGSC0876EzessFhCE2SX64+eokpq
3mwmYd9WB1HbLKN3XYXeCq0FNzgWdgk0qq0FdgQg6BVmLGFrktw2aGTRpsniYj06s/oIH/MlGV0M
4w9zs5OiG/6YGutZE85X4+fFJbf6w2R391yPuIKQ57yDOnvnDl50Njgs2RgPLTOdd2cwyNNxqErR
qJWbYjbqn7DlcxRN5J693j7NKtM2uvbHIu71hHq3W8eLoE1DD7kZGyJzDZHY20kjKhNJVwvsIYwe
XXudyUi7ep19pI5T68Er9XMRaupgDMk3tu2EUasx7YtwfKuKBhiRBs1kYs+IgOY+ZEZ2iIXQ905N
+lSEj93zgLzp5p8ha9mU5R5DhE5HpBIlORRVYrbzMUhcszvlDV5XJHAMVczo2i/DRFqPGQnzYpZe
/s3tH96UF8rGOlSwoyQAOHwuB22xDrO1oseK0/nU6Oqa64Vg6zJ+ew7T99gsWE9XrNwHL7y6usaU
pLTwZiwDw9sD1+eD0ssnrSUcuEhn2MzRwRMccWbMnsroe0Yq9T1aTrkJSyLybhKT28Pgs94gVfXD
AO1A1oUhcXk6jGoxK64mdlAuGxwgkP4qZVaDHoBdRT7Jea2LlmVCvXh+wyHO10kJzb8q4zdjmpMt
yc/ozNmmGg6zMZVIBv3msqpoupMUXbNyFAOhzqlcbEwL79hLp+NAbUmaJuNc2PRfbTVqG/algnU7
eLQ+bF+qkdjZxovo6Wa5lWZawMMVLIYn9VQ5wt06svMOlCdzJS5Fz/JRfbGJTO7ab9X7kv4hPmMx
dlZtNPir0GhOBdxP3H+OfTf2xykHK5C0+AFlaat7lANqmycx3lwvPntCz4NYxRuZ4fr2POHf93N6
LVTBZiixo0syLOgc4ufJkQ4alcQXIxO70ql+fFTNiFJRsg0MkxGBAndJyAvGCNR/aIOGPHbO9W0i
vfccnGNQtAOTNdauA6dkEzcQznAytoPVPs8x4htiyz7Iu95Pda/2ep6+d6n4sGN315bGnRjUl3J8
LAGZ/abV98rGRYb7IwgrA4EtQ1HeyvnctdMHKqrtjG5AH1K4oZWGZMQNj95yZVP6hAa9P9CYnBJS
5m00KSTHLfGjFXAbG4nnbqArrlXf78lDHfadBskcftMx5J7FSsuh3KUHJC0xdvddVSJodrWtHPWz
7Y7iGDp3hMQvgV7VZx+jqegi56I1Q8yvLQFFYG46ReqaDN6nO1qPnLuPeZe8hVbpHv02Y8uiP9iu
IOKyPt9+EABvY1+VyZ4N5tFuSm4cJSsttoeBI+Y3U2bmCdwOKtLaoy3s2xCBD9YRZzn8uiQb6IIY
HxCfcWIHYB7CGoZjlk27KbP27M3cY427Y5ck2rkfxlXr5PbBn+A0i6xClWHymtBi4mhJTVbRvtes
9al75sLzxN6FGiejiMxCKNd9TTuysQjZC4bsHBF0cJIx2DEouLFxuIHzcNzKU+3I8KC131pH01v7
Ah1V12k0gfWDN07eNoJxuIa10wa3159pRkfX44FB9pyjbVXOkZEs2dKqs3YOP68sF1GIJDZMN5CJ
Tss1ze+GZxtVWOq24ALRenYDPkLwWGygau/FqAjWzYkf3SKqbxEEyN9UQ+y30QiDqXJ2uum8DsgK
ibnULrgc8GheWKFik2nJ8uwFmyEPiMncouCdkWNxe73qUEcCzVUQi9PvzGOZ7fW5TbTDTtOplZHo
k/uN+h1OYlKyKAD1g6aXsXL4itALzb8x/Qz5R0OOxLNp/rizf83GCL9W4gUDKeQsFCxyRCfPxJR8
zthMBqaLQBY+wgGo4DpUo3GCMvdlVMY+V5RMsyl2SJEeY2n8wq7Y5J1zsDsdt5COHNRrmcbPAq5t
F++LIZhZya1VbC1hL58+E4kAD8GubSZnA+5rSZsgWlyaP6VW+fcP0Nf9Xwv52WtWVZd1hMZVgfTk
ySUDOfCbqceV2G4LZwIQMknEM22F/c8azu0S6hvpMciK0NsBy4rvTEr9VVs3iM6RLUV9Ux4LG4sL
HwbhEcHkGN/DmCpGaEsPwGSE49I9hZoUQRQvgD7LqM4D/1fskEZfgiqdWeBWmTOvWcU4K2CBIyAu
XxBIIdVZQJthTjOABulMcuHZ4JAnQ96pFrG29+mAKw7rfZ0yQwc4C3f80I7FDxgZdoiKublAMa+l
47l8Zd22I2hplan66mvoSFOVPjY+AL0m+mUqYtN1B2RdNic7JxOvquWCVjAKmc0HzmtszeURnu1P
2XI4mBYcWVDDK1Z790rrIaCHyXoEdjezKgIDln/qLAuryn2udHgtKkUuwk4tMG0yvRy7+5zycd9b
3OV8q3kwuZcEGW0ciwQIHvO9EA73hYKaxZqDgv4jsr+9WH0zN/RV/DzKrNsklsUHVL9DgfoY3MXN
DzKQT86oSphm3c4JnSclecHsVz4LZdxjrUWfyJ41DYd1AkVdtIRR6fm3h7hnRF8JrMk5hnhC9Vjl
G5tKOYCsCxWm1Q/sess7mqoTcOTHEiMs056zrOOXqC+fwZ6QFduCtqC+oTi6cI7gYXwiJe7HRStI
Wem+yX58KFzeHEYUdVxi7tWXvL0vALEumhQbC0981D0WMDaXedkitNY3jVFl7B8YrVq29Yh2qMFS
wBUXPy1V69vs179xE//Ec/OaEREwy5GU3eHahO7ez8ffUZjggq2ne1BoXyDgnmd8xn3M5kw3LmIe
1jp4HLhjHz1OjyAumB9hfVp3Xfo5aiUew2H8NvAhhmbL6cPnQKPyYJuMTWkTDvCSkEdJ49VyncNU
JnhnUVRiFarL9qMg8Zm0rx2YT5zzJuqMBN+UDUzWgvqk7TIMxkrg6mUopzBqWnygBBknpRGD2rSg
MPlE+Rlz0IpIMLZBGuSiqYrD5iLoQvSeGODW06o1Um6WheUXY+BHeO3Zd4HWUavrewt1FNcsBHXz
MHFS2dN90VZfqKdPoTMdisFhrDLm19GRUP7BGwYJdVmrM/cs0p8JhCdq1BUeZLobL9tP9m40vG+o
xB92Dx84BpaNANoDipifq7k8adYj0H74H9ec117A0fc5piR2L0I6QkRX1TzwwSYhBl5ygqXJC7CY
4yKiC5wmsjauEIj/7FQFwCwbELHU1srRnnN8t/Ah7WtivSaJxzae+UfBP5+ZQeNQMBiGjn/YodFG
Jf5rrQGdzbz5Q3lZz6+y5oMFqDROmLb4g/rT5NZD66AAqZhqw47bAJYADady/b4qfibmYC45zJGl
rF3eedre7S7VnNko3rF/YF1wMgK9bRBsV6e7NPjs8Bf14aGFCxgmjaIrZxM6h1Dwo+ic9SRjL8Mc
xHvw2TUuvRjnYDDkw67uQZwZqq/h145fMlG/8qrEe6tOAhv6ii4cqV82rLypPmoMT08pqwlF3FzV
IwTG91KFco3TDWpdzVjKxvrUariLTR279+xzx/MaesxakeIQTR2jqrCY7jROKxMo2TrKKmayBrwY
UdoH27DMYMw6Ck9UgloefwKqHQ6jXiWrzI9wmqM+dEa4U2DryfuIHPduTHbW6AUo+wnyJrNvkwng
nB41ELmOXe+8SoN3eXhwHeMzT39XYW+9eooNQY3B3Az1+NRMxhKb6gxsDeEFpZLQbC2tt0bXA82P
TGoMg7mkZWM7otIicMnaIru5zDFJ3JoPv01WDD/JdqdTlxoeG4UzHHtWjYLrwTnPcK5LCy7uXHjc
5YCROsqAazEV66HvXyCw4grULjM+Cd4GRhK68BEpoqVMcn9Z7ICzTAvJSjYZd9wX7b05dtrabolB
8B0BlDDMrxNTuFrKl9KHOQ136C1pYSA6g33uuWj5RmXuItd/1Cv7xVDTYmpT0b1bY2SPJOzmtncu
GKzqw6Rs2pak/6qVxPoU0gyx+u09yVy1MOuN3jTP+BQ9rga+WIt1SqY3zeShRcq28pgABXHJHaJk
UL+tyRMJPJQkOPF1ahFL+Y8gW7eOQbU2yYojJdTvYIn0hH6ZexTn1Cie9yeHGL3KuVa5M2HwfeXu
gSVOWLfe6kkrH218yxjGV8STyE2XRmgCs3ajejRD+KwpcOuVKAElmsxEqEDS3+haTWx6r+CwqwNB
BTZ+5cw6E6rxq3Eyl+OaVOVeEU2eVq9ZSO6k5YDSdaaUJg/no5aFn2VHqsNgmIrVvI9DfUp3Jlrp
IOnpt6v+yrS/Ww/dT9xMx9HKvoe2Xzfk3gez5n7Ybn6epdy4ODorLAtB3M/veZNE6MHz51HwpPQn
5PVceZjq185APfzLFMOzlzPC8I1B35QOAwWZcA7kM5kRoM/SCqMlUma7Q3ZaS5xB9aSXwCm3sZ0j
TRqbvYEKZJ1oGlJTtMNTCGn4OWSkE6EBQ/dPA6cDryFD/UkLxXNjhWfKAkb/Mza4HCm5HltrwTnu
N/AprRmalZ8wUGAPcZlqUM2+YJbe6OnnYtJMbPkHFb8z1fdCR6NvlKz9UP5czAinJq5kae+yKX4o
iT2sh5YjNv1wKHfdcbyLlFwx/12VGhQlxxURV+X+MVl6A4tYwym9b7M3d2RzqBLs6Rhsfua0p03J
6FIYd1k7nFhP5ji8sV3cZOBya1McNb/7gyMPVJP9441pvdZLfsog9xnHXmR9WmGzMZPsO0MaIv0n
5PrAFM1yJfzhzlyy4OuwxYzgPpHA1M6Qb32ZbIQr7wn6+9WIZFMXzZUqz95GnffQjeJec+O1rOla
A91IX/qufS+d8Lj8rNpJ7vPCPlGx7lrrvfKhvA7Lymk8GtxbI3vYhVF+ktm5Evm7b06Pg+5efGB+
bbhz5/7dNMUdn6Q/pBgf8x2K6HXjCOoUrj7WZsqNncklcuGCg3cHAcNFqibLmhnCjH9qptUpJ6CB
XCqjzHj2pvklavL3kUFHayGoEP0dKsaTNSD0sV9419acpYcFttmxD6lH/+wM3Xn5vDqNgW4Wn/mV
D2B59MJ9Clsk7yVTrTnue3jH9NrjEGSFPWMm2WM53FtTFKO0qbm1ZNwZCURA11NXjOmrJzft3sD1
83Y33AHMi+l6gdbiqXbnRzeuYVIUW9bZH7FjocGJq6fGf4L18lBN6lB7E3jcdJdTFgdDBZK6M7cu
FjH8bfdV3VlBmWgvyEXwhwxPccykSiOFOUBXHO/SNL6O2vjNVnGVLoZMoBePVpdcdOLqmIX3+7Gt
T3bK3qAhqFElIQzD3j5XpiT7VH0XKQtXVZUeY7Irs2fFlRBprTBbc4V+7+w+hPYvBlundOrNNaiK
jQ/7RvflLh/MPbniFPrrgcuj3T1Kd9y0HCOaMd1HtrHDTnPo/ou781huXM229KvcqHGjGt7c6OoB
AZKgJ+WlCUJKSfDe4+n7A/JUnTynqiuipnfCAJlKWuA3e6/1rSh4kCMW3oKymZpxSyKg63kCJmw8
QDpdlyJDAz/QVQIuYyKKSrT2nuSNTQMuhmF3O6g5fRtLPOJIXKdhdj+f+I0QIYGm6sGclndIj8HF
KKVTKcZLEgeHSrAIyNBwnpmPNNpf+jh3Im0gFQbrgl6Kz1CfgRKM35likgcFnGXkkl9JwClXedcT
rCxlRCB4x7JTdzKpLWktIfD3HmSqDxCXqCbI5yFEkhoV77SvX+vBdKUI+3kgp1uj/5Fhds1oe6rC
RPwE6QSMqGYjfExS/dmm6uMom491QN2dYsRn1ugPY4yaH9uK3pRP9DHfJtaKrfcmat5NnervuAwe
syzexFp8o+e861P0r7BlTfQVVhZdxA7gbvmgB61Dk2pDosKHLNIH1pV74l3Wodb+oAzjTo0ztvF7
JYh3VVK/plz1QlYc2yB6kYv+tW/IpfFVxelAEsZpep1owSo5vW9frjYl8Dl6praJ8jkwIoc5Zmfq
/qOsSNec30QxzU/e66ok2yCoK4KvHkU6aTrzZyml12h4oL/05Y1oznz5TLbvW0ImrG9ELkyqYzgN
Z1NHcyJkp0lRD5VSfIUo3qu4O2hCC7ZBvgNvsddHKXVCeqaxeEvq8DVL5T0GbOp5bHBBq664wJ41
gYwuqCEixcbCIJEjLM6BYQFFoJkiNv1FmYpLLyOCnpQzwXuUn5kvTX9fe/GxlfoHikv3xC14sCT9
u1xKVj6gkibn1Gb01OAtjCaXZypf24L9012m9TAwbD+lFKm3zUHP591XVa0TUpWNCwnHJQM44hcr
Qww4nyyenF49/yp5Fdwic8CAS2aI4GFMNmoyHb2MohXiRw/3LeqJYpNXFSioi9olrtVkD5IKu1OB
LZ5rRLfk5boRi0vSjOvWuFeifqeNgOMLKvy+/IJAX9kSb/cgGeO9oc/VmL6lklaRiKmeolG+WkL5
oQyB61eYC9Lp6NFFrafpnMb1GxrFuzx9sAgtXeG1eh7NN88ad4M2/MiFgk6KRPxnHd952M+Hx14q
3/t201X1sa/rl0AdX41WWqex9RSYXHIoDBO1bn7Aaj2pVMFpi2wL4CBzcgBerirfDY2Mzd93Y8NI
aY3R2UAXQ27MobeoxZEYOsT5KQomgpRYIzFirJFSsjHDj2EMurFCcyOvWynblCyzUKDeS8IIDcuQ
HulunSyMSqgD9uxxXOK8ntSOy548E559OoiUHwrSUDKp4vSj8KRh71HUr5F/9yRzbUHuGaSLXqYP
eVJtfeUGDeAZa++9rmkb+DIrugOUywM7L9B9wmQVhIACtWatdUn9nl83HvWbCKsnKINTIFEXrnAd
r+YXTFXp3ki1EMCudRz89g65355th+sF4aOcEsPU5U8GeQTTSZNIvvAGlX1I0G0TzTwIAf3n+Y+G
tHxuDUJQgvBLrgMQLan+kMvFrQ02RmADnMGQf28iKYGm5cSp9SHXXsmqVrsTp4mZ3AL6EGA7gl/m
qENNG3F6UqZ2G2n1pkDEXoemrasURQQctnTlC/IlZArMNebLXiJyIR6ZDoberYzuYnk6ZUJ15/X1
BWP7aQTd5AfNNpqUnfrStRSxx4cOosIQjq5pthD3X/25lNnnXzDrP6i27vSMHijIN903PkrrkRaN
63vJl6eaJy/wIhuvwM4U63eoC3cebkqEuTszo4LTgraQaOUIdULYG0Nkkcbowy27HY03DLuio9Eh
T5J8L8U9X2XcqmjfVSAymSE4Bm1VO2pSpAvIBuhAoQpeLHWp/DoPmSRRvehpmdl0f3RbqC+62Si2
FYnooXPXkhkeUU2c0P66DeuJPZkpi6bxf6pqU5ZNHX3j//6//+fH8N/+V/5PYM3z10f1Xsd/0Gv+
9p9+02ta2l8RcKqqhv5EFzV1fr7f2JqSqP51Fl7qCrmsRMTKqDKzHJHg3/6iKmA0FQI351hrFWLe
74JNVfxPiJrA2f8k0BRNeiME4iqWgWFO4639MT41wXImjl7QHbNObQZGdvoVpwX3+q8As//5Ywur
1jJDMi+XZ/3/PnWlBvhufcClqiMpabRZXisvdfyvy39i/wx0wQjVsUgBySU3b7a9JrMB1sAJy8p1
RZkf02D/lJu5vCOMDuvDbJ+llf+asjDhuYpVNFtsM7y2IALx3UbF7AB8p5WBHRd/phZSj9GhSEKg
n/Hh07a3igfPDF6K2dRb4e5tcPk2uH3T2farzQbgarYCg4IbqZh2pwSXsIlbOJltw1aEsxMhibYv
sHbJSoW106OYWuTiWqo8gRUcURx++mTgSO57ynXqbFJucSsXI7ZlTcTAHONkTmdLczqbm1tczlSm
KEYSHoP7OeN1aG7B1VdnazTK1ZM1m6XJWqdJYhrtRZyt1E04MQRNdOxHVv2RVGtOvTFm+3U0G7Gb
InuSI9+tda3dqUL33asB5f8+u49Byqza2dDtzdZujbX2bPUuZs83P9TaIHVwNoPnsy18mA3ikgsF
pmAFA7Q4O2ezjdzCT57NxvJs/PRmo3k3W87V2XyOpOeIQ+LJ8lPLznWzXHfVQ4ZfHQ4pCTMI+E9j
KA70x5JrxayzbZvNNNvdK3zvHf73Sc+1jUqeVW2kt6kwX7vZKq/OpvnMpy5StcyK1mKpx1s/MMyb
eO2V2XSvWMqPLizJ1Z0N+SHO/Gi26INrj+xEf8LLCAlwtvGrs6G/na39FGrtiCKhYGAQY+9FZ+5Y
J2iDCKPDf1VYE7QmO8YpMRQgKUTrvdMxYmdFIBNyAceuaDxHEn/kXZexon8nXaneJGJaOBSGVmMV
l0ezS1ISAvj5pJg1U5vE/Hp5cSlSS3cA+rFoloJyHerqBZORDucTM42SwslqFJyGPVvt3szXvp4/
ZbkB+QKj1mbGxkOVgxyaKuu6JMK4LCNbnrS7gai5lY8uQ04CdaVomKyUodoXJVBJWlWExLS5D2TJ
o2Gii9FalINzCrCR5qLgguRtbd4qwP/S+Eiq9CMoWwe+K1h11biLmuRLFBE2BBp2tUJf6xrNE0F9
zwz8cigstHUnj0dSX3aYIz+jbvDWSnNTO0W2hVnqgTPuxuy2kv3kLQ7itSgNH9QcXol7rlwwWPBY
muwdHGxEho66EhTKioVH+FjPbyXIJUiW5iBYH4NU3M/j6wozBZl9FTE0XXayyn5wmxaPpidDge9V
cYsoqjg0Xvitx+kdwyPxBNTYcxyK67lNL7CCt/tApnu+VluFZNnigZAyzxVEpMkzBfznjSHQxlGf
w3RELQLUMaoIg2sEi/ATymFajcNValmB6zK+WyG8GnG37dkBs4MTDxNgQszw6n7IuSaMaCCOK5vX
nu0pUuKHJm1/RFxdbM02DACKJt0JeYs7K7VT+MmHUgDOGT5rE94QpGXTrIZN0A4lhySl/BLu/Umm
O6tQgoe2Oh6j2b3EiDL5rKaVdGBfyLJElks65Sor2OGK9CzEwFMbrpFCwDTiR5am5A4bBXEKlkbz
1PzATtMfK80dTEQKolcbVA7Muzw0E8Si8lwWMNZay3ZGo+ZHFBXVN51GbEzwtaABnGLjNd7QfmQX
r9TY4jiFyOJEl6NX1epww7Hv8aEtrkRq0uxTNTtQC6obJvZbcL8rafoqUs0FbdBv68HI1rKqvhXe
YNftCT4ecljFYc1cOAiq6MJBKlVZ7UqVYYeAjm25b1kkxVp6VqrwTtJbuxxhA5gtRadqEj5a1QQp
VUiU1NUaVzoUWVpPbegUpnXNPMfrBH+f5BR5GoVUJIPaC8t2fY1sGutnizE3EDfyRINXaVXFHmH+
zpfWMLX9MdF0VJ7Rp5yKO09T99UkB6h2M7z2ufBV9t0LAxKPRlS2W+mIyOOzyGnJWqQJ+/Rto4BB
N1CTmyWCrvPzoxVR1K7671CWgRal1VeAtZ1o8J6pEi2iN0I8iYOHqKGS0QGHzSUfqavefEdDM1De
N53GNNRjqBUvGaGIsYHtGmhq6+jYRhjbaLEKnvk9NamyygJtRafW39VN50Yp2DmB7gAbA77dRLuI
hqCfFXDy9jgEOfoP6aMf5DtSPo6Nj5Us6MaM5JwNTXwKinLyhAwUXlCsdNsmgzoVhePV9LLHUmT9
6RFeZWsRhYVJlzejh85TZ9c0Q50bZA9zRJFJQ1OJNUAQzWBARPmywqzGny+wdkCfJk7qwcKRuM7M
4RVVgLj1KuXdKz1bbXluxEDfhEgYNGdD5NL6dJzq8DamT6bs03xProY6RzOIiY99Q//WEpigpgKN
p0Nm4QVse+km3fGU27JF+4eKERLLDP6WZP8Y9wQId0jIxIJiEyGelqtilKIkvuWP56pOOR7M5o6N
IAyRunK6wjJsIsTRSHA9rcoWO3VIrYgtQO0UkvRVdojMVUqlvV68pKVGRl6UfVudZNe9SG4OSzrC
sFBSWbRQu7oeYbJ0/WFEmCtWFBVUWiOsLijio8FwYoKtHbPEIqAzsPlpeAh9UBRhPHcwwrXMG7ZR
IF9ZR4ImHQLK0FmAU28uAddh7zbm8I4nfiCJpTY2ndJ/+Wgec8Ots9hyqH2+ythItkNttBQ4Tain
CTl+XcWOrZBm+CN1MjuJyw8pmZd4ZuN60LiPgpge8tq8jA3V7wnTutP6IvVfQXKoQ1mOih9ohC7j
KgN0g0Zs7JofC353DSdaLRC+RAjWFHaSfH8Rrtfyq20ZMBSFPCoaqkiW53I3UebBuZwJ5V1J8UBV
hGjbGGl+agjykKSMxqsucgLhzKf3kH4ZoxIfcQ8zFrliH35m/JJoN0bWV2m/M7APbvrEAlwzeOOx
NyryrDW/WGkC2gUydtZjiWCJXhTR3L6xjmhJoqqbN46oK8GllhtRzGQUglniNDC+cm0Qb8Is/VdL
/CyVLuG/jYK7rKjIfBEKeZPXLBhUvT1xDrAGSXblJMbr0vc4PbPu06jjzykSP+rKuEd0QnCMOrBk
btu3MpjM9TjrdOC30xFifl9r2vgowGNydUq6p8pTHiwKFE6eg9EtJDqp3ac6WAgUgllRSMmsS7ip
xmDLHAboLswPhIT/kBtfu1i4vVN8plu9EB7S1Cxu0GmQg+xMimorHMfZxrdMGq4hJU6JiXwirINa
HOFKhKW1x9oYNjrbUrsE0EKnKxSo5GK8TRAsaZnYbzWDrsvYzwXyiTW9PwndA1yRCxWnc0xlzpUU
NXfFBAFrxrwmehCZAji3EODwCeXYuwkI0uyFYKYLaWeLBc1KpHQtadysbBQdyGSUgcqS9JD08gih
cReXX+JsVKkjBCDLUStTlUP8u5MFmE+5AX5qMCAR9IGm2H7ePwtjChY8Ho8qqr+5mkdzK2zcMRrb
Xc+0uYrMJNtGYiesWaSfhzRWgDDMy3bDIrBUYSkn5zhiBd87wZgjSK0rtE1PFypCceMyURyrmmTE
BEOwW3vTbYw6zx1iz1j1ogHarVFWMT2nfdMZd0lHdKOF4GvnRaX4lJrKNZJU/CagC2OZPqMcGaQU
UPUbReXQIgc7lZ55ShlIWik/1vkkXolZtBVpDI6tor/izQIRpXqeGw/5Q1lP5gFjyb1mFfAYMwM4
+V0tmtN1oqRJ+HRabsyMPrFlEV4dwv2F4uUZm95EL9rqJNSmRH567Cw2GRHYuKml5zmalJXbqkJi
RmJblsMROvqUZuzJZHG6ENjSf2DYFkDbnx4z4+QHMU8jQjyAbIXZzYXh1vPBd81ctuVR0ELkHjGe
FQSL7hcuG8zcmMbNP+53Ke5xXZ73D6QYo3gbwbZn/vdPDtmCIFtu8tRHAqRgjvdL5T1Et00EoIod
QSiBVlhWOh8CHNn/vN+U735Bo02vSbKRYmHGYzDXuqEWOIu0dfmH5SakVSB0fou5CtfMgYFcc7WI
kLYhhZyGNyffp6pHXMpyiMXXpKJYPwczrUCdYRO/3/QzX2G5OwowCFWt2rQ1ZJPWp5Wsz47y5TmW
G5GBnQ0IeU3zK/x+01UlyKEuEJxhhhUsz0aKBayC5fD3By01dHOqbdtFlSyyLtiz1kJbshxWlj/t
fIlAz9k2HMw5N5Cn/n4I4T/bl3E4bMZAuDQz0YCNh0BVux707UD9IMYysLdaL+XrEkh0VzrSmhaU
Gyw29hsLyy33iCo2ZvM75ctqv9wI88fRj3GpUXqNJ1aMngjxWAYygpexAn3H0ZAqk7QO0R8xa/9E
8SkzYmOB8hWiRvKbOhgv9IGxa88GfxhrSOJoWSOONaHmz/xA5oVyH2Df2cfZzD9Z7sszgY/1yeQq
gmIPfk5Zv9R4xflIreLW1VA8UNWv9vV8sxzhr0BiIw+v3fynHoGeDenDaCR+g+AtR6E5c0m6gaBM
KUpi5ER8ZJ+1jrRePjg/0nwi0sWIcB6uw/lzQnTAuWQRAOj2GPqDSNK3KFJKcja40Tp4AgXCE1Tt
3h6+MU3Q+aFpMnI60TAd4+xREzqAI8rilpvPIGk+Wu5maoEXSWnhl4vNxhqbW9ko2Dij+cyMAIv/
/XC+j02KGDQrlVbtTPOxfIFzoZ4Pl/vLzXKXILK5HZBZ2bFN2YaH80ZMnNojmzhvs5w4AlsGNCHp
SxDocB6q+RMsH2j5LMMdVq14X0KL5jdZUCLyDElgmCjIicqyrQ6lYcFKGgK4nYr+VOWaKrY1T77T
1J4Gy4LgiWYiTzLfxFwo9IBpHGZLhtJ8wzVNmtJ8NOoz8eP3+8uD4vKg1cX92hrZI//j/4HMFqf1
cr9p5bRCtfCHZ5tqBTus+DUUM8OiVDnvfh6qZL0xiresTeYHo44eSFqR8/jLX3Y19IthvlmOlj/s
0LaDHuK08WfSjoyVrtDg3yz3RIuTZjmylOqlbBsDIi5/VYGWldYiOkIaEoXmFEIWOlFOBVthOfvz
fyy4nj/d1aUMsxmjSm+ySYXA9PenVxQy6GKVvtLy3S5f6++0o+Ux0hBnPOPfb/70JzhXNLfLGNG1
+VpcQBwQ2ZE9CX6luwYFT7bZanrJkU4w94FYFgm3SADZMrpgS+XMXA7LUT6FRoQJaLjmowZTHzAa
iSzz4LREepnLIWVcbMYlc0KT34Tl12znX+qXwwX8YlbspENaH9YySDKFM1TmVqa6MSzQhUGi6J25
LgQRBh9Dye9vf7lLnC3AkvkflpugKF+nHrWaPI9HCwnlJxTl9/teD4XLbAUAJnyycr5ZjjLGz6GT
Q5cycYXJDZLu8vhyQzwk/SRqUE5P+iYVGmp/8/jCBUSO8nJIYlBuU9Nu7GQefFOaYPtoPlruDn7F
DjSd2T4N8pRe6nYdfQ3GbW6gCqEBXQ57SSBpAdTPH0/C+e5CjVrOSY36GyHo6vWX83s5bEJKoTEc
CuyY/MqFEsTbRJIOv/zdcmaLjXTGO6hsfjn5l7/5/TVKqRDh6xYB5qO23COI4XrKhplXpOK2X97g
8l9qnSB4gp2MYmXirXHwRYAAWhhkC3ksmOfBP91d/oEWjGH/z26kKKJl/PtGSv9f7ntakBRXff1K
v5B//s/fuimGOCePmZKuir+mlBnyX7kaqOVpsq7ohmT+0kmh/yJSorCYh+jDQGr6B/pClf8KRd4w
LUUxZjaGqPwnnRUNvAY5yiPhvbvPv/1FU8GG8Uy6CfhCxMau8x6KH+93YebXf/uL9L9UvGF+aRqT
a/n1Ng51ymq45cO18FgeExdLyyRvSnwnZCKUTvvQvKs/0Pk9EQCZZc5owUfcDBM7kuemOLTeFpUo
YyQbEK0KwbASX5wKDomWwSOhO4AXQEWRmefIm+ydLomirKUIGboTPEqf5YGQlB2AnOhn++5nc+v6
88P8V9am1zzMmvldgyz5589o0RTTNC5w3SJ17tfPWHnyiJnanFwEAk+tJN0F7UQfhn1Er/5oq/Zb
EGZaexy+aqF098sJ8S9eXLXmb/DP37DKL2VoqmiImvKnV8+BOJaRr0yu+Wj1B/E7v6suKoEAb82G
sCBQQyBEvo179S4Ht3egdBHfCxvzZN2bILAvZbFWb1J1ko6Mo+/pedrFNygP9TmkmX5rC5vMiPP4
TuA63XXt3iC1MnJyF8XAU3BUruK2ML98DW+tYE1P8RcTtn5VX2sHlj41fqqAGlK5FT6NFXVgttiP
6SO2WVy9GlV6Y22Q74s5p7Ch6lNQIuEUEMYRY8vnQHHBxUpulk5mOMwKplPdl2Rw2tKh3pp7xUnf
8kfkG8GP6IGPsxmes29yFe8mMrdPUMtbpKqrDnqn2x9h565FcxN9jW7qtM6EeBMca7H6lg90SBpI
55GwQ8JTf+CjQxRM4OsHdVsc9MKueutAoxBF9GhiEyASC242WpcH1JHWo1dvk+g2XifENidft3Hn
5Lf4y1dRIq2EU/6gbSdoEavsOe0fSFiBa87X4R/Hl+xd3/SwNCkDf0eU0k66vuskPH1rtub+LHHd
9P2csEo5RTFQM4LAeulQMCqniTUWdt5MvKniBge6cave+oP+kV+9S5Of5Xs23HTjutwNfTsgLucO
NfQ53fdnf09GsX/VD4hTR0fHn05G8nuyL9HPBqvgljvYVNeYdtpNSgAMteoP3CgxeUkM6VBqbe8F
SHqRX8OHJjiZB/BeBE1kbFnXcP4P01bdBGsVP0JE0shKe5U+vVMBEOY0vYC6spz0Anv+LTjJJ4zw
wq5Gy5rZExhZzANU57fGcWCVCPLvYD6TMIE3mvpt8lXdMPAMZ0KB1Yv4CgRQu/N3BiFCBoJOOFRo
vGwLeSMaUnqfZMUcaWLJbvTe7sBmXuQ7qFvmo/+hnxe8xip89h7NGxV4Tu0CK4eDeQF5wjm9YK1G
YqkcjRvgFjICCjf76DcZxGy3dJMXy2E8sVzg2dHJulpPSLvydovkGbGcnXJ1rJKv7qzybR7k6AFr
bHnJd/qlnpt7K1YUWIIQAvcv8vyjqbVDqV0Gu+Ik6+Zdd0NqOisJFalNcp9g5xvrpu39dhWcapKT
wHP2OwlvxEr/UdmsQGRX32RrY9dFK4yfAn2UfhudRtcrXPQk5FmfkdhQWD4RLishF3yktDiSYdCx
6bdb3el8Vqsr6TN5BALjKq8x9p+tvBrd4cqeRd+yJtR20WPzNjru6AaP0LNp2LIX9i9GgyFqpT14
7/W3UO+RIMmnDpfxM8vtNdUl60bcMOAdwrGrnYgKdDv4VCNX5kVpH61bd2pecU8SWv863onPopNS
tV+Jd9IFM/i/Hx8J6fzj6Eh6I7MQyl9JYprT9D+OzeSwmlqv08Gp/QYZ34Qq1Xg2w9r59y/zT4Pw
/DKaha4A+YAp6/MU8cs0V80wdNGTSleT+of5Jaxx2I3+8EXZfDH1UXAvmeL/Iar4F0M/MKF/ml1N
SZVFEwGFapiqJTKN//qygHRxbVo1ymohfUbT6q3x9ZKjx3JzlemK8CZpNTEIycYrniLfQlFgvtOe
hmWIaaijI7FTi/Eh97zOnUyZS43GzabVqAiGinjE5EempVDZaArqjaTQagrFUF2bZAVtKlkiqQmQ
7Cou63MzMGQkSNKtWVOsJNElm5TyqPaj6SgRYil945V1/SQX2HzRU1NNE1vMy1lOi86c7pqU7Sln
Od3C0ZUVUiDM/JEWQnvva7V8spIMyjLF0DTG9lSpfrGzmvpIdyuk5M1E5onFq9XlO6qsiZ+CEdd+
tH5PphxJPJUu4AUmUS9PN3nZ7MU0lraKOO1Qo08bPaYqTu11K+gesMiqsgsLXlbfk9ElZd01zPgI
/OwNw4G5yqx6U1aSsM/FtLTxI6EhrQQHz0CBpyr8bquGqLS+AkGRi/ex7qmnsCuJ1pjwjOWyXFC/
FuiMji5hGSiNMeuIYwp8c3Z5AwngTZrf8kNAZjGF1mBwOOXgYiXNTOGSlJUsTOpWLVN4nSJmdxn3
Kj4e49TUxom+e4bYqWfiM9TLWBHdqAvqR28NZHnAvZ57jx4NOLfrZPQWjVbv6HQAqomuSk6cmMw7
y7TpQZPffd4vsQXpZ5WrnqsVOvPZJF+iDoq+QAuryXVtI4f6E/bgaa3ScSd3PVglOouErp7tEEit
J12/1yYy6IoKaQXibDNwhVG7SsNnOWj4SwTykPzxGYDvUzGwK7qQZZ/iwq3vhiC7jzz/QQ7rz8gc
StydxdOktviC6+f5WO3XUh+aM+EUynuKRXqYJEcTkZVTKnU7pgTSZde0x8Caq+jfZNyBaUR0ZhX5
56DQHkN5OgmCSMzDHAJvynvSeIStkKgCjDbYfx3VVCXGhl21/VNWoDU1+5xqgW9uhAEdYeKIQvIw
FPIn1Pc9uKCKgY/iqBhvhRiDNdsmdoatfhUN01+NzAzNGas+rgd00Xw7yXSSRpqwhU8C0T21F+Jf
ZuZ47BTQ0FUaCBmus/k3E5FYD8mXlfgbg5BQJdCcPjPWFdDzBtK2esVsxgxq0dhD6JGXGL4A+6at
rc25tQPt5wraTkjCGHVk6U3rCLfCRR2z8Mq0ryh4n4b7qdMckoQezbo/WgqyOwMsCgBII4YWj8Kh
ZonWDaF+gNCuHxQf7wQCzssYaHikfY9IM9OYJw2kekdw7kSOgrudFIoeIwrWRvWIvYEFjka/JFc0
G2mQtm6NgJ1GkDRAaigrWve+t1Vz30fsEFV2rhGv4teTRJHNEqlh4t02O9l3RzR4UlurmPUHz6YY
vTYlMSReJtwYtUC8ynyjjzJi4rBizSZbTbAtG/PqNWR0ZoJW012hJ0YwZbHuZ9TyoPbx3tDfo3gW
piwPheZz1lFmzWcK8/KIFljxz6NO/sEVER2ILqBZ4lNaTUsVz1BFdEbQJAyfg5V4+6CVv5BHCxtZ
7sL1NbQTevaX6a6mewczuF0VrunUp/xmUafbEkjDktF7lR8nV36NinXtVKfkNJykdxy49QG7h245
1nWiAVLb8et4z7VfHgdCi76rrbSmWQkH5Wy+rvJbYK7EVzT36iV4r4/qZji14so75x/pgSW7SNTN
Sn7hN9JfzEN9j3vOCcGFGozzF6PYGghdNBsTSgpAikYfqGzVqWrbOItXtFd4MX1kGPqe5Wznr6gR
mcZOupkOC3yRnsSrREybcaSjxX8jEMGwaUppH+bV/DR3JULw1wC5auSoDa1m/mP3jV9Ee8LiQpzI
uBIssPGseuwZMXe2tsZT/sBC3r+aq+HJ2Bpb8RJuCR0hsJf0L+umfCdvQKJBfH1MbxE2om1Zr3Pk
7XMnjGWzI+lOc2hcqWSrsukO8rDPESh0DKCWTTgsxdpK2+rSoY/XPr30Ht3GBhYszTulPkjqjh7d
yNXWHCzPFk/4KRhLNSAEhKoCKEJ9RGUICB2Sm3WvXzXSNfl4t5Kx6ZCu+3VobmYTc8+AwHxiY/Qd
oPbzHRZr/zlpthhbWJyeCd00cPfvSCmoEPBvFQnNmJ2PkMuwUdhCsNIu8t4Md9ycUD6T4UckmWZu
TLJDnJ6UgVXM9TVuG3FVKa7M94EXsd3QKqZPCxJ3RNWOsmsd3nK+LVaXX5pnK6ijPyBl8PMQnAom
MF4NDOMXS9/H+OF9up53Peld1qtwZgizzpq2118FmtUup0Uq7PiKSbBK/XvjrH52DaPfmi1ZQy+g
A42BjZE1o/lgnLMKJOsZMqP+iZv7Nj15F/ZP9WuFoSC7ax4GzFBwn99Y+r5kR/LJP9mT4bpWv5RN
eNZP6Xub2yL6+Of+MRxsdLrWmcuGHOw5s49mkp0/FpvqHr0znVsTm+tK+UjZrEUOIoB2Tv1hu2mX
j8Rtq452jh81lqqTI0sHPVpDu4FB+9wZECjdgve/5/2K7UkmW4xlN1/1Gkm7Ia5QOOGQXRnltnyU
AjyDOz4mT91111x6yXMbCJ9pHn3NIduMQipfosFG8oxBRjtKQCkOgDzYgQLZy/mlSE1elbHDD5Q5
ovfUxk/+tE11qFLbpD0IH2q2Du98ifgEHILbkoXY2bqM6VrEqTOchl13jDG5+BvOXJLphFW5rQ5t
vBn2FN1PET5Y+v2fyKSjF9E6JkcPyK2x0j2k9CuMJ0QPw95nN7ciDg4/pwHmZEU/eYDqguoqXwmu
zJjRfoCtdzP048cApsjKMJ34Jdk2us1igA0Y6J+nkGyQC2EWhC9joweZhIYsQDi1EkwbQqPBnkFf
90dYWmj9phNUKk52huZpnbxVAhsXe0DGdGNHTmsgfui2rPKsBxOB9zPsNmXYmrayg+P8gk91qz8m
W4o5rynZOEwfu+QUbpTHjLrC2jgegGdO9326RqtFjvWVjG0Xgcsm2qH1UE8xw5jvFPhUbeMTa7nv
pmeitV66F3VrvvEZbux0zcwN9tiJgaeRWXlEgzitgZwhwrsQiDVWtkjzL9+IZ+8OtgB0DnZ1SE8c
tuXNXX0RXsuDdk9Hs3kxb4g734JdfcDruGaZcANsbBEkzajd3UfjxtzSpPF21gb1/jp9YgptrrNK
5ki409k/4+QnugkVzgmnpXWhJ6ay3HosPlpHO82agQflHD7GB99V5b2vEPYNA3Ylj2gX3CQ+Fs2u
EK/6TT0Z9/kTcrGZIoibyUfBiuTSrT7ZGqCwOlQ76YVmznRhS3dmhqEUwh4x/AAOT4ac5UO+WkGk
B3aSqHaaOgW8tN2szXwpySlYFeq6epGUtUJb/WKetQZvw8YQtjTdA8EFFMHvBLSHz5LHN5G8Z5xY
kc0mtaOi0G6yE2UVSGlRfmRXKX3W5QerCgs5VnNUb8EDjUZzJW3Mm7y17qXAoVtIeqwvAiXBb2iH
axKbq10goyhb4d10YdeZ1rk8E8QjqmfYP8g6ze+uclARKCv/efqRnpdhTl37+/SN6gp8G+mNjj7L
Ims9XtNtvo9vfrhXpI9AQClz8/tT+Ib3tSfqYW4MInY5mLCz4FYz+IOq8eOD1z+02Bd94RvlDIEX
5DteGX8spHqJ9RDvu3sSeX9Iz2gf2RH0p+SVCoTyIl0ogHTKSroku2lT3iQCsVjP3fw35iUGA0V5
t7oNapZLfheiN/rRbPzaTp+JIzQtRxdtiy+gX0VMZYyPaDyYh3VCIx6H4tHHiK7bsba1mFvyDZOK
xGj3Gr01hh1fZNalt+HFI5pzhizYzU7hjMUtolVOS0bGynuDMvn/uDuvJceRbNn+yv0BjEGLVxKg
TMXUmS+wqupMaB1AAPj6u4I9oqdnzoyd1/OSVjIFCRKxfbsvL/CdG1H7s3tpPpv4xn5ts8ecrB+o
34NzyD/UwRNz1A+QuTZbjCxUTVGn/H61Dis3ijfjAHtjTxkgqAAEkQNV70fG0/EW5ivtXZ25G798
Aq1kopww6XBibsYP/0lf7+Kn+oB17WP8EhjFOQU8U7TEWtLqQ14oyZ0eVS90E8QPzQV35mN7o5J0
PzC6d9/Wbvxs0Te+l1P1w7QuVbYdGOpWHvbpLOn14BBOdmaTXYLt8jDpeyc70nMWLZ/2GHYvvKvj
sqR0L0EbuyvO/RPbT+4i1sF/dZEpQYbfIyj9sHb6F7+h7UkmR+zqKRLrvI/xoVCfYGwJGaJenomy
I5aku7S8VF8A4kC+VF+Ot6mLyxqcC2OnRX69s7y7BP/cw+SSF2NO0D9t5JbS/jmtOsMJIbTkfXXZ
6BfcoKAKU17LSy9jsMWtu+mkyboMVxBHIKBiDOqRhyt0yGHB7g1zY98uDOjvFIvFt731PfS/erwU
D/xMC/eoaRsfky/OMDUdozwolmor2pacEk6eiAi/BcW2/WD3yRNnf8U8jfXJgTPBpU85EMyJTfo8
3eCt+iU/cbAWyXb92X0xNeLPa4h2fQ8uuyaO1szMJ7Rk5y2ZqXzhLrSlHue03i5hdVPtK06XoQSo
dgdV/6NvoxrgKUjqKcSJDJHnLoswAS3Gzv5NP3JEzPY4s5OzfQsTUpBS2HRRcld+1Md8n+J3/Tm2
oMb41jp8c1vC89wp7v19d+f7Z30/f01f/h1XpZZsq+f1Nr2tfwXPyb24Bc5i/wyO2WsPDGuLft69
zstuqb+N9WHBfFxuGb2W/FiDkOh38y/P37esKQJGGRhCXOiw4wADWVswBSZWiAUjs0l552bunOS0
MsWmDphmmZTGeb7+hYG3f6qEttcH4G5wplVDM397/XD9d9dfXf+bJzGI1nAneVMejXMwZ3iTrn9N
grc9xctDmQgMC3l6GegupPXLwkNGU2nK+4wASB36em9GmCwII1vJvK9a16CMoeIsD4zcoUw8nXlh
V/gfq9aAxekBywrSMy4OvjcclKFmV/pu0riDrB6wiLju7FAUbKfNqajQj0zePNyG5lgS/YnmCfz+
YGs8lUzpdcSowEHnBFsViVx8GIUL+Gsc5JOBXzir6nLXmSjsesCBW7DYCrs4n5mE+6dhsPywif0f
JiZfjtW07y4QAYA/knKHf2YGXh/Jskc0N+kAtLI5fc2yndMB7dVyz9hliehJF5PUxCOKPwCvUth0
jXjsOB2Bvg6DIPc3PZBgKlLJheuDPNsj9/W2WBFSfHlO8xI4AZU1EyXKt+lgfbg23SOrckeMRXok
FGpvbC1/xJhMSbx39rg54XQ/T7RBGWspOD9yQpZNfCmz+JMg2nASRF4nkHeUAPL+N6zOjqCDVJYX
02uOBYlFz3wQLf1opr0iiZtVES0ZHJdg4VBRCZs6vOAlrUgF5rgt08mnkTS5IYr97ha1eSQFzZ5M
uA9x/qMcezwygfFlt5CPncmfwRnksHNoAlUCSD7a5YdNFhgdZQrwk7W0T62ix+c8P67JhXZM570a
3wetgVmti496pH6dBu0sj58759vQ2n6Dj+V1SuHPy64gr9IH313tnY0Bn6WmUYyu13wP+EwjnK6R
NOFFYw5/04Q/HcRsgU3S0+8VTJbRMw35SRmmEqRejJbXjetL59n+YYSYt+00H+3blWwYEvm2qC9m
mkynmBbNgCqNmeqITQ89QpHPbYOqoyw34amm5kFvkaczK9ivBWbbAuAY+c3zuL7hTX6batUjy0wd
4ILtp+ZNCIax6/+lt/lb94+F0fJmLZnf0dMyjxjQXPr3pat3inrxLHT7vZ4LYgMRBnqNBLnecdeB
afnKu3K6Gf2E78D7ZcTDW+PQxVUxEANcJjPdiJe6A3JT2xZnbRn87OeQaq2fMDtOtIkScGk4MLeU
6nk2Tgn7IyiN935EcQR4sRlEJrfUad6AWdwlJFe2ZsoKJe8yL8pKSIg9LPLH1FFu64WJDiPTvjEy
hpkBEFfnXYLFe9VyydjkUW7m6R9FK39CRAIiXsf7JUAPqsQRtyZuL0reg5yyeTt/AXmLX8niLaXU
mZbToWzCNMORRug5wjMiDuAhXTLTmXuaDG4AXvI8zna696z9xFyaiwmDmqZf4CTvhiEQwMyeaQ7/
Qe0DuBa4opEvxNEsLfA6A4mL0oS4SIcuY3dCr8fQoehlbBB5i4yshf6xPh5D3WLfloztvR/Ul0z2
L0a3KJlsAco2GFg4xGMgBwzlugSVJag0N0nGFR7BH3NgbRHThi4b1sm6lxzaRQHhtV1rNBeLh5ar
06wPvc2R1ukxgk/F+EbNB+eRkl0M7+HVTdC9Wj4jmlHnH56AhmHnVDSA4t7mif88SXrlXch3Jogb
TL57+pEJS0047xxNW8K8WMz7lj2gBq9050LW2pSetaXqMtngl3/CwI2kUAY/upLJlWj/y6ygRtRr
qThXTwkkjFq76O5aZAYhYsIPdmhN41vbQE0eaIzcuGWeRy0Jbg7KMz4YUsrmZzpzkIXWpbvnxGjv
2GscWui4G18MX8HM4r4Coogv2yPeT9ke2gxdeNvHxneOVdc96YF/N7eYsqWrbTKhy2PV97+1JYRf
/UeS0GiBKk9yKwOsRaAXsckrP+gaHQq2vz1tjaUySrFL4MDDiLN8/HCXAOZWx8F+IDJUU2e/sTTz
Bmo7XCNNzaq+BBQMI6PIs4uCzDmlU0EoZu07NyOm5uAJLFu1K0cAeWPRHoZhPVIQdYrzXj83PUUG
uV4+zpP4mFpSFV21cjyhsYvCRHtT1dOl0bQfM+TSJbXuk6k+Y524l3NAAyJIlA2Ea5IeA92sOLTL
IXW3tsNvXdA/h5hoReoxE9cEOzhH0creBNVLM0v+qEVW6+V0xpv9osONHJppWwyOsSenBIVdStTf
CYAn72YbF9hmJCbrzljN13Ja3D2eZZhWJZ6oev2xOtmZ9Ip2zHXjQhhICc4tFMiSIdoVT7OFghtL
7zJynW4Xmzd4M6DKbaD5bQTtOLNrTWzGqslz9gOUggLsfZy1B8vS9lmL0GeVgbHNjPpIbeZ58rMn
jZ//NUM8L5rivfCKlDsxJes9NzJw9dTjBhJG3qRjCgckaFoVEjKMfM4AdrZLWwZ7+AgMmDHc1Yx2
2GOeM3esmYpu5tmOCOl0j4P6NOW+R0t1Qv+FGYTpKo2dxV6Hfg8G4MxkNHSXH3YR0JY8VyWB/eK4
6sahavyjnYsx8jVD26RjUSCOu6G7zqHEsREqimuxmsN20Hn+wUiDWmYuMzCxAFbTHhZbVEentfEu
QjrejFWz6xoPW7qEPNxNyLglRZvPE3m3yMe13S05owMhq8EkETJOabTaNX5X8TRUPrqm6OFo+4fS
y9AgeuciK2657Toeszm4K3iIiAJ4N60bg5FOuNmwtCrL7KlbBl4xg/Nmzi1psKL6KGL9Rfbpsnfo
hhVZ8EbAHaFvmlWSLQY6Ba1+Stx3219RHXItdAwcrXZFcsOwiemMpdw1hvmOcdjZuC6agK80a8cs
H1dNO6ft+tQXbCB4Y3fsyGh5GVe2fPZrUJSJb/wGLrO/tfNhj47fbgifQeCPxWMyHJvS++mamQ6r
0z0l1fINwCzd+Rj4NjGPUGPb0Tijrxmw2ZCcU7A0AzA0xcXyul9eRzjJcLkkQKRXoQCaGBY7oyq6
rTnVsNhN4yXWx4ToEIOCjTuiicdpW+bZU1Hl444FzbgJfFxBHavsYsICse6yMg7CmY3GItE1EuHd
mhYnA97YoELNy2YMLnE80Fa9UJSV1dP9ZO00nwykmQJoXfvaPg0KiHv91Z9+O5fNckwpg0y64mfG
ZigyFN9V+ukfP1z/zO+XIKL68vOaA79+6CZeAbxhgdRoObUB3/jQx8Y6DW79y2lo+wiKwAwnxZXW
O5oVnXRC4UuhhSUGg6xqqQtnEhKYqtA06eTogcGepiRpjjaqk6Pa1AoFyL1+GJf2olWWt1sDzT0N
+UKe1nToAzdTy/39Q13jPxEftCV7xJX+9iHDXmCTnTr+w8x49TY62F13nqM/VtJHFbMcVegizf00
OsUNDRn2/rrt/r8KSSDfYuLE+vs+/18gCa9ffdXU4o+uvr/+n7+5+oy/2J5FEtfSDRNvmfLo/ZWR
4Fl/sS3b0z3XJgWLqeEfpVa28xcdI6ABzwCSAaaEPxr7PDMwAv7GYSHm2N7/xtinfBN/cJ2ZeN0M
3IN8gzRr2bb+J16Cb0y8U3PLP8Ag/+UjK1vZZTXkTE1oZ/0XD4elPtkfvhjjBsEkfqrAtwLgD/qf
TIS8yjuTlqsYtLZR7Ex/NJEsZotEg6USNNte/20Y9ONIyktfAMP47502o09iP86m6rPyKiKLDaOA
HGQoBRL1DEjGLpKAU232kvn6M8WyGBNc65yVDjE8s5MhZ+otVDl/O88eIV2HIKQykw26GWnT0kST
1j/84Qr4N44OD/fnv/ygjqv7esAz5fH08vd/sJGkblnOVuEHhyWxgX35A9t9vwjZslMqgrhllCop
Zf6y9fK7zCyMHv2DnnGeFLHCc7ZIg6ChUr36ruzqpiwnGfqgNylPdiImQbKnbtZFNHZtzGaAglkZ
b8WYNidzj9UaUda3jpOLf2tNbAyZwrqlDBuOAwh5HSulenfSTB1fkpe/Erof6ftMfXaeNUDONrWA
FJRpWMK1UVAzvlObb1tMfrmVHlvHoOBc7CXifelg5qVJd0h946XOFp2SEjJrfpAfcl/5xGDY8F+y
byNfQB9JJDGeAGbtIiQWvqxfsAYfCj0hmW5y+Cqyp3akZ1LOgNQJSIaLXXww1TPCBtMPQiE5cf1S
hv/lufoXyw8XpWfzPDmB7vAK/dNFqROcsCqx4gZLNc4gXfxMJP0zgIw71bOOQoNw1NfjCIUrd8KJ
bUTR9DJcXecwaEBdacfaG6BLk8JCdilSHc6OG/EWio6RSXq3azdyOv+d22CpPAywtifqCtO8AraW
7PsWS3pf0orrLxfjbdJLqlmS7NvJ4Qe1GbNg51no1A3Xfcdtopcy4EQS/IRtMJ9g3b2XaX1jNzBA
tczJQ58EJ6moc2W2r6OsHzg+FSFdIVCAppvMKEBT1g/xsIDLPMFVOy6my/asvCO0fz+a4sbxkEyq
k6UjGwl1ROcfzHgps2+71kGA+sFFBxy5iRdOxsBE70EwhZ6NhWIovv0eebxzHquAK+a/PE//5iVF
uXSA/dm3Pdf8kzNrsK0RSpAMDpnVSprnmCv8xFl2BhZjYT4Ju3j/z1/Q+HcvYqzOtMz6ju/QOvjP
L2JnMgZ0M76iNVvn1nUfVh9yLS5sJoKa6Sur7yyN5X3mj++MeMoqxDPs0aweUWZx7LPkG1tO0qmA
4cd//t7+3TUbYDjhaiF+GvzZK2waQ11XWhkcPFVv2jB+K6gudzLKl2DyELPHplSzkvpff1lbB66D
rRygjwWs55/e1uiLoUhCav6hcsrv2fGf6RLAc9Pk36Bj4iiBmVsM/vN//qKGrj7tn24bjskf0/bG
bepf7lFw481A8sJlVw2eKkvuE4kClUq0vlaftl6LsGdPGEZtfLzec5Gzv+hmk2Wop38bRnCupnXa
BtyWeNlVt25Oy0LOm0ysF8s+49PAZEcSYWivc+KNfCOEiUu3CEu3egCOoBwf2Vvda5fadk+kN3n/
9VCzCreh6aAQUTmnzPS2C31HCq7NB9dqZOi5A+6HsjoGLjeAxDrTO4Ib6zNZiJBQslhhAZo5MUMj
7RosJ67f/xL6C/qrDONRgurqcAbEjGH0bXwKdluFw3cmGdHI/w85b4tFsIWv9D2PztmgAgwwh5i2
bTVH5ELxpWxGF3V0UW885bzegKWOGt2mHH3haeO4r7lYmrLZpT+6XJ7pMH4ZDfVvubWiSS6PQNRL
xLlJ34xZ8Ixbj28s4MF1Ouvdpfq9IIwFzhajiew6+ocCzu4pxHp2O82IVWW2oW+DUPk9HvI/G/VN
Wxki/+mSIIZgGFyIpjLqk3P45ysxNuk0Std+PtBzOwFz3eUc+Ud19tfUFDAFVHkxFaSMBxS5s7Fi
YFjV5FB2yXGZSdlPUakmixQNE6iQfjDU1FGq+aNiEGnVROIwmkg1o2AvS25olXwZ88HYItt223I3
qrlGjHSzpPZEELtDDNGcXxkt0KwOCKyD9986vkxCqtzwmXhOFBseTu0Vl4map1IGK8GA5alJy3aC
n41+7FP5GDSy22UTXudmEHuzsPvbZrV/oyaSLWu84FXDIsB7VtRwOTH3Zwx6lp5C3agffdp8Nu7c
sxJoCmcD3uM9UHOiycDoqMmxHAPUBzVMqqlyHTlioc4cxQoyhOoH2JO1Up61N5ehdFbTqV9ZL8Pa
fMTN6Gx7BtheTbIVI22uZtuOKgA16+YMvX7J9tEdtLuOcXhWc/EkvAtfd9jGXnDASXcUaobuUgkS
kfA3fiqfLvrQLSRME+ZuUGJbr+Shsl+FmstnBnSI699LlzX7qm+xcKPDGy2BEZIyFVHv9JJysGbf
ASzHZQeHfkAZitID6Crezkoh8JAKeKzCcmmwaWoOj162jlFsBUdER2LRxXFWioOjtAcTEYKjGQtX
ZIlcLGDKO/atthEDfQQctRqpH/rkRkfKW+5pOM124PLog0H06HILWqIX4AOBZAFYm8mwVCqJVHqJ
pZSTQtlUk8I8U6GuH1t1c7YyaNZKcQHukIaFUb0v+JJysuiva1I+5U53zvL2mLvM2V2xkHHI0kM1
4mNH2qG6YCeRelKl+SyIP7oHOQewasFld4DWxOnJRzszl+ASJG67rbTpKRm6AOpBTxEaNonJsC6p
9LTjNBSI++b6ox5PbsGnUXi3fRvbr07n3KGJF9GgCvkKB3q8zt2lm+knJ1tvQhcD5e6grDbZS13M
59wgHSIbHadA2b7MKNLhquoogrmxNtXIslBpanbBvTQtWI4HSnFLJSIw8GofXMRGLvRzTJA6m6yl
sMq6X5DtWuQ7ilYvHFqpdyrgG1smp6e5Unuo6WMy60eCm/yQva6fnR4plGpmc+KEqnS8xmmrHZrl
E4Bm1MSat1g7qQ9Dlirx4ZIr5RGo/OOgtEgIalh5kSfXfqC51eBVLYz8sBTZumUD+GEpUXNWKfp4
wR8jc+z5Cq1e7buu+YAtjNGGxRniIY6thsY3Ngs4AMQpTsffOt5tjr3kdRzMAByd+K5EcYWIdLzs
ZJDetkqO9dFl9bkHFQE6yEtfi2r66pSACx+frGJ7N8zn0e0+RDc+Q9L+LGwkgvWESs86OWjIeywE
GURPDmX15FvpOOGIetyhIjuoyauSldfa6+EWITXDxNq0aM+9EqFN1OhCydIO+jRIOqxhKNauVWH1
h/O1Q7Xf1cgr98DgVyoxkbrpPsBjMBt7TcngOnq4V5Y3Ux0/qwYmOTfr3TSgDLdm+ZHXPDopDgRd
si7uMyxKLjFFjrZv+KSxaeV6cWm1ANtAgzkvMLoLcHZwekwHRY77eBaYrxZaa1ky5UrmT5XgXyrp
n8/54qtlAO1zjx0c+tzmxdw2wA06W7x4bBA00d4XlshBj01hLke0S9+PqASHk796Lx7zzXGtcZ21
cKO26zrQFUIHyn7wx6Mv0hLsuI1lka1GnD33askh2XakqXWpE9wca4Ijk8pltRYx0vzZ63gnBZd1
KgJinVkbi0PbBEsELhcduMMR7tmQ/UYLU48PmkbKlzZAtRuui5l1JB1/pICQ2+2ChKtWOEWw/NSy
T17lQxSrJQ8BwddxCC6zwb06CYqXAeHengm5CB0PEFo66yLaL/eFWiBZapVExBaLPNslvdJvdJ/J
j3PkRrNHrCmr9d6ykWLBb6oFlc+mqlQrK4fdFavmX7TOT2Xyq1KrrUotuThNvYgWc4YoWxZgbMJM
NmK6FvyKq+zgqlXZEmuvhUssyzMogGbv2kWN2qyxYZv65RkQGxYGdm+5WsIJtnHBFIQF/fCUFBDe
975ztfJjdc03yiZPqpWex25PsuNrrPQ9Tt4H81yqBaCuVoE5O0FDLQcFW8Lr/5VLhlrJ7W1gk7io
laKllovScBTNbbuqtSOc1rdULSJ7tZKc1HKyV2vKnn2lxt4yUwvMOkDUp8dvo0B6iyi+nYmWXq8s
5MFYjLeG2sywQ002O5v0uI0fi/c4tAi95wn2zzN71Fl9sdVveKmxY01b0W86NpFLl7zgf/Jmi11s
Lj+E2s7G3jv8H+dd6y95pnS6lS2uJzQVIgi2MNY4t/YVejJrX4N7rlR7YLTaOXLUblhjSZzmJNDH
5QdY6weptsie2idrLJYFC2aRxqephsVVY/Yj1/CyLIZNO4agB7qdNrPaUxtqY81toAxHz34o2rMp
FNEVzIPG5DrYu9h19D01uYMaAPvfPzirA8GnqaiQc50Lx9V111jWjBd2IdG0aug6MyYN3Qy6Iz/u
eJpliidc/eofHxIlUFQ5YUZ9nCQEmng9YcjYL3Xp769Eit/ZFERodmJt7pa5WE9pJ9ZTTk5btdsZ
6rEcgX2b3n4s5z3ujQNRo3PiVz7avLi7kiOKrn7FZp7tgLpjIYpN7hwS/0LqpdSg58Z+tMzb1tFv
9doKAa0jmQvzNjdTrtDqhUuc267Nfkgk7EFGTDGug5G206oipA3hvPrTrlPI8kQrvrDxP8i1otbZ
r78co7z10kubMXusS/IQxzNZS582ZS99kM3wQqPDE5iQczU2X72cz5mpAkDmD390P+0TkN53VvzQ
oKrmyyyTB1OwgjUpA2rI9G6psiEBUtxOo8t9fWS3WH5xhjpPnTqm2CnVjyu3PsQwX4eiv/jpVlsw
cJZ06VAwXjkR/LBP5r4FdicGOalaBCdAh3j3jApXrUoZmbS1TVo5ndp2f2WjXEkWrgn80BmbVyBD
zenKNyl4olmM0UfAS1TLmiy8ltpdP9Sy1E56Vtxx7oZxoUAe68jbWCmdPSJNd+p1dqbbrOrdTdc3
z3khfg2Cs8r12b3+6nqtZKtjhNkSc86GtpTur7SMK3vl+ivfHjHpdW4VpYRo2Vw9uwDDQqdaf5pN
ReOnmx6zXv9IctQfOdX0VMb7Wgkael58AyB6ZmA62GVjb4PauYEI9RJYI/klN+D71Z1DNnN3q+kO
AYiYnCi4YQcpJIPrJMYtLwJaDjjEZQ2Jzo6j29a22JLrtRM55vqbTc7iqmGK3Pdxk9ANQYTQb/Ca
tJmzW/vxnamN4xH7hMhdb11qD3P+gnDWjG+d8STm4elF/j3ZCHKOo33NU84avecHEOSFnJZoZrJi
0bE5Yp48xsveI9YxL4sZde53oW7rSvq7Dokx3NDWxfFlwyPzG9ugG4uRe4WhRC25C2VswptKaDrE
ZoM3KbZeDGOJAORyfSDhXWUuraKhXC8/uxXXV15UlImU+S+47t/2TIOsKI/uzM+X93epjjUWn9QM
wFpPI7bOj7npo7FJ/pG33GsTzkFK4ay9m2LCH3k/jEgoAvaC4jXD/APJSQ7UWEPDDdLQpTdYTPgF
F45wedb+8EX8BFXlkC/Ub/ZWcfDK8UflYqDIJmqskMhvzOymHOnPpkxwM/m1uU1dUx5IZ7rix9Aw
QakrZl5TN+yUjumu+H3T3WSgHvSiagGNzaHdLxmcEd9BRkCOBuE3kQLTSxDtvMZHJSvKJsVwJeeL
8PrfYhdFoJbLuTUwasYTQoWbD2+xT4hj4eF29ObVGFds9BCreATlubdN0qaCu7bs8RBaHJrQ3Ouw
6j38gxrflKuJh3k6NsN5pIs7uj49Ke80WUoPoRtjHeWJiKYVSq7OrSxHGZROc58HmFZhs8hQi+Xj
atO3EYOgDZ0CKr/lX3QH4STrOE37gf+oZTjf5wBVQvCoeDkqRulmH9mYqeYX//errpjTqDL0CT46
pxM5E7Mx9O8V966d0mqhhJACsw2+PwC0MYoj+wfi4LH/XOb4MXL1d0xtHRfU0XfM6xMA/Y6RWikx
XuVQ423/Klu0oSBuNwhJX5mm38GZTyeVHkmD3fUhzaCGRuSMlVAJ+IBzTp0Z18/W4Da1AKU765Te
eJXScbW1IJ9DcpoLPJKieKrmGbQa6vzUMMtV0DNAy+NVK9dV4JwwbkvKMWvEBkoiLIxzXPCbWfC8
XsXtGjEOZVseBeEtvUDh0dwKQnMxmgf4PpwXZB6ZM8Jw00KUMgQGs3LBcpJUDv3Isjs1S/6Z2Kgw
BsxFlqmbPgdYVdmPsd8VO+R7bsepd+6kkUa1hlkzx3ESVCRkB7sWhyB+SgfatNKYFBiVHRR7HuoR
TwzBr2JXSiYFOmOORrYce815T1g9MBW0UVfHJ5EUP2VSTMdi7LAj+Ot3pb8IdQE7KcKaFhSfGblB
rDqMx4B89gW6mdHrF9l6+8pCndNzZCWcDTm6EJIFFx76hUNA6HzdyZRa/o28wtMs/eesNO/K1bmA
7DIjDlAD7el4YCnV0saCZDjXGAt5Gc400Rj0FPLSxQapj91lGGwmgab4phGTAa6/tXirpLioMsN4
IZ0zGubZNG0tRLAn9rk3zSzAv1+GlT6gq2ntcaHNdgPanurIZvgVx3hsUXEpoBDd8phOyZte8aKe
XVMLy6DdBhNuq7bjFJxM/tGNwZotvJ75CYevDszMdqHvzDGI9bXs+A65jUAa5PKg8Z6yTfFxoj+w
aquSiXhi0MaRpOfWnX/03QQ9C0eRvRwZ+KEJs5zWeaFsdI9T4syYMwDI25tCu08CHBLZsekwveNS
BtRX2HKftG1zZFPwltnigvvx0KBIGfCwN4jYRGAYO/ZGnfJ8vLpkdrf0HOs4dj96o2TRUS4v7uod
KNj9Mfnar140GUkASsdNTnAdCXuDY2GWZ0hRkAB75pvWzN/aMi222TJ/UnmmER0pjpNV3hSVocIK
Bi7HEjv25A53cWAeHGE+d4So/DW707vyjtDzZWz0LCqr7GYNyJTH8KiCXk/OXeP+NMbyXSQMi9B3
absB2pyXXI+eTnpMx7dpZM67EdNaLAeakQO72yPZ5ueKQt9Q07nXCSL6XKjNeV44prjiktnomZts
PCxrtUREtr/i1ez8rY4pNEJnTjex1ayn64dE70biHX//fc9evuwwhmpD45/7DnSlpSWPYHfXk1GV
y9azeQ+ZZm054wLd8F5CFQvvS4RvdTzgqYVbeXF7neQSvw/S+N6wADAXo1+hLlo1HlYsudKv2dV5
kY5YQHmECVFC6ntXlkRJNIsVf1EAJ+OOSbLSSczT9VfXD7TosjHl3k3r5UJ8Un3AdYk9dyg4raWF
9fufXf9iTbMbNP85SnJ0wr4Br5FYT8loZTf4cjvZkbzUCuAMQNTHQx2zn0QyZTQejiO3IwdbEF+o
4a6NgTinguXvHyAlYmGzxxmHc1efNbs/XVcD/1e9BLTuqCXT/+wluPuS/+/01Q9fyx/tBH/9b3+z
E1h/CXQTQKZtsz4NLA9nwN/sBA6gIP7cZ4towJH5R+GC8RfLZQ/tmwpt4LFD+bubwPL/EvDZdErH
Td028Bz8b9wEhump1fYflXmWqDrYMfwJPn+Jy+qflXmTF3VljU5/GOZ5i36s3ULsxloTkHDNezW9
J5g9694SEcTgZ61341Ajg4w9B35HEXfPSSAex6TTw1zkxU09yHabSbylYHvhS/sDM01J8egww229
jkDVHJ/jTL/rm9nZsVe2qL92j4Y+FMcucMlgvuey6s8syri9QpHkA5xrQ0zVzh6DKrRMlYnMrOWp
+xEb+c+ejRbcEPZ4Npm/ulrlTdMXrya7aO4SQXcuh4mWtIE7QJlrFCBIjWBM2T74tRB3wO6f/ZYo
hDMNeyzowxFaOCsE/RXAEy2ORZBt03n55lUUTmDoO1h2JofXLSH/k7DRu9ilDftkru6nLIifx9r+
hbz42VlBs290f3rocsLlnWiOghXGRjM2K7y4EyM9632TkfcWx8qmMa38Nu81Jiy9J3EN3xR5DnTC
0iTAcOz6OV8Nb9fZRRU5uExju1tDyPDVvk/kyzL2VFPLPUfXem9KPnPL6p3TCCeHJVtYrTX6CUL4
e9KiA6sjce8SE0y956bLOWDI7KbC/XUiZKnVabZ3W1oQRw7dXWYgPTerIJkfPzuGUvsk8CJKoRlV
2V9qPbpDuhjscIhz1jyIYT+RDiuTesKWZ37aWY1kYHH6X/KDkDa/6NQNUXDP91kZNLlEP5qrndfy
ycu4OJcK5hqM9d6yto0UzSP3GR63arIY/zjeTQk2tEon66/+h3Q9LWIbDlk/ZwcT5PxZxUgXCmd4
EGI56CYPB7drhscZwsRkJ+Hav+razJOCP03wfV5RzHNgH9Zxfa3TlpXZWkZwRrGyLV7/JICJyyy+
NVbPvfELcSOl0ezsxZTh4qCjWgaefU6JJ7OATA4eY79MPLxT9WJ682PQ96wal5b7anFa/EARWQ0R
rZKXRstFByjzBhxpFlmga1faUEdW/en6Sr0nQ4pd7rmG551ZmvE2hh+x+idR5XDW1+5ooePnc+Dv
k6Bad/iwSfqzXPWIj5hqnvPGfutKS7tfsuK9Xu8bwGFnCMYoZ4KbuLPOkB3IC8wMCEXAabGTGdf8
JH+67nvLVuBp1N4cA/YUT+p6skeNJ9UlrtDn/g2CdAmsNH0fcTueqHBf0SMS2CbYv6PKbCB3ms1r
5xU7yP0AUjNZH+aGp8DtaufYGD13rU7c+EBESLv7nA7z/kIVK+sAY9q7lbg0/WjuWR4iatksUD18
H7dlSbN56uoh8JcWejqaPBKVkRXFvokbax8QPJQtFw8NExMF3ppprKw4W8pmWUJPZG1KayZ9ho4d
0bwQou0eQIiH4GU+DcFwQpNJlPXlE87FBLWbDVfyQLZo3LZ+PTz5FondpQfF7E1lFI9Ls/N5SnFm
j1//n7szWW4cuLbtrzjeHA60CSDi3TcQe1JUS0mlmiBKUhX6NtEk8PVvAbKtcl3bEXd6JxQ7USK6
zDxn77VFieiR2gwHi8PbWnNwtqkmoKnhU53UcMlCAoVj1bO2yiJwTbHPZVHSdDF66Gp2da9cAF6q
IOehz7O3uEfSTFbmB4mf+DbD+pJKlv6Bw2pj0uflesPKi73QraFro7MqlIYYddVrRrcnLcsDzRAM
7GfPn/ajMo6T28DOBh16PbYzgsqNUMC7/WOWGRjzrIqMzYbsuqz0njUxcIh6xnSfFhtqkD9TPX0i
dMNbG1p/sFhmoQyS+qZwdyFRxV5Z7KugcE6mjqsuikm4zulsRtkegxKZfNJAilymb43UiLFg3tfH
Fr0vreeAZiHoVJxAjZnekgqNXzgKOE9VTqm987YAd09Z4+YbMb9JUQVkCxV7aiIoaOvM36XUj+gF
0c0aEnuT7JmdF99Ni5ZiiJiUwgjyYug0F2/mzgzWCGmDQ6EoN9qhCOgG1PPisHHr7pwa/o2X00eh
ogUpoawCKhQupZF4II+llPDV4vBnohFp0s0X1fgjjPozpgRWVZrer6HNb6QHwLrQcpTOAm2PVPau
7W30oiHLIVsrsIGX4U2qgwERBaFnIvZ+xS6NK1Ga/W4qxKusdHHNkt3cZjlzXmUFOokYNarxXG6a
nFS1UWTGdRATptNZfbbNzba+M6lhyIJElLCp7iHRVLdur8XXRRbuIplb2Exku/Yn9151en8YePHa
C+tjbjTpfSMrcCWMKlqp1cBhtOC+b8cb30qwVLtxui1i7wPS5jHUTNDfbURRtjN/TWbiXAc5X6Iw
qVybcS3PtcRkxAT6YLWcnoVJ54UYQWtTe91JlupVD4mASydnPgz2OWWBlcIrmfdFurLncavDkukn
8sbGRoH5ifeNNdc690gQHOd9KW4i0YEYVEzPg+iN0Z5azfxxKu8fVfOjp3eCJ4QWmNdTt5nogm67
RhkIfeIHf2pnxsW5G8Nmx9SMLxxHT7Juom1OqAk1IA1183wyTnDZ+oogPbp+G1VCBHK8cFOl9rS3
e9RZCXREqmCvmRn6O5H5N26AV9Fvnk1EZqvBB2BDJsCqbLjUAKQFDR3Pfk1109GJ3RsiePdQzlwB
OcJ7NHjgAgeJodV29z7bk/Zdou+x2Ty0mrcWVvfoKndni8xcUZBAOOM7PybTuzAM9euinQOZvAHx
e0fKkWcDC2jTvp9DJ1DGU/ome9v4xcBsU+u7SbpR2zaiu8kTYz9Kludxi9ncyJtXy2o5MLjapkF1
Te173NpeQ/VwNN7op72UaJuuA6aF81BGxF17NIFwaBUTJIdwlbViNHeRSq5d3dwVlgiOBm3uq6Fl
0Tf60DZi/MrJq4x1aOUJ9nRSrC6+LefFZEQfdeSLsXFXCw1mKrHiZJX9UmkooQcNOV1MDeKgvNtm
apFYGA4YblZRtJ0lFznmJrgduDBsIt/sNll1MMy1oOOxjka8JpLtnBCAB0RdlNcEo7BDu0GtdAEF
hebCcGBQBMRGBsBtI80AI8zoP+AiePcm+1FUQX9nOMm2kYn3kBePZUuXGMm9xEYcD6eBKpjfOdcl
Y3PO2PgAhYtNlLY+q/zMIq17G+tUdfPYje8qu+7wrU9cUYnKtpuKqiQe9oaCIABw6yMJiukxLa9H
JfXHTkGzDfvLckMq1NOoIPMPruwvtgIAyIDb74OwzjZCJ2o7nALQkJSaVnEE4UTwSa1d0ULVGOhL
gEwApAyugUQNV3VhHYKKgN2x1Bm0neAyt3ZvAOjr27An3wm7mnvRQ5NcapuSoUcpGJFa6x6swHQI
PJlehSKY0ShGbSO7wXhgrnzl57lz0Z0RokFKX7kw5P3nU/RfOcj14jTiXnCi1r6kISeHrMt+X0Zk
CcqhNncg4Efg5aT3dlGrngyN09fIghk2xVeIlP3ujBEG9oGdSzmFb/EuKx8JpjKLc6HTtg8rEcMo
MY8N0cGgmWB1HOMJ5KNQwBwGHVlvCFCtr/HX6wCXyon8W3oP17UXeQ+GQcvTFv1TluGjLK1mXFmV
sVWmfT+66a3b4fTQJu1YDQ186tAgsIzwnNU0tBeAsCu/BrYmVEy1OiV30e8JUwx8JvwVCT1F/JyF
IzIKE+82KTXRniEOscmQke1bGi8DDUc7GqiFmKwAgq7ERhpkG438Uvps5r41d80EHTCkQ5F0GAj9
U0FZTDFqHQy/eEKOoajlhWyCaO90AooBW8hgurAvcA3esOCg441gynAZ9KjKAERBidFS77PxxidV
526j2LMJDqfLQEbDJVe4goeYjKKpLesd8avbJvbHY20abxkXClBFLRRJS1JfEfap47xpCbZBVzwh
/cGA6bFFDGeF0Cv5Fnd45JuygzBatTjGY127UjCTR9W1tPUJo9dV/5F8Jy8zv2cuAqaCg9lLm2vH
ugjHlycXl/S6nWcovVZdE+19KXK/vq0nEPCR88bkHNzaRGibUB3d++FNppV1z+WGmo+ICJoZEEV4
EA98I2yuWU0pZP7Me0xr32smJEloPr6b/sojIGRKcAqIOn3UE3NnOiPEbagjnk//LLS8n47g3NBZ
TeZSEZNSV3tPwzKYD/cq1vO9Mjl16YzHFI+u7G+hY4PejOWuF6JctxLwB3G4BDvpcu0UySPMrW9e
xR7JU1KMewKAiNKFLdOH52JSTBf7jMT2/lprgu+eIDcmVvIRsUZDP679CBl3SRv0Vm0+91NcIFM1
C9S0wqEyqQqMWITML+7d72MFjqMHGnigvTdtHBsoqdZ2az+jNeG1qQDxwypCzzzCoplI8O1CfJpm
0pEu3BPHp7kH6W2zMLQeCDOYh0HYNYPHXBYNdBWWW1NO/a6mmEUuc7muog/XpR/YZkB6Ms9U+0TY
/d7lP6blw9AdpKiI8rbQr1bobVjtQKLDHuNuBp+OKFEKT+nMGezT5qAm2A1xOvinRtEn7qKKGaU2
p596uwD24XqmUe6DPl8PlQ8mI6yu6Xi2t0OJNMK0rkQcmTcIr8llLsPbMSOKTsr2jLUJhpcY3bVt
m8A4fBcc6SRuYeXFHCjlD6YH76kL88Rg/eCLvYs2Zo/l/6S78oL+CQwSOhBgXTM2Iu3aVYiFg5q3
9uwUDnkrnFwQCLhcxGbEiJ/nDHMNet+kNjZJirGCarYJxQvSGHnD6c5IYeYJA2V+4s4ySNM8yykm
ZKd5Ey7JyHbUna3aO8YJrbTCFNFNYXZ0Suy8Pvgx14eunrxDN5DPQmmJyK2AKbVXa+ReMMtL2zNc
xnPEeHTgiAw4Qo1zoLn4+Q1x6AwaVoVBqNuowdgKO/+JWiNIefqSBHW/TZpKD1yAxcrkjF1HPbOw
oY1NWns9nHVfvzj1u9dgcQ2mrtjjS8X458B6qPjndFIMSimwqKLOFyxk7AlnQjiBli0M/6h80FTO
YJnbNGIoDztmjXZgo8O15V1odsaqbrLXMgb6IGhGN2W5FeHa9B7GToq9jZBukzXQ1apIIRNFKEdi
IDTeSbZwO5hnTyGBFv2mqgEMjISxp1zKmYUZ+mWswujKJJiuRw5cI+F3M4lD3YeUUCQFlm1pnHFz
Gfc3clT4tptnRq5fPTlumCv8+9oCI5/o6AkkJ3cQdpSoBupUCqCRLH1r0w45PC7dfswb8B6I78Pd
pEcoU9VLFun6rmvVzjCooDUtzmZ9+mmbkMJiEX8nGudUaIW/Yzryo2/BaTgWA/t9UgYABWFve3OX
wcpYTDjS46ox2e896/Au6ZqNJSq50qM32yDAwvSUtu40pmgeyIONJePt1DI1ZOm3ISYm3/bd7cz9
bJvyJDKV7I0lDsmWcHkN5w71GWc7VvdVVGNCkaxlOqYGNEdTmEQp/a3S/Q6VonlNbwubKMKgBHSS
iTkrU3uPWspSMvyO3ShE2M0DWl5rYwAV41vTnVuAeu7Rhk09q1dhChYHYTLBWKN/m1DO2sw2vkI5
9pYVJTyqiUmTJXVkapq2CbPkbSLScw5WQpJTJqdCtP4qJ4Zlrq9RRquCy+gQawW84WVZxSU1KDDN
ugkYzHZTSESiA/XOZjsvSwlPIo7PmDFG9VPb6GqrStffDKE6RtP9YFK2Ie5QW0nApCMpj7nE3BAm
hAUym0AAgWoMkwi1nWTiKKoDtDe1sw1aTt+aWeFcQ9MnJL85pZrcLap9qWcgsRj6N5J+IBJE0R9k
a78ls5S7HfSjHbFGLswS4Wl+cLNHDXkRWVeg2VyWxEUN4VCY63AuVY59A+SKEIn9lItHv00JsBgw
dodZbexDu76MnhueuoTs9JHIuiyqEX9jnECWHNxmLJzOfTkWuzAI3wc028dAZo92N2aAlZP7VsD0
Rj1IzBMYmJaFN5IjDrdCUXTx02h8IJ3xpSN7k9L6eJPJ6iRJWjyVAvLWWNbDtjO6YxBUcwAirWi7
Uo8x4V8Dx4hMCE8JR+JSPcM5/S9vPAiTOv1/aDyUBDP/Zf0jLdsf/9x6WH7x72nP4q9YFBHbm7MH
5L+nPdvCozUBwZ4f+Az/nvbsk/asC1+3WTHMzQHMLLIkcp0gaOevPn0vC+wuljSTHuj/qPngWv9s
2WFZRWPNFZbJf+hwpf3TF4PDo5JCYYqBsPuPMJEMCPK0ai18wbrL1OvfRopoLOWOrc4FsNcKsV4S
Q8DvEj43C9pIgz+UuG7hODZBMMM5rCuH5hbsuyXdyZ3TnJo5zUmR5rSkpCw3w4DEHddS79PLxWhB
VlXYyLogBYtEoOWxYwYnC733rgPBQM8Cdv0qfyiApK6mKH+mfPY9Gq0HPcz0fdFDZTAmIs3jjRgN
5xDgrtcKtS4SKP2irp5kOF1y8MEUlfODxiXZT2Mi1xB1bROcems39ArMbN79QIfURo585U4W3ccK
Wwxr5jUGim6jAnvfGkYOmYeuB4nqPfbA+t0qCb6mn3RXWeJb7aUPsg7vR71FXcyC3XTqim+YbHpv
YlzKDbnT4hiqixNc1wVYaFzuv1gp57NDRKE84AkPUHzVnn0SiBGhnu2W0os2OS91Pt46aXFvWPF3
wMXZmnS8+zn4psD7sZ/0B4HdHxP8994nps1iDbRWIVM/lUy7+QPbSL4oJzra1ElGBYvPyQHnpQOu
EDmXjPK4AkrqKDBbZQ/GrXgotRL1FKMxox3iKOs6agvgY2xV5c4aFZEFXIamEyEfr5XnXbjePRp1
c+dJ98mPjGfGS1ibQ0LFhZxsgyS4NMHgWt+bGnUhiZUd6w3T59PAWm+Nb/KjbpEOlFbxgdJWlTi5
synYZKJAJTK8D4N89yymBDljXphS/C42k8y4gDp4D+Kt0qqtRe7s2g/IQHDFoYH9cYVAH0V/4QSb
0q5/mRiSIZBhi4k6uM7hve+at1lr/HTAV5hZdSE9k5VZMQJRiZxfeYgJIhGnpIVf1LmtuhJkd6LH
mU5AopjUI18c3Y4Dr4mQfKC9cN1yBCHeWluckHGdUaoa/LfKoWjTDM1tUXwbdJrUNIKbFbMGXJ5O
+YhZ1WRTETMExAXVpt4H15TQt/PxVOklw5d3Hxp4ADJdQp+csrs4OxSDdpuiQe1zcdRccWv2I2Dn
yekxczApLscA2cX4MRnqJhMMRGGb3HYek6E2tZjCOvymkd83cGnAxKTP9OpfrMK/oWKvrTp9ZPmo
kfuas5oke/LDbvU7rQOahsqsTo2JWn2yd6jkr0jNoSwEg8qrqieQ9B/dnGya5rT4+oA+PYV+T7en
rZMmB39St5ZHfbkcSEUxrfio9QPgKEH2prTvCndZ1QQ3Tlbv8zB9qX3wRB0GKkva8MQtgG/xufHa
y5BSb8h8OhAFRzKFCoZIkT1XbehdwRAUGsA4+l6rtkr2zePQgzBqXRfwir4ZRufsTLizuhQAxOCE
96CZTlOmn0g/QKhxSyonBMIUPWtWjZg8i1fETXcaClo6rvGbnauD3uebQDaPgUjeuB9fyUGwPNX8
KxZOXXqo4j7dWkFyHdfhA+y8vtsNPf1GAqDo9zohO8pEw2BBu8EBC3DdcYj9GFlwpUVyKw1k+GH9
K2mpNfs3hd9cmCQ9sN6CTGdwTkMbuevgyTQutcVM3gsrfh7sfqtJSiF1S9akNuCqLYc7s8C01u1m
IR+HV/K9t5C25VL8kqxFryjW4r3RFPNR/dFH8QY5gbWI2w4/dQdVCoTR0LuVWfwzMBBJVtnw0FrA
J9OivRglUEoadCkl7yICjCQ23sSQEnXBYx/179IqH/Sq/64q/klrKm5sk4I++dg7vvma8OG7yC8O
Q8Lc0+3yH5oCYjRQdzDtp5JQKGlP3kyZrQ1gdH2mPwQzW7UffxlmQVWWGnqc/FJhcWKBDC6+ajdd
yGjStrZYIYl0Y3+NlBHFKcX8hHaqWd6QWgz+yOlXsiuedD7e9FzSUwImiakFVjQXG9hKO6T4/rtI
uFZ00V3iOe/TaKuNijw+JI7PPsLfjTNr9KYJKG472Tdxb5/CrNjjs3yh7f7TDYCul3QkIsjum8h2
rwMTMbkaTu6Iq6zPp7s46E5Kh6xu9zX/E+25XK16c07Q2mJQeNCDNFvl7bVlEWeP5zIPSrYZYTtd
5UAF9Y8xaluzNXZZVtxnffYzTIhPEbLZ+r364VG8X3uqvOtryDbz2aWmekvyIDTQKPo5gbbvB2cE
AxUgA/VZWo/ZmlAFQfH1KpX+voYg2YYDFe606MATuzdAst77YipWANNZwE5vrRk+KwXF1yPKuE8I
n+5qax9j9L/CY/StCOg3spRqIeWOB1WTIea6/QE1xLXS0rsRuahkeei4XOQLDcCkGHa6Mz0YOYj5
OqFiSd5nIxSfm9oozBW9uDbdDYnYV3Byasd9UbjxVvPR7puVgRclAJYPeTZU5mtIF2kVSkjJVnPf
DxTs4mTn598KzOjuqKA90frI3XM2WE+V4TwWivacq7rXxA3a3eQNRzlZOJ5EcVVqkkLMHBkyaAfK
zYZEEK4UqKzSfLCn6ORBYae4f2WZVFL9RtwZZkPaOG/yiotf04Cs0h82YabUR5LnCkG+piezfCA/
SXyUa9epuN4pVFGlS8mxKCldTiDIC4fjpp+FZkh2MQcQaOxl9TdnoKKoYytbVTpHbhGMwTVTitlb
xujGEWLZzS4sMkwm9lHo9rEX/MNVPD35Kj81g80q03+NjT4+JJP4iFK4wy6utWTQ3nzCOFaVc+sk
kX8YUuvcZvh4ZZ1htsXMUFbJzpNwzdIBWRiBhduBuvjO9gvzFDsm3RE0W7jAL6LiFBd5/cOykwsd
GPBXTf3TGiXN0PqJ8AGfWigWmAJDVEVx4yooNU4H66nsOV2jynsGXu5U3lPcU1W03OCFoh2RxVHz
iu7+luoEQqwyeRB58LMoGrL+aPkrN6HeN76I1jsGsQ0vSMd+ow3tlZWrN6tiSWSG+k1lvU2lcWXT
0DB82izua37T2wAFQoOucYNhEyiQvNA8oiGZ6y+0HWc5AUdCoIfbXvIreum9AP0U80rzSu9Zt3PF
PNo2KO2uo7JTinyVW/2j4VXvjn8H+gMlsfchIeqsJDkEWMJhD9tE2kRoYMvyKfCpqHSRfifdCtk3
SluQjUTPsBpEAUpWU6pMhD7hrRkRB5sdOsJKsNqFr1Dj3pI6/FGn001kJQ+tmdyQfXjGAcaqNddP
FjS4VsJWBRW2lSb+JxGp57HAHZFP9ePkWd8LTZxKZFQQ1zLgzuK6NPiOUgFDpZ2UJwOWi/DFKdW4
KVLUm7XFdRdNNJe/tVbYF20uumnC3jR0FddFrL45CU7avK3uAibWfBU6fYj7oO0nDEJReFs6JraV
fDerHrP0ozAgA4cTXCWXQcsb3xOo53oIKbtxqY57+KpHHBLMyMFzelexU27n87wegktMGDJVVXwa
QRSf8XaCDYuocLiAzSyAQonkAjdG2UOgUdqE8MkfgCkGQyn4QTngIjyqq3SMLUzboLBsWb6kBtxx
Ub8X0n5ItBpgWxb9UN7wzY36j7Frf5qTICGjfIt9CleVzraKguSh02ysrV1+bHwA2/ju9kbQPZCe
thud4dpogpMw4dLTFv3ehdJj3tFscfCm5aqSCXiQ2P1mJvkpqOtfUcsQOxrZ98FEZm54+1YxoZ/M
9N7o0Nh4jUe5B7CxXgxnQ09vfQODohuJtzYD8FW4EI7TecBTK8bxstO9Vbjktoj84AmNDpBeM/x3
j3bpvVlJEDHv9XZccEFVXpkGuudUt5n/d8hWRk+9c8F5sCLnyg+QL6OlJ32mIDsrKKN0U8Yor9y0
vh+SAmqhX86ZkWSZJE8KPdUYhgz/K/rX2Qr1DLagwTdWWBo4XhL7xIRg23T0YmtHHWK6gKuyM2+n
yL0dAv3WrCq5Hmt5aGvFIkhSOPeooZndNTrTR7MZsOUQBNZNJthX/528lQdaraC/u/puHIxnvfJe
EXxea4ng+qJzgnnUwAQQfXIrOXgpfg+aeeipGaOgEB9wE++xeiBQA3CeTvF1VHCFqv1n0whCote9
BKk8ZkbdtW8bRPNpazynbrQRnrOrg56ey5DvEzc/qeBCPB4Asmye1dpQjEXCABgPV44WnztJKzy2
FHEnpdpbI9co32/BiL0Gg9EeOmC1RhjRY71oOvTawkXnt5iB5hCMgbZFkLtPlh09ewHyiMG9qdiu
YUWtqMx+dqa+M+r+ujBfbLP/GUfBRzgN33zXeesi8RzazLd978j6+86u3F91Wt0HnkcVO8alFFVA
1ZghRT44NMN5JxP3YBjquolvlcF4GQblziv9HgXZzrC6PT0Lyu55Vlx1A9CgWKBCC8vqQqfm2CYg
FNKCRa2v46qc3OxHXrOInCKlseKLXqPm1sb2RFgEw7yvRddtnD4A7sUQPUY/E1pkXXhxGPdMsXmn
85kflR27iG3tz9Doxb2UfoVIJy2VScim8WZ5JadrF1Uc6wotM7q9aiCbeZz2iwtrCab2w9sorrEf
FPgu/ar6WH4vU1Rcq6YO17+lUpfzn0fHkmwc0cASnkOrl+fIyOl2iTbb6vuuOi4veHPRo+8NbQQq
kRE8YTZIKHluuRk407qmkGgKgG5gFR0Egu+a3u8YeXKjxXx06MeUFCKQav1Q6Rt/iR0VNpTHNqUl
NaeOitS7HTq4eBQ552LMEKcHh5YnLScsEO5IPR5Ty3oJTl6+bTF/L8eR4XpJ4W7nxNrlXoVslrag
Q0q3n0O5IR072KNQRu5P+q3vkPzDvGS+O9+UWlisU21X0zVm8B7SidwdvlsmNfD9v91d3g2NFGv4
EtT8eXfK+o0oxJxEy99TUqpVQGRNm75MyjwuW+5zK8U0ekono/0xb+tlq6QtY75EyfTb9l9+Y9kT
y/s+D4fl8XID15EcwC7a19At2qF7WDZF7M6xzF8R08uTy02jBnpq2CPXy6ZY/kmzb9g+bYja22wp
d4xO/dZiMvYkQKjlQ+zC7Wlw29Y29wOwAxUlkAIQvBVti6mc1q05PnCB/Vtkep4Il3o4OoKwJk1W
Zw2Ezkp2AmN5Qbr2vA9++8N/3nUzAOaGiSN2eefn3otBdlwVPR7kxWkI66g8do1W7oW01uoBOV/8
uXHpm/JlfjtrECwTzL5svD+3oFXjIo53njZJ8JGFMW0SL/qudbmOsp3zYbkhG/kIjwQx5j8OoFLv
73LIn9vlf+mDGnbwpG8rfQ5Plzkn+kBw0PLfLx+x/OZy798+53fVhC4JUcJyJPRJRi2hDKj/cHCY
Srh7G2va1+Ezv0HUE2+wmRZX5K4tRzBMmGE/Emw0AS8uXMpSgTefaf/270L+PQRQIHE1ojVc/vby
J5f/dkrO5MqVTA1LQQrVnPq9nJrLkbQ8/HqudO3NfEXCzgj136VIH7nZnRvOWedfh9/X2frbIfp5
d3nTRBl07891kHljL0/JNnJ22jNy8u3nXi1qwmhpKx++zvDl6y2/sjy3PAzno1AHWyDblM3kxtvl
NXs52Jd3fP3+n4fg8njZa8u9z99ZHn/e/eP15eEfz30etlUtSDRYXipzZlEOnLawkjBnTFpjeEZ0
Wvmf2wdoH7lbpiQAxNwi1LnyHPyLyx4nAtHdCJdUvvbeJZgmKL1rE9TPpEPBGtL7wrP2A+5ep7dJ
sFfVfZGjVVIgU3yTjlSZ6s3e0nSUylq315DEHZeb0i8BQRsNKRTLY5fWOrB0PYRiVLog+c3AWHlF
j+ZB1LyyvP9f3y28mUjimY9pVk2HTFzgE0enYb4JUD0SJ7vcNUUpwNfybGc2zT5u9N1gKYScviPC
0/JCGDJQCK/bipwrdD6fhsuNPw8bXw+/nlOWYhMvL3/eXV7ylsP+6/3/4fWvT46VW+7txkzUtaOa
afv167993Oddd/53fnv280//9sTXP/j1Kf/qua+/vryKy/g7ggyc7pZ0Nn+8+PX7n3/OnMelPz4e
ymm4reL26fPjvjbOH+/77V/9+piWEtgVrcl8/fWnQJXujUx/jYqMJt8S6v7bXRWTL27mo7/vAkJS
/9F+MVRTHZeb5bnl3tKcWR5KhZwy0ElM6OKY+dPcgqlNaMHLzbg8CVmPkqMKia9ZhpEIZOpx5qYe
f3uMqVCsKFQxCV2u+8UyjZlvMCNz3VtYrT60vW1pGfdLZ8bJB8b7dr6YIZlgwS1Z1IA04No2JdQ0
wJFRp2Xu4A11clSfPZ16mUKgh4QhkHob1st0hAoEMfpmaeiE83ikdzBf4gJtxxQwRbGDhO0VmqRw
zI/RLVTH5eHoN99zegcbxN/V0ZxP2uUeM4ndAN+KSmWMVVwnCzlkaYNVuyCajQDNcF3Ukzx6ei2P
1T/u/fFc0+guq9ABg8aMZGiN4W83SybB53OJjsQrp/E72VfLG3rbt3cRyrllf8LXqY/LPWNmPXw9
Fw8mx4ADXAD8PNz2RjL7BVha4Wnzubvs4eWxaMznoCyDzdJeW7pvMZ0REG3zbv7qxo0VoVysrme+
B/O6er5Z7i17+o/nrHn+yNrnHVI7w8pnB+7z/rKj+4KaWuuhAZ9357KLvzpyYhmKPh8v88uJqVfR
1vulGRfrZcQ4N89hxpyOCNfklhihuP7ZxxVBJPMexApHcs3XHl2ehGpDbZa5aqfpbIEpakArc5XX
EmhR9rxvg94qMhaDPA6BdGzrPHty5FgTY9eWwwmee3sYxWug+83Rn/kHXzf/6jkqMHstlsYuMix5
HLXubzdtQRlAusCiv56DLNIek5Dqsq8HxADOjOEpfrNCvzpQg3Q2g+y/YczgHFz2ExAZdtFyt+MS
EpgAywwpOda/9sSyY772TtQYLFLdcSTtmkvi1407X5y+Hi5nJiicEkARKIz5BFt20L/aVSDdiuOA
0GiPfmO97JRK+Fu7ysVuOdM+d9Fy5nlJj6UY8RjyNLfmHKaiPrrjPg0KaP6JmTTHeXZ+cDTk3sxC
aSak1XtAJ2EzzNsuNNjsGZRrEDzz48+7fuj2iF5YPy+bUJ+34+f2nu8tDw27Z+0IxWg5W4iX8DYy
9SCyUthfzhh/VIArlruf51Ip4oMoqZ9VHq1pMcM+LPb+ypyvDJFmmCjmyIuNdDPd497Y0L+k0Ly8
Os1XigBjBvSHiogHjqXaBo5RzjdfD5d7y3NkENB4YAKxHGnRvBm0+TP+dysiXCH+oyLiISo/fv7l
ILMfxcc/KSI+f/HvZkzjr4apm4awhC/MT9nD382Yxl89vJg6/F/4ju5vZkzzr/yGAQzZM4StUwf7
0kPwcbajGzMkmqf/3//9JySi/OPxX4ouv2MUaeV//R8cnH/4MMGkepZuW7Mf1KdlAcT6dwRx3YRd
k/t+uddc7Jecvt/HIy4n5DrIfvWgvGvkDPix0OP3RQsGyVeCJKrk0PiGse0y94bWXpjfeXV/8coJ
6IzzzZvRNviCPcnU04GdkKY/EPKf3ZLauGZjmDtHeXmQJU6w+B6x1c2QYJJ0BrXraav7/gzEKT1v
B8PnAe6kdzSqeyx82xxC0noqBzSRQbgP8+wmo9C8bpHIEjiQ5fRgkVFnnf7cTWe38Qg6xXUCmhLk
GehKQoGwTc6N5t5wfrW1jsbte5lSBEMOxzkibvyClmkNqaFoCwMUCPKyHvV2YSa/klENV/TwidfA
/G8qg9R0XEa2+9Gj4Wz8HKu7JJVLSHvvW/nZDFuUvyRwaMOubrrLYtmkFIzO8+cANFOrmw0EqJ+j
g1wSbXAAuQJrAD067RFBcXAVmP05DcoTHjaiE1DRAWy/H3TQHG12Lgt73xH+C6dlbdc6+o3xDr30
jRbrJ+YBp9LX7/xAfya+eW8V411QU3EztxCgnxsNpm/abKSEaiqyc9NCXgbdQgz2C8DfBzi1FzNy
vnVpuMFuGxALU3qEzZEcpdIz+dk/DGc6jQNfMy3Og9E/RHpwMMODn5K6A9oeR+yZC/KdnYynhAaW
D+138ONjk2jIIpMz/G2OivhcGQCkMekBF2vtdh2jkDWzYefglaHlfzPQby5d5CMwiF1tvNMncW7H
Fz2jEeDb0S8r5zgIBVZ9JzoEJLoGtb0finAzJpQLNVunxeERpslfLmVAArMC99OS291agJCyH6GT
XYcDDBrjroqcfdVGx4QgLsMMj3qTnuc9bATDcydNCp/pm51mv5ww+lW36mHejJU2PaNEOLv2dDFI
4kz191Gnpm8ARmWyNAIJRFG2zgrcxURwhBbEzoK2XsMIPmHsYOXG6GuhPzWGOzWJfTfGR6xlqeHc
lJNzY0ZswUqd8LLsw3A8xVH2ywupe+pUSWNFFJ2dnnFSPs/H5FQ7e9RVK9uJMTWrd68yz7DqVKou
AnXcUNnfIis9TgPk/io9N3XyY/kbI3pKNVp3koT2cIDQ1tVwLKQHprZQeIuzH65OH9yWG5u9EhHC
myIItDn+WmL08P/QTfrmdMmvhnyy0Wq3GIiO+pidNTs90lQ/52O8D8qUVLjxmW7rKqfajPTmLp7S
czq02zrhWNUafCebPlG7/8/deTW3jaxp+BfhFHK4ZQ4iTVOyLM8NSpZt5Jzx6/fppmfo0Xjn1N7u
VA3cAEmIRGh84Q0oWlzNtHuqlezUi+nA/TrCSPXm7jpAVwzGq84pqe30tem/AEI6tMP87FTzsziD
wDOOSpqcwHK/igMjrkdwAVcnQkalmJ8b8Ja9NlGSBmrET/KNbjVa2Fc55s7SOTVKNV/Qe7+0+rCl
3aGPGQWrmv3VK4/fk3gO5R5IQYP1An1y7c2IOJnuV6r3c8ic4JsdtNWQ5kR0ShC3FN8tDZjLhr59
irQRvpi+jeP8FEdMQ+jSYrHWrWbazWhyQY9oEEvGMiOKXga8TbVofNK1diMuJugdmyoiPsaMTc+e
W46U0TsvI5oiQoTnWTX3jeI9UifY1FbM411kLx3T9Hxx6vECoQakl/BcXJfZCGBlenZiSNs5QG6/
iF7dAA8sL/j40IzW2azVt7CGS+8HwA5wRjNU+2w445tn+Z9yC8VfK0aPdjpKZDQXsxJAaJ1wWbbP
yFiXysUfigej6Fc2HelJb3fVnIgg6Wxa/RN6N5fSRBFUDDGUNOaj8dWOk49qER/a2qB+np4oim+K
kdtjgvBXc6RtArP6j8aoP3TdfPTK9glHn80MUyb2x+PMjSD+B0O2KQhuQPby0EDINtCOldWhIDVe
Rq7N2uyeKp1bLDYh8IbzunYsSDHJKWq4rWatQ/MCA0gyqycxYZtjLdqpHzyebG08P2tx9tpW1Sfd
f+6y8cnwAZJG5vimh9+byNsHo30Wt6SYE1TPOYcx546bCHlGHldaBLM0cF+6TjhJ5TxpPMxUO2vH
MxHGn9pebZN7nomKLtwlbOPXlr+R5sxuXncKR3qAA1A6C0xI7EHaojdQh2fxtzLdOcs7DkQTPfZg
6SvmH62inLXcxzpYCZEHwFfNjkFwgQ78NOvwCwKEWA6j0oJ/nIwd9X28rq32sxtXr5PX9jsr1t7i
wBYgQ4s2LrQ8o4PtrA/2AWhK8ADkNl1H04S22AjfzMFSJGg/pdGM0zuEvyysMGDskhfUkC5ekUzH
qciOrdb8YSiWuTB8t10jPsJDDzWrnOdsqyxza/QWCFZQDFKf7gJ/0ndAKrfJbdMcTdsBS7LOsT9G
EL03c2wbBzSE8WwRI7lAQuTnKuIYfG2agllDgk+0PpJLH9Dw/ozu2bjqjfbB6dA1VD1EVlMl9VEI
DiNj6dWzdpCLYao0yHUmrobADTUgIPPU+QcfvuhYpJ8RXGnWQevj/ueVwT7rk2WX9tWGFtaz5mgQ
/bMBYvLMFNKpu6q1N5qrrGfI//2cYHiJi3iHXIU2AKl4cZsfNpz9BKC8KMnGoCxHdP2rFZ5Z66nV
H5QSsHaGqjviD0pzLKeivS06fWyPfLl5NzvN2QnrcUNQhK4nrgThFG1SJbzkhVmQwpjPLho7EDkt
vAx4Cqyr0H2tcw1p066H3pF3f4CdXuakBiiYeqAcYSJ3NnpcRWo+A5tFZrYcchSC7YTpBoG31qJT
nXNhz7H+lipo++fWGZViqNrYvCW1uyvK6aUrgRPM3OYodR11boF86q6ZN18DyG7cbOtJOEOZlvsl
RRTvA9o9YJsgwtBWYPpDG5g+Q+K8OIp9piLzpNfTEwKeoPjQRfcxVrai18jcKUN9NO3klrb8LW7+
NU7W/hkmo4jiubbpUs6xoKT8PUyOoA918ZDQWYWnVSX7QUufqJY/+e6I7/ByRsKnIo4anWr9C8D6
clNE+dtf/qeEuTAH0YW/AMIrrv1OKAXWQgfH3MlhW2qXyUAkakrtPboBGfMLgU4UwxmjB6N49lmE
Sv/lz7/XaUFEAP0Y1+EboK+JAMzff/jgCJFRvyx2eksQz1yDcupGqcqtp14TbbjaRvTaIDGC2LIF
kMZkViOwDeNp+1++yD+8DMQXofViE7R54t+/fxFc/zyKOXiai5OPutzVIjJJlaPrqB+mksAgba+O
A7CiwtdAq9d52l3ziZ6GxtMnJWBFZiPKzXXpfP73byZytL9J2chD5KFb6jgaSiTmOwOIkt7/HE+Q
bvCGE/pbRwOJX6VBdG4cBM7Gstc4t32Vl3fZEJ+n0xuR2FPQXAorflW98c0ImQBkeOha8yXYQkVB
J2t+bnl0GfG0tCfCEGI7VKK3TjVuRQhie8M2wZM15AYQUbracqek4zULY0zn1cts0PbnXAyBS0Uf
q8Swv8bQczTzBZrdpuLh57vdNu+mbe2C5pqGXdrSn0b4RoMXEvb+JrfrjYqNXWXU8NyDZyWY3pJZ
/WyP5tmbAJQY9cXVuqtfZj8qr2P38WuNhhPPMACcDqp9XDXAc7EHQGDlhCQ39J2hfwprhMr+/Sz8
7vKAM6Vbmo3Zka6/u071NPKyAtb/LtSbjVmol85LD2hZyMh6fNbaev/vf1AzfnfeIQ+IrN2F6PDe
+MMbNJfclDszsBHwSuNHmtF2bDzHBdrgPPg2rpm8TvA5F7OCgErXP5HuUoXBNYW4Pu2tvTajtpdj
LHyas/7qed0SOvEHwxEXg0pAiu3fBY83Egn9A6rFUesK8YaJg8ijY8gfZubDjlBM7HdwwXmj29nD
SSMAFVlBypXghdlB08cj5ny4UczPPVlVZtVrL4YZk4Ft1JZKN2zJ77dmnJ7yqN9EzVcXOvBCQ0vX
s51yNWooWDrlLprAHYwD8uOxZikrE69YFL8DvVx3ddpxFfknRFDpwfjJm9Z2qND1OGKX66wLPuTJ
+AzH/ymKumVPCkYEbrzoFDRJiNapZXypSUeLNHoVQWtbDtvYSs/Z1Hyuu+kNfMuTmUek7OG1qveI
hlpdsO85xoGFoLqanULXfNELazf0h8ycAFPGP4C/7nQ8xl2ox1OZvkLnxkNh1RqXsTR24WTtJmbt
vnVf7F67iHSPiOU4rRVuV9xtZJ5U2Du9m5l2w0OVfxx1Hlr8DmDEZ88OzgPwTc0Bq6hhMu6qb75r
nh2NMsG/X2neb+YXIIawSFXXgTfz7tKeHaWoTMXIkXrTliKlQ9H+RXsGFf5Z/OTcLnf5f5ltfzfr
Wyohp+si/msJVtCvVaEaUQ8nNScm24SErCExLf77I/U3tyzK27qJTQ/OLLr77o9EYZW0qarmiCz3
OdAvCJN6Oj/VqB9WgYekQ734mKjVdUbIeqKOj/jrsQmRbSTKrr0Z+oG9xtJ37Vmo8eqUIxT9nJD2
AJZ+cZgIgckd4pDPoHIJmuwrJVvipj45uUR0JoVSMREn2fjcBfpzHzNV13WCyNa8Lqfs1ECJGJ3u
anD+Oz951b3p2LbtEZM38GB44Rnzc+iZ56Q0d6NBSN7kJ8u5zsO4s0h0xJe0iENo554nw34Cv8ol
s+7d8lNJhcGFqRuNlwTxLW/onjQHLc1sPLp2fELz7BSi4qc001GkTYBWTursrBKrfuDyOM7BB+S2
KLBTL9BrsiSqe4sRrXNEACsQf/ka00XKBDrmUDwulImcJELYeQSVgLo9zd2Dm9Kho64g/pxaM9H0
sfWS291T1tTrpHJe1FxdiqTEG1N6LcHaRyhCzOAm+dq/X9xIx/3z8uYS80zwaA4QOutdBTIHpT4W
U5bTM+TxmWcAuKoYCfSWvKl2THuhJAhppEq71ELOkTJG26Ep92CmHnVvma7MuT/XpHk41B070z53
pnto2merwICBDF2kbn1/abLxGirBAyBTFBfiLx741JJmDgTacwx5cHKTVyifaF7qHNIh7/Zm5G8K
Cn85XfZOZ86rKAH03PlEoyKoQN3lSgvzLGbVau7fCh9VMrU5Rv7w5jDzY33y6hjFySz5S5N7UEw0
sh0YtxQXqN75Cgpdbn/Vug7hrXGTFX+IJNVJ4kONnoI1txuInMfG6LaZRbRD/cUux+cKPCwJ3jiY
MKiGrYjGcO5eBSRzi8A653CAoDqadXOFs/M2deNWBEFWI0oWxosXw9WBTGT7SJwXw7Nt8YuhCJxg
EKEsfqhb92tiKVdi93b17yf6N7MYgZv4TwPaq2vvTjOYaCdF3jrfDW6+agDMgbWjrjkMW3GRG+14
wTTJL4P/cn1Bxfjn9eUSPvOE1jTd/cf0WZnGZOgmrHBgIc9ZneJlmvJ4hD7RrQeVk5FmJ4SjV6J+
lsT9yjdMmDU1kwCFFyqcOjcKrfWFwFTmcKxEkJ1Q1qxVxH2IxTT7q00hxSzQdiJecimUOuNFVDfy
xH3pvWYj2sJiyhgAOirKtuntbYsRwEA+lHpEYdn0FvgIDOnGyqS4h1knKv/pycrUZzHvxlx0MYSD
IBcWftYaoE4TZ6fJ61Z1MlwDgh7iiaKa33TxMMo5m7H5YA/QGdrklBvk4/F8HdPpmDnMG+IeDozk
VfxmY1afZ019jmf1VHWcl+Sr4qSnySTt47NJhMaeU691m9m3Tg8i0HFG9dhy2SOoNcCz6qr03NYr
1/JfqAdyx/bui6hQBIJCHIY8bk3AmNkPUQ5BGelDTmT+rai8bZ+NJ60VbOwfdRpv4KqfbJOoA82O
N+BUSGWJEsES0LOCfNHccleKsG628tdZpacwTB+C0Ae5DK17EVaoG6ZguUl3Y4wgJtrfoaueSmT8
p9g5d2Pyii3cWVStNep1otpEn26jTOZaFOHIvd7Ej8YM5ElPtEulRAdkFjZ13F3FEz7i3hh66wxc
8iLWS306QryPKBfVXXTKKSf3o30Km2RBP36kY4jAoA8Csk3NnZh9RWWtIF802/6DNqxlEjt1T+40
vGlF/DhTnNE69VE5iFm3o0iu+vEJ3sIWDbxXSD0nLe9INsNX0+RbobyMuwAsxn5a4jaE2ltwtCzr
RVTacFHa1Ny9uPC98Ag/ximPD6LLMnyMK/tBBExaOj2bqfkSB+G68PW1lsxvfcijjmiiz4EW9vEh
9KgjevUG5fIlKliRG2xEra1tU8qLKDQUO6LbQ1lOR3nB0/QQYWTEY3gcOJ7MXiZVAWhia5GNp6Vz
9lJ0wAB769mwFw+f3GzJIC3sXsB9Bm+qkNIWF5yovsY8VMuR3AERjAMMDVoQlBcap39GRxv23MyT
FG+iFM2PvqLqzHQs6oRz6X//91kLj8ffTR8OSH8VUrNpvDcjTScjrnQTf/HGmYC/cyDnASWiT9S5
KHh0QEFEMup22QNlTHo0A4iXfCVqz+LCalDuWLgtOUDrUSIuhvSaJpactuUOHP0rQphvfR39wOvl
LXaBkFrjmYf3IxIPK9XGeQ1Eaf1APQiaPlhsfMxUaC5jpOigBXjmYDhnrtW0xSOom3ZGVWIY13WX
zCFJD3TEsq2SkNmdT3kRvWiiimTP3CajndUbTa9eyxoJ/CCGYoGI1lNdUAttC2qbKgaKi3MuMGc2
5N8RYcUhDqmEd49xOz17FSli/0OtjXJZcIOL+SWcjX2B2TwI3aWY1W2zPa51Jicx5zwGqK2De16g
0PCqgpF0++HZUMfrGMMhLgH3aoe+qNfiGZ6C0/WNZlPYCGMMhHriudulJ48rUtx/jeM9asZjT18j
jdWL2JsIkwJdpMbRIfmg1M66oCcgrgpE6c5iJ9gvrGrKy6IyoNBOSPTxIDINE1ErLbF3VjG9Ic+4
7qjbZxP+OZ622dUlUVDRXVVIi4660qYBog+9eBTeEZP5kbbdk2GPF3FDt86fof//V+ViQ6NC9csN
9g8X5EdB6P+NgMDPD94FBOhGa5iyeFI/QGTWP9vlmmr+h7zENTC6Mx3dtn4RELD+IxrpLmU6+BhC
vvjeMNf/g1A8lTtkCTTpoPx/aZozJ4iU6xf1YtVTNYuCmEaxAT1kij68/otxLzJ7eev7lXKMAcCi
NoTadY7ByrLjSbnEOGDf8GyCzN288GAEszn5h3hsXuZMuaST7yzjSp2W8YDuFl63G72HxYYoHkCc
FL8TNxguQbfCOX5G2h0Uh1CXmVXKn8DaVwqZy6ZAIibUYnc7ehAWOyxayiK7Nnb3YsxoAuPLsKi7
/ByOOTZj7gW6Z8GsMVt7o4a7TriyxMvyi1o7j7T+P8XzfB7oZLgl3J3U7DZdNh3NfDq4/iiavA9W
opHVh84JRykD/9DkWrSAgmLY+zM0AjRwK7W5YjsJVUY4R5VdaC5bq1jWcbpO9dF6AKFeIjUruPtk
G0r+A6DKVjUxqSk2ednDWO8u3UhDR08bEnu3XvnFjyHkzVEalQjpmJ86KF9DlzwrTmAscoPfbPno
Cg3Nx7nAPxLTAbRAAv1t1kxq5UQSSaVfq5R5xrYeUTOhUYH+1yLuvJVbK3+0JGlo0b22q77HJqyZ
YryF6nqJX7xAgwNeF9xblQlIHVbtDILN6voYzSWo14F9UhwHGu34rMY9yiV01xUCGCvj5yYchUah
Tqvl/aVMFbhMup/DNQx3ibq34/La5uMOipW71LrkYcaea+kOEPgVPXqtJrwulAn1mNlNvhXpJQkg
Hgbdo9nBv2Ifm0R0kMA7Qk/VVcjiJfwSoUyMwvQZ6btsGVnj1zpLHpSQBkuVptGGGnsaXUv7TSVG
GeArH1oOwlQW4xXJA1xO+mTtfXWxDlLKWl2WHYrL43yhW7TUfehYQ9TvLdwoFu5YOXvNTKgZJfG6
1gA+hGn4qTMGdxfW7Skp9fJYUvUpXPqrYdrttNlKNr1DuGs1zabhZIKTS7iUY+1zhvn1yjZ4jAZu
ggxpFW80vMbM8WMDXnQHmPmMYHFJf9a3l2Gfv2Ru+ZKEybTI1WfTST6XCezFpDf7he5AO8rzt6mn
90bInkGpTFywgyZMNs12OrQdNmVbPBaDfZ0zd1+EJpDEcjjUGBo0NhqcRuBfbKs56/nZoaW5wirg
OjvQxapiZ80AQFG/7iiyzmDbk2M7ilZ6a9CC/2vR2JG5KnJ+YuYGnkC95NzQw/TiuQ24Am1N2+t7
l5B+JS7okhk9ZMBieELhDYk9qb1ugwCNIfMLEt49wbPQk3XCfFVCJoLI8DFte6AAKtq1kWp8q3rU
IfKpX3k18AerzTc1WfvBiPT5QKFtvo3u2xRCZIR8UgFYlIvOBIEqR40Yicl4PZruy88XYzB8FQ0G
jGjM+1iZS2uVARn6+dovu8sSkdOpdIfItg7j0KL7AwBVriXouOMoHsUTKuoCrDP6aFdVGeIDuYVo
ktlg6OV20Zuj2iPTB2HCDn2SjT7hmJ3l4RL0NN2quIDbi69PeygFEj1AHeo2GozyMk3Yet43yXfE
tX6OkEXc3N8fiQ/Jt008S1aohCETVgAn1t2oxLZu3mYz8i81poxA6cQ2VSzkW+QiD3xrH6jb+5b7
u0AQ86lIKBnRzLl98rYn+Ly8InfVR/E18HpSxZqr2+qLx6az/E2SR+bTkCkIVW7LAZgNjHInRU24
C1zjywAfdu60hVdF7raCE33RGr9CBG008S3ut13VxkfUFJ7AFtWnDjLMztbysy1gqF2LtHBd5nCb
myVyMQvMyObXkX5AhE6BjqP6ohQqIVCorbGKz3Pmmw/j1D9lkVKs8x5Or+/MygqJDfdQO3pFXbX4
1LiI1jqGSlOy7PCKLZ11GsXrNmyP3fwyogy5cLGAPfjzS40qaWcpX2bDRRpXqeftOMbtuUiafaKr
xaGcm9eq0ZydQra6y6biqzmC5W4ttCrDpofx7EGdtZ1k10aUZ0sFOSrFDb5UU/c9D7vmagukmt5T
tUVQ0kFZ8GnOu+gwFzm1uxHJ1LEt6Foka9Qkrlkc+ohC2KT4oR2vG3j5fRvO2yRA3S7xeOA2WrcK
v3XlWAPD+VhzdW0GOpWLAublAd3ReDXlXYXkWgvPExfNJTPJoheiPKaQ57HR6THFfRYLkDf4XlR8
5LqL+p4Q+KGGjtbPneQyR/6HvneGjaTT3AhJbduQwbsmStJlT9pkSlSt4/TaPo0P9gh1dJkIcPvc
RfaK5jmob4GUlgtf4ONjic29r08l+rgl7Z5wLPR5qY8A7uWCypEL0pMrtD7YAmc8AgO1BR4UbXAw
yAng0fqvkdx2X3UEvFTgTKn2lwdDIFMnCUOdAKRGApmqCYxqJNCq8lVTIFgjnb58JhWXbOReynyK
9vhpAXEWC0sz3BkAAUMKOuXBNazPtt2760mQByyiAl1iaQW0dhYLpOw5MX+tUijMlr5A5GYSpzsK
nO5tGAr0rlxXBhC9MdBeU4J8beC+AqTMFclhSCUYOBW44AGAcCuQwoXADHsCPSzP6yxR35JXZgmc
cSUAx+Ksh0CQOcLl7k59kqdaUp/eUewwb/puTWqxvvOtJJFKXghydF/MVUdBocQgQ553Sd+SC0km
lNvKzCF6wdot2GR29Umee1OiteVQu/EklObFzyGLOI5a7tXoaxOA8vYF3jsRyG95RGdxyOSiFQjx
TmDF79vk8Q5wud5agMulB999oQhc+n1VjuS22f5SFWDX3XaokRMSx1RebnKUCL++BOLtUl5v98X9
GrxfiDQn9qoAzvcSQx9gCApREOU+Md3JRSpoFJbE38v1QYDyU9D5g4Dp387d7R6VOH45BEPL1JZM
q/uJe09Hu59Do8NgZHC6nTxBvSST3O7c29iKyzcnBhwiT8z9FMkz9m6bg2LvsgIqiBY9t7C8e6UZ
oi3PnVyXr+hK6IPXUJ/h1/x580pKhVxvYrx08blysj1hH25Kgn8jbxl5K4WCpCFH921agMdyo5vb
MShqwJ5kxV2O/kgDcEnwQEzQ9gf52u0NYlsRgAPurc5ZQWNuDkCMmoPz1+jdNkXQhikNmQvTdWfx
bGyjjSPoKgD7MFuBwaLLiUMQH+SIPr+2nmG8yFOoiQnlfkaxZeExKteR1LB3OEAs5C0ob8lC8muC
QCN2sWDddIJ+U0smjrwD57MnarFybAjaDo176N2C+2ELUo8m6D3yFNuS8yPfWMIDymOKJfJE55Kf
J+9WubixJeuKSmSCdNLytwxhTzKGgVXSNE2xaZjyEe7I7QwLz8tSnHXUXNiY9a2yTdp4g6XzzzNs
CSU6uSpHciHnbbnNR6Hczytvd58uU6z4OEhi5rwN2f+X3AvCeJk05ubOEUPsrch2N2LXjSB2ew2u
5LyWhK5RIz7a3bldksV2X6W+5EwwoJSvfVmG4Ve/xdg6ED+p1/hJcnRf/G5briiEmPf30AXjKPxu
FyO5yhoE+A+5m1R+zg/w77aMaPvLx3732XfbkhC1ihlhhEUkvqt8FSbFK5LBAwpfbCpG3A8byNVa
3X7TBvE4yimWHcyAB5Bc9A1Pp/u2IRY3Gy4UG7XWne04pEe8O7KtAf0CxVnxsWCKGMqPyA//bjfy
hV8+403O2kJjLhc/PqyNz1oIbUS+67a723v7EizawuVoaEafbOXrcmGLP3x7tYe6pWZcKIpZCjmi
geurxG0MzcMQyn9jlxPu0kVe73otaQ82hIBDFAIIg0+ylXQSyTm7cUxKI4a7RJ0QUPHjO05JEMIR
XgR+9lKr9LzQj4YiFbY+UmjDg+Rr+aWe0cqI/PxhEvYoTDL5jdxzZ/gASoWxJddjDyHZMYyjlSTw
3BZy2pbDsjW4hLC/+EiPkS6L0X3LzJKuhZg6JIlO8q7k6o2RFeefXAcawESCtzLFzNOrQc5h82/8
GLlJUmPkIog1m35Fum09ayx3kjYkCTKReDSC+0OFX9CwJDNI4cFAqieegWqcggYcc8jkMPWAX/7F
v5Kjps3CA04ws5hALQiTFg0Vujtw8CTpTo40q1+Z6N6issjUO4q3ylFtm3jt+Yg3iIlbMooSybWT
BDy5PpgpRSXwHmaLM+guEuEUUJbykOmWuQ4C/6Xt52FeSvbWLKab20i1AshFiNwZM0rRIhoCgFcf
5Kjih23iuTvFFaIIa/3ki+es/OFygeBqt8p9WqalCCoyXCfIekRgVpDLQ8UIlXnhIpG7ihvSuCHE
FgsF0e2cDojQWeLWm5TgUiGss5EXDup/+cGacxJwOfRb6PULE6FIL5j3syB9q9SzkMIXQ8kSQ6hu
2uZdfOPpDYIaJhlhnCOeC3IoN6p9iDRxjfuQZOjdFxkOTNu5cWir8OPkwhKBRRvkwbLFcJIiBUI1
o6J8lHuTzD85ui8k6wzE62e0S1xMWNjRL/xOFLw48Cb0GIA39KhNkrEjquvdLkRpTjKw5KISMVKI
X6QRp+NOTRRBphQRulIYJActRmTi1MirzfUyNFrkupWbDMPW6Di5xqve6yj2BxPBgIjq5AKSCIig
LA9+UOyr1uAzoI1a4APmvIr2VZmPBw/TyYMKkIFk/6/1DKu/XYLTq0/v8RDHSDwVbh/iIVKFEeaH
YmsURXw5K3/LcxwqEczrDzTO+oNc/ce2uF4qHsL32fDQ63nxoeqz4dz5tbloaE2lKoWinlo8uLTN
jGHYsrWVR4RD40Ok+hgH6DZiIV6Rb50889e0GgX2do7WterOFy27TmqOFIJXYupRPZbN7KKNVzzN
2E3smggFoRbXL12bwoehCpd1MYMc67TiIQ3wFXJPhNsxZBbVOI4aiKgYBgAcqfVAH2UdaeYydY2L
RzX32Y3MZJ/0JT3U3rlimSyqMMCcetU5DAmFyhEjs13t42vkw4moGgfk7tA/9PiV7AZMIZQC16Yo
UMfVbCunzgHyPjVxtbOdMFjSrlDp7zTG3mzSc+5riJ96Tb41J65ou7K7fdt1O7Tws2VQWfQp8Z+I
o06hFDx9HgwPt2RnmJYgVvG0VjD/1KGX7em0faCyhU1BbFRHOeqS6nuDy9LGqhpA36EMcjMDr+CR
JhF1zuVcatOy6uCD5RY4GpjU1lLxfXOJUkF0TtOMwifZOBJZyzmlpUpnvtjFaRhgBlGf5975wHQ2
PGGF7cIOgLMFMQ4d1ZxOfIB264dkmpehXosySIBJQawieOeMmwmP7gfdFbiUssM5zdRxnBZS4Yrr
ngyINRunQm4upDYjJcrc8qNVKk+pZ7Rb14nWWkshFcfBNysqjoanD2tKrbjxzc3CxDIZ0T9Ux1AX
Rfq9/4YSWl5MSBnMQ7mqfOPJyulW+2UU70xr+jSqeriuYoBAY+dahzJESjruuj8KUMwok8MAqqms
T7H61W4o4ub9tzLwEYqcVSr83m4eEYAx7O6EmBZdO0PwsgyVSnAaXytbmIRWAtXRGCXFsVHFYpCH
5ZCnqxkNTvQwm2rj8qRABxJ5pRYJG0AEODQXwXKsJmtrKfjhKrqQ0MMpoVAnYwNze0bjGh0wm9B/
Y4BJ35ezPi2zEQmtIfrWw2QDimcQwj7MSvxdRW0JUgo1TlUTXtZIcDZOVpwMQ4kpNfGHSwuwYTpp
4RmBWWTAIwczFAOHiLajmRG51ffWEvGm0DpMSDAXaJSvugR521oPeJq3aksFIttGRtvuglzb+pbn
rYwCSwI/0tZG1XgrfJFR1WrcD76aHT3g5iB32p2altk+Saqv5UizpNCMn0iV/7dNNxNl+n9run1q
X8NfuanG7QM/m22aivC2pUIDRTnL0g1h+vlns00TzTZg3xZtNw85Wtpcf6p1w07VmFrBo3v0wOj7
/dVsMxwh5K0aoi1mOe7/kaEKvvEdgEd1TZDfTBMq/Xfdg0P792YbdppRWEzudLI1BcRMEhBdyjjm
lyElfijzvSgP3Ybv34CdIQGf0+H8m8wYZDmQhEILDjiF5C3qcJQXB++5Lyy04guTm6WKQE4plxAw
Lupp7gO2f6gZ+iZaDtr8Q/gJXvJpRq54mqJtMybxpqgVG+8ZLn97DChFgqLcxk5wxhi0I9KJvxD7
vNC1c9AKG6JdaTJ3IzS91bOugjjnmVgUIIWdVnZCiT1RF000WDOEFFEByzwejXKI2Zs7P8qhmSEe
dXRhxK56v20WIQHczw/IaO92KH7ZjfzUL0fpHhOCNNhGzaxtuxjSxk2+QEsqu3+RwbPfDenGRBtQ
BkJyk1zIwOYeY7/bZg4t2brceAt+5PC9KsJd50K+LBf3P5PLjF+u/2P4739d7ki+RY7I66z9FNUj
stnEurIUL0e9WJWj+wtNQn3lvipHgSXyJjm8f+S+G/kRuUpvM1yqEU/w371Zs+yZnEv80V/2eNsq
P24haPOzVYBfVj9X4e3LvvtO978n9/XuT8nVUFwUCrVSgF1//h5mTTQp5HrouzreL70PPnGibpjL
ZSS1FGTPRw5li8fOKB0FdbGVm25vzEWx8/6W2z7ku29v+qvTJFd/eTmR4m2y/3Qbyg+9251c/d9f
lvtELoh7SA6hYCFC50UF0Pk0p80rUkpiiZ/fsJLZpId5+6oWcmm39UKISsg3ybfLVbKx+DBc5Va5
4b6nGRFV0Whlz6lYyNH9k7msGd0/4yoImHWZjs4rSv9GSSUNnXAqnwQmfw47H9vCTFQW5OtjnuHZ
CxZpMSg0Ay0tQfu5c2h8KzigJuZHTPqgDQg2G9yN5pBHzYMz9crGaZVpB6J4WcpUyRViQ7ehJhMo
jiaqUiITt+RQbg1b52gCAsMEhiRLLuQH5fvuq7/sUm6UL8s33j8nt/k6vI8izsNNFcx0X/us+NpP
VQjHtT7OXWGQjafmwrbomfhp+8etti+mN6MR9YtCTu3AQpC3yaCgFthRLLFOGAR9fDyY9IF3+ayu
kqk6z2b1JMXwblp0shZnWw911kx7qUcmdbDk6L6Q23LbKFc0QOizi+NxEwvMqpiJnfqKGdP0BAll
09CucNALyYF8kQiltlZtoll7irIRqRw3aFSEWvwniEEfG4SrlyWou0MbYbCC5H20kqtZXS3Mll+h
912M41gyk0YPlE/xMyhoXccYEomcVxYAnRpYZODBhhcSjFr3bBn9q+F2mnDDqo4Q83CXalC/8bBX
WWWq4W9GGCR+6i5tWqa7Sgj8yPKrJWo3ctRgirRzdNrbso4a1cgX2Q0VSFEFlwXWpnQRc5HD+8ao
Vz8YIBlvenV3AT05ui/qSdFoG5pg+LiR5CIRVXkn1/aek2JfH9qqelCCD5VKWRNuY7lSsLAjEc0g
nthB0+BPBPyv7i6614N2FBei8fer8b6tSmusBHoTkwdHPSrozG0B3aBsNNH9sWoPEOV9XY4qHVDJ
AsrntHNx6kLQZDwkSK9zhuF3LFDJj9eRXA8Bpx7GCnlfyiiC4+605rrx6fKRQGJs5A4KwfBsjofb
kE4BdC99H84zXrfQTYMaamhQqvYiAI3hhrmH94ZGQ1EsKuDkEEkPdhfjolw3INSxTFpFbg4cTpav
RlQ+Vw6IVEwGxzXNsXJc4LfXRztt+tjEm+kROUMj3DeP4x8uiYu/cBGSyZdQzHfKjyLcBsaqysDm
LLgUk28RRY1L1G/L4KXL2NeqVndT97J+M8pzRZ++2enhSg3X/agv104frWlUoG4ARWiXu8toPgfq
RZvWlfmt81+xNmPX5OkG9sP5Oh1X7fMQrmp6fuFrZjx0EbKXB3c8du4uDTZAFmJvZRcv4bTP5u+6
vo6hjZfhIRrgZO97e6kqtLAWeBX0br8ZzE+2SV61N4xjH3x2vtvlfrI+4fCIv0it7er4VNjPobGt
UlxA14hEC3QSju/hqVb3pboDLIRbVNEvzXCLKdDcAUEwtpjmOrqyaJhwTL5WdNKqZefRNv4f7s5j
OVIu7db3cub8gTeDMwHSO6VsSRNCKoP3nqv/H1B3Z5X6668jzvBERVCQSSKShM3m3Ws9izQIR/g1
FLVtyNhO2m/V4AJyZItecaGQkWbrAL5dexzN+yzZ9O1LKtSI5O+K5ofebaiGHYzYLXmi6Tb4rnDn
GaSqJDtQG45pbtE+NFCN4ntjVk44nnj2u71ubmtGJM2t8t77hDLkG7HdF/FOjo8peqfSycVzQCjl
nJ6ySpTHUHmmbpbejf5mlOmjbmZu3y85ccRv1bMp7AdSWn9FOqKSTXuRTmntCsnW01bgwIlWy+fc
Lqd7jjCPr/rLLGZ5ak6hq5g4lYk5BQ5AHhsIqd2gbIpgl0a2Vv1sSFtMDn5+MmNirSHNE112NOWP
aKJLTTNJpvB0FK1rLpDmuTGrTTAhBriL20MUQlHiusCGQhxvFP/K/We1PvmcRwfQzBxvEhhFf0My
SYKd4xcqM54WacMETtMh2BdQ6ZUV0XQqQcTFQUNLig/4Bw598m9LSMbNXvqVV1dQGgVPzuJ8wDhO
ApU7r9lzdsoGbP5dJMCTdJTS0TubjTVvOYDDAVYGIIQ1Ia+ztBb+NwCSdgWXGQeFYR7EZisNrngs
7gmUkdRHXIOTuFXBmO5SRjYrd4A+kh+SadVXdB2ORo+6q3ILCBlUDnDgjfZqeBueAJMDt7awsl0b
eUdd0+66o9asx2g9bPiamOlhOW5bkm7hPlAj+Rm9ESmig0jugVOKqLnu+/RoEHPyKDNMJLyK2Sk0
LuA1EK5NG73bSzo9cCd9tZR9zaXgb1LIJVj7xfB+GohfIfOWq7aKGNItiKB2JXUNEJHxmYRowv4g
w3NgqEiywbEwTxUHfVfbUmI/RtVHk6J/gBknPbbmpSGWJdoSuzKh/f1BtIv1ZDaOtlLOCJkZCCZW
PLeo9e0ZjSzUdf8a9zbszAgpYrYu0g2PRfk3YbCRTLTotyCDly5bqQlwDxxCyznmZ05m42SdlUO6
ybaYvIXZ+0Jp2AbCYNccMMUZDPTzbiiguMLK8MSDE8TR4tB+0xTYCVs88c22vZd/eMoqrrbsGsq7
AhZyYp6rYsM+efXGTI8yZkPFthz/qXgBrqyGG8U6JOj3qdLj8HkgGps4aNy3tkQJsj/q4jr4aMPz
ZLltuxPeSdohPkSkeLqpw3NnWxVxPUgYnrKX9ER59gLtfdVM9wHRdggYyzdFuZBu0uaUWxhLlVZi
5HbEaCcnuNGCeoJ67pd2WjyR4V6ayFUOVnLtAnuInfRKDVVCSy+i18HovW3urBcEStb3/Nk44CUY
thDlHwh3KcCCXqdDrAKuWA0vFvl640bM3D7GY0a8G5Z0N/omKnt9WoWZbHfWtgbZAHcctHbgxhM5
NHbJ1XekSqaRbTM9qtN+HK94OOL63RKPTcWNAQwuBmZ+ZLDiNkHEfkWoKkaMh8c2eBwngJaa3TRO
GO3bZGXolN0f/OhXP752Kh3zeiLm8SVF/dY1AJEuXUDyMQviWgGWluD8uRcB85Sw1476sO1oWcJ9
Ibph+d4XR0k41FgBqZ5zKzTtsrSJfSZchCx7NIOw+ifmJbv7Yb6zl5fgW6ge2Hp84IEmIPCOPGm4
3Y+6U276+3wm+7gTEemRDQg14znbVcoVlazmg7yCfBNUG/yuj2Jp646+lx3BjtaGw6X+XaPS+FKM
rn4Xr6qdelXi9bRGe3cY79AQKW8eHjMHOrix4kwzVnHviD8KmoNn/zEKHfFhxlut2HPJ4WIIXgbL
pfZs1bb/pN6ZP0DWnfzTz+oFFqR2jhCVotUCiY/vhTOWBUq9TmNr97ULGHpLwIqNOdshiWmt3X+3
f2K+/V6vdXdH3oB8p5yzrXw30ijQAXhSyb3w7ewlehGp+1JFfNHuO4/oCDtV3aFYeWRS2PwfYIrq
7T5f190OwWu8UciTvPOMVScD9Vib0aYhAZJcktQmMMAnEBnSsk1Br+nWIJR2BBKmKLUaJ3+rN8Ul
XEGSFcWNjybYBuWaeXhIqvW4CvfEKzlYXWTNqdR1l52RKRpOKrkfJPSgJY7kFRHM0stObd3+jdBK
5UjkEpAUuz4L35E9kHoD4/MdqCZsqvyqbdOr+OTv45MVcUuwU1D/0ZlKZv6UbwCxU1+8mq8CT4a0
uC9pvCKkbPow2GvMRTZxDUG+yx2etMh4Z8proR254RUfD+4VFL7aC04izjNeEJ+kR5LWugf5uT5n
brbu7rTjALzlLj7ojuJysq8pl6scNEc7Ksf63N1VO2/zRqjodJyO5Vkh58PxtwKLVrA6cXmTLRAT
dnUkard6hANE1sYaDjYCgQfWINrB5knnqK2D12andXzxcUWMx/6tfh+O6Zks8dxGA+5mR3mfHQPZ
ntak5jrwMVeJS+y3TTboCeWczSpufkrW1lp2ortmR/xx8Rifi0fhW3g/uO179GjZ0SO5Hb/K535V
7DS7cIHkNq/+i07Gp2s9KjBkDJoAl2mKVdaV1tw1XmjJOHU4wmSvJoxROJyxFJVpw/u76b46zikr
u/gsbDXXOGqPhWu4npNtrLvMQQfySjKL0LjBSQeH/9o6skOulkMLBSEMcv2roGzRw3NzeSVYzdn4
Gzolu+TA6fAcPTbH/ld8JqThWL4DwMDviXH117f0HN6PK+9X8Jr9SLciR4I2Rjtoh/ZkgdmHwPWQ
PVB8l511+yY+hVdSXXXaFhKyyMO2H8Wf2HcERxyc8Qmf2WA/Wh/tWyPzy8aH8ope4l19ql7HMw0h
DaT6Xr1G31WnP0e+OzzEh/ggP5G2dFde1ad4JToc1I18Yuog3ucPfJBXReuzRorpUivUjsZWd5AJ
fptPuq3wQnozzRvmV1q48k1l9hTaeHTZk/QqbbMLt8R9+ZNzNX9CGbzDHbOun/D00cY0LznxEyfu
TvHP5bxvXqJLEJDaZg9cRe5wSPm9CLPG46PvFdJgUKeL6EdIorDDnw1g9hfe42IKWxek2kzQ49Co
MPlt6K86uFruGR/TR/QgeM4Mlu5tqVtLIplXG1AwRDaIT8KHeKJdBrO7HnaQD7ha7vS9vx12Az/I
eB5+VK/4/GpbWXO+k1tFl/y7r9skJj0Ll2mNinebc0eKpC3DBeJzr3yLN+LO34W7AVK+DV1nWil7
4UQSD+mGxn36c6RrV7uB9YOwK7SuKfICC3f1i2nYqPKC63gvbozLdGzHK97xA10KDaAweaivuWOt
SLK/+xleew41okRoTZPb01XeR5fwOr0MSwO4tBLeLBFEVG7XT/lPrBLzUJdNigQfJBmKVCTaD26D
H/2JoBn1udll7rCTeFR7by7l3vrAHiAIDiC42DHfmateg2/asbvoqMwZiDn6kVPfd43TVg6/e/dg
vIhP1SUunBhV8nXuH7xJH+UbuxgRnKq5sGbH40SYr919TPyMEaktc2NMw0YXoT8RqOYCNLDlyh73
4+qj29LDIxPoXjmbLgEZtBXEuq+qC20pt8m3KT3146Z+Si40ecmlP3Fc4y2j9ivh0BLBcZH3BDjZ
dIEc6U3cJQRJHq2VCbEJ5TcvFqvSzbYDzY2+sS7iRjznW6yI2qP/Uq0Ld6RehWmMi9fffgRusdI2
iBm97XDVj+QDccOLLuz3UK4kGknRwRRtpy8ld5wP48f02vSO9kN61S4m9+5oTQTcS3HQd80hIAb8
Xo5WvbFqoxW3NPmO7iB1GE7ap2Gr0DxXu96pXOEgPaCe3tBDZcubO4Jk4Eva/U9z/vb+vjvkGxQV
PzvaiS2OP6d0pG20jh7Ca3zVDtm6vyfF0JFeZE4ByHlIop9gCtRXrlnvmdoiP6D6UwnJ+1mJz+P7
+F7cVY/xfXpujghLz8Z36xI8Gg/SpUqcaeft9U16Nq/iKnKj14/IFe6HQ8flrGznf6C1Agh7laM/
y+/JnaCtosLuk21ZE2nhCN/EZItIOqYLhUXW/mYGJ+404nPtHc1mTb94r+/jVbixKO/ueF64Yq84
083krJWfLMlO1rTTeb8bHv29urMmN4vWaIsm46c4hpiQrrE+8itOjWs8No8Mzvl7nfMIl/Njfm+9
sBMf5EmDh4q69aKZA6pIj1c2FJ6NeD5aym5fdKyfrwE5g/SjUytAFXHT9i1Sv+W1z2oUZBk0d9GV
pxDKuItC81NfO6uqb4vLnD9rc+VeUZ2lCrXsjykm+zZg5L83pIe4n4ZdQEpg6fXFDmujIzU1Zpae
vmAXkjn21lHMkaYOrFy3Kjs53CLLBdTAVT3TwUOh30oGAChy6C4yNflNlZDOtEx4dCFlVN/5Jarr
Rae5zNW1Um0npXcXsd6nOHPRaVIAQjy1zMaNGHIX6GkuEzBKGcFicmhSwTSffLNKV5OvUCHJSB2d
Sg3xmMID7xQxnjQq5V2lUhsMdSoON0BaEEi124zxh9ToVF/wf0YBPeqCcCqYesPcKYdLFOPxLnS6
QfMeU9ViRECMRMPR4tCywb2FRMTkZxl42kovhQuF2m3lVwkNJ/uk+Epla/nL0BkGsY5j6iySxMaY
h0eW2XbQKWmEhESkS0l3KfQudd1lzlgG6/qyPKSen26iWZe6TBZdKmP//1hcXiuENtxWgb/2MbtQ
UpllUM2skermybK4TMSCwlXX8wS21EGXSSEQVbVaZnXPuzYtwoalLvtZq5UnMgowrDHtA13YIs8r
bNFAUz8smrV/zUGbyT9fW974sjjO6y0fi4WCYZQ0G98kM6fQXf+MxfqnCE2NsVUagLjlUhW5zzRS
fpAaWQYxd06agu+1cOlGqD/7UoIgEOXTOfV2fetHrtwqtEQqVfFiHsUZZuHhMheb1oGUydiNpuEu
F/UM3VlJlRF+otGhBGwvbVlJ607Qy/0ko+QvqapTI9WfDdlsd59LyxvWbIUJfWr2v724fO5zeZnt
hpWVGcVBmai5ajT4ckURufEr6se1pgWMjS3zy8vLJGOskqESJrfF27slcruh7JLNstrt9c+tKG1V
Ibr814f1PruardGs89JQgJOEktONonYKLUZBbbkeY6oMne0NEEOaWXzqzaYeQe0INpaG1zzRqk1u
qbvbe8ucPzslzGkGmi8fUPSyFlfLW8uklAV+NFQ3uZ0XHeKEeavLh6heN5MjzeagZc2BZM0Jyci8
qdurn8vLB5aPLqtGi01omb1t73PN5cXbx2+f+dz819XJQMP4VXUPXz6y/MHewM/YV9S0b5u5rfd1
z35b/ss9u/3pUouTjWxFjDz/68v+tve/fbvP2eWT3u0Y//aXPmeXFT6/oIUVyiEuU/38OZY9+Y/H
ZPkyBr7Sf/x4v/3l2/f88mWWv/Vve3D7E9Pb1KhPDNO91vOgxkKhX7SFy+TLa18W/2oVyv/Utb5s
RurmAKXb6svcbZ1ls/miNL+tc3v7r177+meWTXzZ7Oc6gIvuG8bb1otY0lzGYkkOzDdlDYJ1Htdc
aPrLu18WjWWE86bW/dToLqv/JtfNqTUBYmk3f7WJZYvL5LaZz78yH+3PvfmPn/uyY/9xM8t6t7+0
bO/22jCPgi2Cmv9vJUNz6v3fSYZe3usgzPwmz/4QDn1+7J/CIUn/H1g+mv5Pnz7qoH8Kh2T1f+jm
KfKi/vmXZgihkSirsCTp3ME+nW399QwE+L//R9X+R1NxdVmKJBuqOsuJvlDs/45qv9A4b/Z8rP4W
0HxESSiaAOfD0P9TMUTA2IxHbXXwYRqd8Soed3Xj7xpfJPGuTbERKNSBTZk6hSXFG73PD5ko5p8O
DwZESxJrLUSLrXgCKP3rtyP5F0RP+U8907J3QJBmlqalQj7TvpCQfG1QEyNo1KtOOauccvWUWIxN
NKag7cJEuuaqd69JmC6zPGrdMQfLDUENkrlPzJWRmiFyYjxz3lTBuNGiI75QZJYjNCVF6oNL64Xr
FBVmPjEIouTex3/Z/fngfTm4lqWg8DLNGagwExh+Zx9UmB77KpfU62QNxSsRqtG5nCKqTkZRID9Q
ZdeXAuuOciS+8NfRF5u7RpIP2DcDBKVqeJSh5pSNic86TxxTiFeN2UhP1kwpyQXTRcabrkMikXdd
V9/LhlwfQJ/auZdGrlKIxjEVkut/+U7zIf/zOxmyKkuiaZl8N7Q2f34nWQn9zIoS5QqQIttUNV1h
Wmh/Lfb+rpXJQDUCSTvGPAmsi5hBPi8vBVyKAaRB1QN7Q36vOYzlwUiVNXJg6ayaj8RiU9CKYvVe
TyqGZrB8D5bffLY8/5FMu1Am/23XuXZUriiuKuXL2ZQVmdf6hSVfpYJuJi7G+1GCkAxnJcFg4Rh+
FxwynleQyQCBa5PhraidxmQoFnccCauMWSGzoMOPJ3qttFjESZEHsRbgSOMrHIRIPgkdHPDRqC26
fFlwMQVlRRAN0fCqxSirUcOyCGOLHpeRrDk3eApUA3zyJvVwRaqHVZPK1qoMJ8pSfYA6RCdDT+iB
yhoKcIMcWIya+9vJm4Jr4XkoboGztYIl7crRP4eBbp2WSRy5RqenGw0ejQNw/zQSILrTQp6/pJTR
OI9aLZlF49tsEbfNPnzphByrAsiMFU0FljYRg5sZSdGadIDussz18LbjqKFSp5BprchyDqTG2+WS
tTFLEgX7HvS2Hj/qk1o51RBL6P+Q7Y5RVe6GWgTDIBQ/Rvy4uzSsv8kZj5jTYKrXQCpA1dbV9v/h
VNUVgEQkgkizKvLPU9XsTaUdjEC+IvE9dkZLocasqo1HTg1JMuoOhCRgShXEwVg/BaHG2FgKNhRE
BrAO8tlOQV5sWgqcUlxNx6SVrr3g+jFaA8UaJ3eqrJOlZdbLf9ntP4kpc6MHrQXMn26gM5X5/8/d
1gXRiAatkq4Tg0003MG9H+ugTmNGb/XUXJdkbPDDw00wDTODuY/5SIgfags+rigfdDEk/YAg3d5U
lV3N0KSgBjyKlhBRxqANN3+/u9JfNAiKZCqmgb6VZuFrG91ZVhaX8SBdU88s78RxHl6L38I+OQaM
6zHOn5VulJmUB9SjNGXxUfKjpzA2m/9CmZ2hNV9bJkWyiM81RfZG+wqZ9Uaj4dbEr9Rm3UMZS+qx
ot4XkUcdErEsCu1z2r3GAAUf5kgFAEgW0kJZviyHEkHPOhz75FxljerCLXewEoiRvAN8UthVLWlu
GAlHfhyYWlm27YbU2Mlhd9/NZO2sHPe9J1lrxOs1IvwSq78AFUaIkm9RHAjO3x9z+S9OEXS+EHVn
4bDyby2ZrAq5VYoegvch/K62PTwDEz0LAi3DTSLtnqD0X3puXnmoj1aFNyRvAN9P0gg5Qw6VCVxi
025Gc6p2gSEf5CYVOyzLw2ayMsEtBVQHf7/D+r/fyA2DzgX3DP4Z2ldKqlREYigonXyt6sYkmAG9
DY00Xrn2ezE2BmUTVYGTESKlN2K4fYaYH9IqIqyBVNI21u6kgMFbNSdNmhTmoxTEsauZ+ZsqSgyP
ivwoiqnEO6xml35Cbi/rnbIz1Re98c2tGCgV4iKU+RBHCECvFZhtuuqmRR2AAlGoH0tGesTdkx5F
BuEtPz8Y8nAfi7J5JJeOum2EukYYjBRcM6msZkeeAKAXoTMv0UDZD7fBXVb72i8BmVoWFtJVaI29
ErX+Po+kB8nylad0EBg2l3N1r9W5rSw2CV0R9mlQrcC6mke5ooD198ddnduKL7c8Q+aSEElBUiwa
lD/bkijxvdYcLelqWUCyHWPq7sdgyg8Tz7tbXdCHewExmRPSvziO49RSRh3J0Rqp9AtptU1FrERt
TUKAKW3UTDi3rYK6AXSDE4l+t4tQLPpmPh4K/6ntasdTTGtdlC0jYrhWkJzQN8xG9cHPGFvoouhC
koH+aJqCk2TyYVJasldyRlXK0etPcqyupz7eFmaePHTlRLRAQ5BRgFBi4D5o95EBIFmLrZ2cI7H5
+yMl/YmoXlpdA0W/CTqe46V9pbcLg9x2uqdK16HIXtTSDxFYBN/ihBOxLiXVNXVhtJGvlcgC0vSg
kZEcYPuwY3UoDqOHxEUpRhCSxvhfaKD6116kLmq0aTBlIGmJJjbTP3/DFN9KJMZjTXq6kh+iPq7v
LE3L8Hk9wdVCbm8IUJxVQlkKUEeSnmQbD5wrxauC4fD59C2UmKCKsUKAIAvKibQnBHFtJx5HzzpN
MiNIQDWTjSoXwpr0mnAd11PsNm0wrjJl67eqeN8rL73OfVHoJ3g8BTK02GjeBTKc51GbTJjCTZpo
5SpXMf4NSbEZy8kCNjk7emuGKOv55FcQeYhdoThpCCrbC1DUhBYpeAbY4UyNNScgPA+VJM6uXlNc
RZLGM4FYUTy2R5RIRULTTN8jp68uP8cpqVqdSYEVQ3W6xoJXOVCGfaf2IcFoOYHSSpj7rpGFyX9r
fy31T0YrUWP8DlxQAMZV8Oz6VyIzyCnLKMPRvwpxn59TgWq4KiSUhbPAcHLhqGnlj9AbUOpMo7lr
0H1ZShY8NiBddj1FIScwPsyhis/a2KoqVKZpghJe0m2UxJ1hVAwG983YoAJUayfSP5La59kGYxy2
qJ7Bojpcgx2N70TptWlK6T72hqem08VTm99FVnwROwGgUNKImyCqvoctwyf2ANjLpPp433ey/pA2
AlFfGJ3kSO6I11gNHfovk0saEVHIqO/IV+pA83h55KMHhP7EHSc6MIrB6G1CVlCCzyqgl9Tp1hb6
ohOZCPWLAPm0bs5Yn4pqejqQoVzjpjsqejwcP+fk9jqk6t7wBgUPuecdpRAofzzEF60ktCOPS1sB
S7gxEpBO2LKpmYoE8pgDnKRYvrem3ruOsy/smOm95zZl9CJRwUMTQe25svLVFKNtqiZUWym2tU2Q
QXMqjRAMKjTpMiq6jRHVxobNKrZfEzXW9B4PYy1DibE2RK4IvsYe6PSey+TbWEnSriU0zplq0V/p
g0xBXRiPViGlq6pe1Rb9gcrrh6tnos+TQPufRzNHr+dZOvrU9PtE6R9PX8D31NTzoLZHAWH3JXHA
vVcXBby3I8a15HYKpkMCbFBniE0OxdsEQN/9RAeNBquvz2mXiBsd1JwL6t3RgYxc1Z6zh5832QA0
+SFFgrepglE4TX2JDEXszlFnKXddE5EJNL1nJopzqK/6dcxG1FOatOtM/U6tvG9VFODzyXsSAdLQ
rSROiEgV1kJR59sy1onMzusfaiLLu8GY0Ol3pvhIUXuX12So8bOFjmDmezrG0lbRFN9J6vgcCgOx
3xhNbTFOikMy6ncFl8p2KKzmxGBTRQi3lQVHM29/ovI2qSXUEQPiyAVkaGfrwKvrMx7Q+pxUljsB
09qZkpkeZGtcUc4oiUrgfmuV1mhPNVA5r6hPbWgA8lTN4WoA+YOpJZDGx9fSw2a8mInMQKcZFOsw
DLJ1ruUFcOG0svsRd3nn8RSGVdoQpfjcJ7/yhAsM0p61lcSSGKLm5NHlyv16OI0KmU8tdmwXzz84
45IeOA1yZbqCoh8avWs3fWUh64ur6gKDtb6oCVl5E3jlFaD15FAlhb/KGRpwA6rwgykOzyqfOgqi
CABvEsyXAb+3103bokbdEE+qeJc0jXg3TmN/F+2wWUaAvzlIdQRAr00VxL5WkTlxEPpnjCr7Jle1
Yxro7yDZwxXAwW3YDPpFInJnk+Twwz0NGa5vToUD36NYyZX1fQRGmHTK2+CZwqaLaq/HWYg/2uDM
XzEkhgZp8mlrg+anQbTW2ZonRoHeujQpCvFsZxy8wAOrMCQ/xtT376amb3aC7N3lpoesdFIf86w+
VZXnn0JdkQAyVt1WCqrntIzlB92XD4EwTucQEQK1B7tTZPy+nLYf4TT9GD3B2EBQRXcAI/aIv9am
M4bCS6qGQ6E9BQXPQjHJh06qSrZqTcbd0pfxo/BSD0J49ozqDG4y2PpF6m382CBRKYGLb3al6tAQ
6Kug7nLsyIZTAv6+a/PhrcR8n5RD8KDG6srDErDqlOmbFow40UrDsqW2ROPcGfDE1EsRIZCLS+lC
OxW4bRFtaxl5jhHUHppNzLg6uttGB5gvdUO1DTrhZ9BIyq6tvDslz5HrWa36BJ37SQCOvBpMj3jv
UMMGsMALfptdEofHzSBjA1hyURev2uJaWxblxSeyzJoRY+lmPK3VGY+iZeYkrhaIweeyyEiqF9am
8yUqGmz8STbw9i8ohQWxcJtU1h7trLYzFv/8QCu7Mkz0pTPMQSVvEAWUhzxOM8Z9OE8Mfxqh9Ri2
oMvdtpRChukYZgv6rtvIcrqLfGEEOda9f74chMdAl+NN0WQtqHUm6Tye24bpHEiHtCopMfaAuHEN
Hum34TCMv1v2F2iEIOJ1aJLgO4Saas1ACUMfVj2uZIy+a0zCT77qP1V6W23MLqY7laE5WbJ3kzHh
BhQEmGw7KTwYGRfLVHUituTxQQ5oqFHNQPvv91k7aLuFafBJ2piH278sTn2EeEkoCQezaoQXKm6F
rs6eIVZjxJ5ZCctkoYbcFrGLqNuujhzCR/4RQruQNpbFZc7v5+TjZRmX/rqSBCQsRnapBukhSlR/
JzTcko3EEDYEh42uHIyYq2SEujoSGYbmHiWVOigghdrt4vFODCNUH2ZzqMpcWBnST7GAgNlHiFrB
PfNM2xEdYeq93ZSEE6rEhruMHzL+V/aim/Q92rOIiCnrsWkqsrWBa60EOXnvrXqDbVqzaSsHu+1i
3UVVsDZ0QsSCwnPaQBvJZ2AIuE5CPAZlyoGiXrHvK/GXYAnvlhyjaza4PAOecInB2FVRv6oaRFJ1
rLp+ByKcLs7RjEeCiPNgZ5bc+xNVKskwes+EcA1FvwVLWqOqBg/qYGU6ygMEdJ7VE0dKhAddA+6H
AZBypj8zGyW0avhkDpSGtou3LlkGcxbz3GJ24/a1s3zcO8tLi61tWW+ZW167rfv52f/49m0LWkBx
sOmEwPn6N9Nl4On2Z4pSRKsyEoyz7Ney+qf9T57HiLGh4/OZXYq3jUOuzldeUP6s6oLUjuWNnOZp
wlkFP7qfeNZb/sryzu1zy7aXxdgvZPr8qOH9UXA1cO/IY4Z1FHGF5KamoPnmAcnMmx9R5G2EYaYw
gExxZcsDHqR7YbtfJpMsVwjWRMXRooYGf5RAVyLkIlWtdAbivRxTi3m81PAtiXpsurHV8cShyhTD
Cvk7aBt9F4qBts9QNezjXpsVXNgA10ITPPSmyZW8vL1MWp6D9qaBiEwuEWZbmRKqzvIOd0FtT2I4
QIdowqfPestLy2RZTEGDbAVNc+t/vaklMAyWNYoE9XMnYt65fYCePIIhnpadlBCLrealSOCEZpfG
zYTnipsnfLdaBsUuOGZK3kb0ze+9By3VoPXNJjPP1xgmX2YzjDSTw/gK47XLC8uk18UCBdSsBcoL
OmEt+FPXmz1gy2QBat0WFwWRsfC0bi8uvr7b4u1zy9q3xWVu8BHCW7VJE9QjfXFbg9QZR57dqrEK
6Gnusz/6TR/CZZ5HaRdr4W3yFQA2ztyZ29tfFpc3mnlo87aKPwbmiOBy+Mfn/uojdAdIz8KA7QYt
tY7PtdMURvzn7KQMyHNvn6zDuNlo3HI0LB9KIHtkewEj/dz522q3P7oIs26Ly9yX9Rbd0+213774
8s6Xj/RWSa6hcrJAsVaUTxv1848PraFIhbNsp/CmunkQ5yPmpTFgseXIFDGhA9tJhDORGuSZzanw
t190WbQW6k+azy7Wz/nl5duqy9zy84Z5508UWWZMUNdJwkw9SaeNEoXbTpTp9/eTVazqNndLHsQX
oVg14rNfLWfAMMlR/W1xOFpL06FXPB1JZc+DDzYGLctgT8zkokwGI7tMcPMhILote5ovOEIdIKGW
9AInvcYTBifXzUWpyZJPXcIjvi4FjCxU61A0e2c5qsvvUtHxXctl/ljwVLdb8H/y/ANPc8Zms1oO
4JfDv7z2209ULOqBz6N+m/XigtMmhFVitv53QwgZxZqBKGNOaMXUmog4SyO7toN3GDyhd5NJG+7z
OCYWqeCJSzTXplCb6xDY6wZFFXll8ximGuM6QdQVrAqopZvOAiGY05W0I3mqTgxBnIZSLl+0O0H3
lKOZXT0JHyAs8Z0vAkqAXOLbbSB9TFINqT8XH7W+C3dyc25jEURgql5Ls5K3FFo+QtLJtPEM/TlZ
qTTB3PMYJSIlYpXLpY6zK3icKsGgi6A+RrD+NnppfuQ0VnZLUADO3C5YCSH3+iG03soqk8552xvO
oCreThyFQ0LU4aHWxTcrMPV1J0fTtjHRnMb+tBr7kCCgVHAAIBaXeCrXMNZ7HH7esM56HugFdXwH
L/yWCV1+CCMqUKLIwxMjTDJ9A0tfVzX6ZCU2ZHtQ8mGHLun7xAAwcFnB2nh+7d+JYLMNt87U6hr5
47Om58ZuzIwfZLmOa7FuLVx+PSHhonVfZn54b9RTuSm66KlL1WbF4HCCsavwXWXMYdKkvQb8iYKZ
Ik3+pvbDXc/FcPFzqlXkSXeECuc4J8QXbVQ1brGe5YQgYVwOO+mc8OzDKvsuZDjRQMih78+iLXXQ
Oxqk8qBOerBLwuQcRXq3S/T4qlpi+th20Nk1Vf0Y5FF8rpItwZY5Ec+GsYa/lbsmUIwWlCt9ly7a
eaa/6uE2kxxaWnhiqRnwe3yfDOXcWYVGlhL3QQ+p9pzAnubUKQl7wz9aY6bRSqhv+5RxoGPamtmz
GfMspjwOdWW+Jz4Sb19u5a2U+wmRiQ4hU+0x1mkUNKku79CLtUjGpU1SS9aRsHnbbIQBNJY34RHp
Lt3YlltDGohD/1/uzmQ5biXLtr9SVuNCFvpmUJMIRN+xJ6UJjJIotA44Wofj62sFM6vsveGbvons
6qZSlwxGwI/vs/faWbf3RnNlBN74aA8zEoqj2VGKsDylQ97zViu46HHQGSFF3G6SHuqCJWZRp9Y6
q3bjgO+QZpBxcsNzNcm3dAqsg9sA2ZqSajtqNEQqOsK4S4C3h5P2TrMyfo77irg/ifHoXGWCOI3I
plNu/TIMqMtgTT1O11Sv3AV6duK3pGd9j1TFRGbPJiBq5/IaIWJD3wv7PwIy1LWIrDf2N0yw3NC3
Fi00fLqbK8ygrakVwUnR1ScLcFEmHfssPuHoW29D9MuW+knndfJo5e5Pp3Up3ZsTDxquvrDCE1cv
KHiIReZ06BpKYnXTv3Vz5z3bbXmp7K449+b8u+7QqNIx8y/aECoeFXukCFb4wnL9JTQqmpiKeQP9
oNvXfYPlP8Sz3ILqCA0TRtB8pq6X/QUgesnexIdSeJqsJdrYdsFXxwtMZso19pVeXgtZ4bmeqYa2
iQA4W5KX/WMocuBe/tHIvQqpmK0oVGJGpIo8zELRU5e75o6lDUb8qSIuZKQm0RW/oR2K/UFb6xRU
qQ/yypmRNak5KgcPlLnlnoYlwglrV2e3B+tBU+FC3gSNEAgZCbPEdU4MXvO6hgOxt1pAXDJYJ7T5
EKYqPrTiK+e2Tx6hGz5AgJEfnKqEdoH6Sw/1RyaDLX+k3jp2wrvbHOWpncfxCevBs93Z6An8Ngb3
6bBtIUgTBL+iarGutQyvYwZeWwcESedOXgcJg19n9lo6PgUp1UJfjQh/22bzAlfsZUh1uE1lsG+8
5VII+dEY3dX3unlnJuxao/mHOZRW3GCl2RRRlxDUI1HmfJnFQUFU/rQ+6DhYLnQObLruIIMRToL+
CR+RQpjJ/anskYL7YnoaKA/3yqLbkxS+lV6DmiuyGOJb99KzoYb1r7uD0E9h3pqE02G7uX69PKsJ
hdGp+QE4PngBbq2VXxivlNbug+BsV4X9kjkhbe66O3uE/uEAROTKYISudDiZJ52aIP+77eTpd8gR
/UZi3rx6U11sGsqoNlHwbCq3O6f1gNBP6hhaW7gzEm6Amr6JXYEedaf6rOpcnWuzMi50+7jDKJ9t
MOjbzCE5PioRh7k1nsXyq1G6ewyR60ZbPTPK+RvF9mC+lwE4PZ0BTnXunSJ7jlIf+kZWYM3tOwnv
X2WvhpNMjwH5vXyh4Usv/vg46d80K3W/gJYTpG0X0Oglb1rUyJptLHX2QTDrdTelCg2olI/UXwTr
sOol9uz7pqRCTRiXx2nAKv79bxIn7U7OXH+VRVTtcZCvga77O3Ouz6HrGfsF+P7aXnJi0AkfGIjd
u1zy33GLSV7SYgaj5OGcb0dBVrwoi1c9+KsubQAIhKK4DclITGARbDyijl/m+jYLj66svCJU6jjr
3rdPY8/BEPiyj+Wg//jecNWNZa3Amn4C0wwOaX1/bAu0aF0TLusYKhm9umhbDTPSvcb0MA77hRnq
IfCH3dExG+8wh0awMemE4uh1jeeKBGjoun+pmlZv0iuOpennGEWow+grSkP6PCVaXywPWVR+Oplu
Lv1UA15iT30cHo2AJaDfutuCB/2OtQtXeTfYtbpO0bsFZxiqqO0fAOSrV6QV3r4G/RCd56wbJ3Up
HvHvs5L6RJw3d1XBFT5sVUQBXYR5iGaKiDbPa6ceU/mD/+RyULwKW21BifLBH2ozI/lj0KeO5q/X
iYtkmvDKrGUdvA4N5Wim4XWx6KALWmX5nlZDwkYPtHumKMHtfMoh4MpheacUcmX21FQzqX64bvU6
KZfhFYk1Stoh1rnymQfml9KrbcxlbrlVKr3NHepn4fNFFAYpzTys9srR5GdyA3EFR7zpf7K8s65m
MO54IR0h1A+n7i0q1dKvtGMz17Bnepxng7FyyM5B9DCnkx/bdfXcpLyVpzwETWTx+GeE4V2hl5u1
OJTWcldWQ9DfFsvrN346v+XcmlGQl/yF9poL7FJv3Xp62S06WocJBX1F9CdvZzplJj6uAwaiTRGQ
GS3pppu1syl6lzCV+5eprtpD/wvi2qt5u4zyi2XOkzfa5h/HyBGSI/+d00tuSspNLBdflayC12wR
y2eW0rQ8FiQIe6dlZpzKEA4FmRhpt8YuCujMMjwV0f1z5Ag138y2/hVAHY/gHR6B2hHrdEllCzsZ
z0uaRWfpi5vlB8z1uEc2eUXQoS+5aXTM0meu4mNUBhRJ3yevBHRAMpa70goflxZG73CXS+BcsmWz
ZLOtqpaOgtmPs9QdkYUJw2dCYYAoyAkmZeH/iNIKcAhZcq/y27OyJpgAcwr/QGerslTmfihpVFOp
8xDWInzwarVLAhSMSuUnVoJ7pGx0FXf50VK0fGp5GPSsY2KL/uG4ccjB4W1LAJ04TwWemXXl+cO+
NXqmZb8EjlHf6wpmFnYVw35WATgxI/uMKQG92J1JqbzKgKzgYA6k+gMTI1IUPsg50sfSNn/MogLg
aXGgBCxV63k6MyoMfAU0+dKp+af1rNust1L5PKth4J/aMnrABXqzLcQWqyV7sQTlegCUkQsveGiL
5oe0ylM+SmMH6A5K1kJJQcH2bdcrvhzGqgJPxDCRCRJPhTamQxSOZTwb4V8GHudkdKSYushdDrOl
Dj5n2w3/06GjaGw3TlRcBuH86fcsYFwCLK+eWd6E2x/nOWFs8vtlm3dtuSmHAHXJ8fjQuwOwA/qF
MzB1YfnTkzr4qvvk021+5A4taX5h3qrR+dFgLb0FkXwHiWsdB9sVG1v2mnmToui28IiQWuOpKRWx
7hyrX1ZbNCu23IA5WLBbTuKKF+uY3f9O4Q0VmVu/jayXqZJ7x0gEm7YFRk0G1TM0w6eS52+lR+9U
NUNHNSXeOcyFYmcShthZ7kxgrFn+oo0/ZVnNi9UE/PjAN/jSB0iVWj8alVwYj/pj6Pi7rkiXq5nj
Nujmh6k8B6n40brKerDJaYGQbSWR5ma5zfwkVtLpkk1IuVTijKvGGpxdoocHPRBdKb07qfnZbyuX
Eklay+fUamjqnB4rqChl4+eXKKG4TuKa2lYWpLXIokQmhJzzbc9M8+oOycyqLc/XNXpJz5KDVux5
9kBmZhOUsPswXhrz9dfksL8ZC/KZAceoyAgkmyaZft3/JuUDXHkivRiqvRn2y2H0m2bNq0BqPV9q
/uY8/n6PY5OlXEHIg8rVX2yIu8wiis7yhW0/y5rVbLOuzmdmStM9tWP1BTJ5ibHhmAxHdICS7UFu
FNZTtkrfstA4s6Vprun805AYNUNEyAcM0UWctpz337+UmF0vrQD/WlJSwOQnzosgLx+23M/qTEAf
xolUwfXIXC32XG9eepBCQ/nRdy5WyYggd+LLBOZIyyVNcQf5Xjs19nQsVOJciqR9+5c0UBnOIS2N
U8O/nO9VTmzZqeO5LJ6MzjX3EVq3bBGXHDb7Mgr/3FG4PAzGU9uXj21ZWqe08N1tUuiTdgJ+4KZn
XNwIRHLS2n5szTTSKv3F/brfG9r7Zc/QUAujzvYqa6wVd6JTRf0lC77wEJZZhCHX/NMshPyCpYbI
7nr9aRwhkfK52cuJjHTWw/QBhJzEpg2dq3DHjVO76EINGrzbVcR3FVDeKhLtAQnYPrQDv82A5+Ej
0CCtgijndCubTV9DHipYfOy4EXcrwYdrjWxTnerGLDZaLA9+JYz4brQZO3Y3dd42KyuCzIM/AffV
pp/GPYsI591r/phUXQe6UeeB29iBOfyd90xPCfDTgKrxWJbR1ZCoNINpiu2YmfODphd1GDIC5w7u
njR13UcvMk7oC6veLepLNTjbOhWkSWkU5RkdZttFRowICVwoG+X1aBcGlexVzzyPrYuYnRji3s3f
SZCUF6+DjuKlZMIRuPJNlQXRLtNmucaHqXZGwJwpcf2e+Mu0m/AR063e+72P262zacC7CyTV0P+R
+ZRcZpk+2Ol0yyhzepsH+r2r2rROnLsDgWYqeXNuiwTpgBm4FiNp5Yp9hFFw4wQVPjlv3LD1ba+i
atrdUDrF2tBSbAynmOMGBK0x2E+uLr4axY417et5VwIiP0eijPYei7J1PVh/jd50LkFPshLy900p
1cd+TlMQ79L13IUjdeqsz8v7cjtLKutqiH3ZN1BSWHmxXDHFiv3QfGyCSD1kQKh99BkjUzfV+69S
Ghff0fnWDawhHiPzgLlDX4YicleDSMdLkFY3o+3MtX+/kEBqLoCDju/LmG2DqbT/qAm2gohgeLmj
/ap4JEaDn79M3cDidwqubQ9dJiLE2LnVb9uOUu7j9nPrGTkEFVwUdkQgGMixeBx9JpJhSrcJkcRN
Ey09kzksJswnD9gvnUPS8WmoZLZhGOtXxUARUoD2sMatU8R4Ke9XBjXmJLypB8FAF0wXGzwamQR7
A4cPlDWkHbQsFueqA5A2mJrb+n0oKSyrICHHHYH1JZt22e3bDPPlAjxvI2lKdzyYVglrfhYGtM/O
BVkM2q2TOeu3dhLGrj0mu2K0CBDBH133g5uzvzM/IyYor+14jUv5MVEOfBw9u3iyHJYhkqakDgj8
PZIQhlxeTBfUVCbTOp7S9JfrldMxonaLx8WVXry/QgPpcLiShyUENFpaxUZPGC77sea5v4Du7Ljq
rdmjGNupyo903ZTroFbFOdQ3Q0OfahqdrHwSw7uwfzWKOqLoJTcOrOAd3EzEUIfEHo7EQGFICDc4
lgO4n6oEbwK0wGLh5G75RNcYJfmgduzyEuNm1zOrqw44f2GOJxNGmpfhbqoe0mHODnQJOgelYUAN
QSZ3zdQ+l1UQYgK/OKzw9/i8wR7U7vaf+prZPxURE3UnI33TC9eFzqBome7Xdy076kvtEGpHJXtI
fw+cRvnZ6IOPbwmmCoBjwfe39uUPkMwW21wMQQ3lQ3xu3Jkl4kRrXlqOO6P7yjuvQk5V7kM9TX88
4YMzSuiqLUyc+pWCizN7z15fGzTpedgmWug0fhM9TpGlD6XsuLM6c4JKKv/ybT86bf4Klt6m4xWI
guN13CSlx3A0oaKou4UjS8yfg1UUcZiWNCAK2huFA6bLzmr/Zo8mTFJ3Oy9dvpOYuGPabpctvTlU
+wQAGljBsQd3ZPVkW9VrOOVP0ZwCU0rzeeNODCC+OYmtGTXuthHede6D8SRZIphXt0n00ZPO14jF
4mwJL56tgk7jCPdEbtJehP9WrQsB+CotOeFyJpV4yYOZe7JVgpi5DxgTHsdeepesnMSpKJObqs1t
GDTep5IXe8nCsyPQkQTg4K1XLH9Ko0vXwhx5P3VLe6DAKWHmbr6+zfDJHP6qpd+/wxv0C4pwwmRn
8k1uMj7wN1/p2LNfvXlWfxenWWtuTJjj3Gk/Wb8YuPLbsNjoft1cXZyweZj8HLGxqZxt0WBPLfk0
r1GbAfOP3aVR4dlLrfoJ3RYCQu4HMdPU61DASWbdjHsg98IzhqMf9N13pzYlIzEGLhz+KrFXRV8N
G8rTcDyEM6uPzj/7lDpqU+BJKhqqD+BX5lTUrANqal40KwmsuvhD6sZaU1vtxQne231vWlDSpXtJ
sEWDPFOufqYhEFxN1qVbZCWwQnfpsUhb+FbDg13OqPSGLrfuUHy0d8h64RtvU8L+JcTzeUpLeevz
u3kxguXgsD0lZZkeVfQkgyI4ff9SGS7vuV48UWPm4Nx0vzLuqBiHcc+tlFF/6uLKlNyc69Kf38s8
wHeabWorI95Ql9GLdKPnig/CKe2jjd9H9091iRg3V0hcZTbccML1N1uGkBrMimf8xgyRXQ1CNkFU
/W2jCRyzXDjIenlxSkH9+tBD71s6BpImG450vxHmMM4tDUCv+VyUj90vu293dd6Ur5zOFu0xGQiZ
dgcWvng2cdZvhEXbLDZQfYks+heWst+RKw8xcVDO960tWN0TVxRjbyqZ7xawAG3G/sMMu3xv/pkz
Izu1hLB3pWM81wO/s0cv1oMVXbQoD0aTB1juO4iXlv0zb8dwYwmIT00Is0+FqLz5bK8UQ23gUoZK
xgENK7PpGbDbNYIN8IUC3oyXWcmeehbsQlqgLQnawSa/rmMuI35sJO2z2ROWV1a2HTIneKoDvXPo
nYRDb11FXf4clruDZpL9U11SNalUg+10LE6y8eAF1giFFoVUp9bIds1sm7esbt54CeTGXRjBtWM9
OBnffs2GEoKqEPDaCn891hB5HSbiHR5deJAoLFTqYdnz7bOujF+GmiChhXKBHEgxgczfBvqJ9lmi
NJQYf0JYzS9JXcJeqabhXIXg8ZN5FNeu/EWTRZyHtvgseJquHOwrJH7SiywHtaltp9h6VsHTyKf5
wJsJcRjKcj48oF5IHe9lUyXHqjdeHDnIK9R92JSuleygAEAVjZbHbp7qh2SGwOgNmym7s3S9GoxZ
lhQ3EObAD+qPzpT9sSEyhjXPxEaTLxMe2Xq4jLW0N5PH/cEOQeVN3oXQkQfqpvxNK0h1aEJt3Fj2
P0cVqw/kuu46q1VIcfGCGPTMmROtNJ2fJ3o9kh5cgEFKcz9FT+je5bNh/K30ALULMu/avV91lCzP
M8rIpTIrnDhpzrutyLOzXzq3wm2aW2QF4lr1r//8jT3xvsCSDQwFw57v1sHJcDCsGrVyN7nr8iJz
OXvJbcWbxEqnszPA+JpGDVSlW4L9d+DCVkxQds+NklVRs6NPiNWUH1JbxMrKTo3mrHTxfq8zC03L
fGhYWPXZ6MNEbY11IK0OJcref98U+RZw/RbGPugHfr4Fz/vQGzDYQkq082VcB9RCc0dHvJuL+cFL
uXGmyWOXWfONr4AJPdTbStnVpkyaeYPnd9fww1oz01gx7tDg4i/t5yLAr3zXULTpHRDZlT/S+/Mk
CIA6tYPxmPa0FpuTnuHJBIAlgXZQTNhuuFQ/VrWjLuwNjF2rIJm197Wj7Dn2FfW1kSsBCd0n1pqx
GEtMsZIjhwNiV7gyyF+s6oEmnqlvTsBPEJ84h1vgI3YW1Jsi6U+tN0abXmKbmybyZnxPeBKHaReO
CHLpbEHb51rWqt8ImOVeuzqDpCtoRZZdsHJz7PyOPThnqayTNJfixj1ZchXIwaxmHruIWjaERaGl
dYNnvSDoTyjdaKx7L1D6xS3c4jHlkZVqjakl0M+q9/gTJr0jeJ/Xk7yPZ1RNJIt9RlwgaESZ90rT
NEC3zYgvhwgN/Rb2Cz1x+KSLi3Bt4jUOMq8K5ZfvlO7BYC6+1kquEeLi0sj9nw4ZxQCeUzBSPKKs
MTxR4QeKLTDHvcnPDSDJupPaZ/izSiibebe3mwD9Tpwm3HykaDMPj/Q9PpkjEbLEom+vLR4m9Iy1
PyP19kMxHCV2C3aa/lWGAwAZLlznzrffE//nnPrDGz+s11yFin1Fp1aeM+Iu8GfunWbmbjMXapFD
x6rdqmsS0j8Q9dyfuQDJJGL+8MXTkhFInrtd7Y3yhx0YGyXyZ2EroKujPzwsjTi47R16mFXr781c
WfFRlxY90AOt0CvXpuCva23rarvFKdAvo4sBXTdVxAOy0rcmmzFo+eoHbRB8k1ES242zN7gpnSv3
l4Edd5eOacxSouXYpGmQDWa61pWfnYaGoiLDKpM3kQ2bMCM9Uluwt+p2oW+0y1FDUhzM1eKmca8d
uasFEuygTqOe1MNLilnp5NH1J4o3Rqc2xswM/rbszM3oL/swcViVGL5zsGvxilV6PkXurE6aTdHc
e85xVGV76TCs7KIQkqCT1ifTdsTp+58aT9YnVVpvadvJbeI0yzF1+eX7n+bFIRlqaLSkqr8EBsK2
T9B28PAJ0ORFjZ6NbSzMIaHNY/OkiA+xSebHXE/QROcCKHwT1OQVSiDkGhzPug2IsXdp6K4oZZvh
ikbr73hZzXr1eSl+Y8S6tW7i/+i5r2SR9UPOwfjkUKh+ChTAsUHJlfSN4OSU91BBjhjYN8vFngb1
6BQ/sSVSnO6WtAxFEwazkb6oUyP7MbYa216Xw98mFx8Zk/+O9QOqLu51DuWF3qxJHFmZMX+J/Jin
84drCh5zWTjHUehwiRTF57c/Yk418rTK28viKoB/qY27XNUImWEod2E2vWRRYVNlzpMSGepz5Asp
8OqtcFP8tegHXnkeH+PO9O9+leE0ue6bsOYn7Hnwqormd5EvYmclRqxtz6JHzLu4SdjAiya9GwGZ
LHJ6qaJwOnWsi05RIs5yTMtYSWK8bsPU7QwjcY0IRoznvKbk3mHvhn48sOVGPeV0GIDOfvtkp3vX
NCjy7XepRm2EknVgNVBjK/q1JEdHB1EUbnuBepIrxwDxmbFLli9jFbabNOQpUdNotcYVkK+LGmBx
SXfYqp8RzLsIXHymhoRYOs3rvRgnVnuN95jnfoU/1TsUFzyQyavTtyzjedqvIx9HSh5UaKO1/sQa
3u5N75gahn9BymLst41N3pv2a1gFX4KSc8W5uRNsXsRIw5D2w5zUJZru4nmcA7rZY6xSe4UFoc4Q
nttp7yjT3BviF0GXZjc1+S1DkIUQZvX7vvc3va925VgEv9W+b7qNWtT41NjdLczuKGXPqGI1on96
JJFWeTk5cVZGFpO2bdEBNlwKl9iyaD4EkhokbTfg+SKBDkkYQCrhlhdgmtBR3W72UTWQe/GpiZrT
CJxlIKrLXI+/58JCl0zKg6OD19ZiRdIGpbGa3YK0+CDUZpAegirrSiZpO/bDCJY2W9susbqj9Lof
qWNe7aYXD4Nnb51cpZc+tB70mC0ItVUS8yDUxywlUG/SvW4SWDG5/909j+pquIF56Jb+6TtPMLjW
CwbP5jAMzEWuWzwXXTPtl9p/G9yg4modaFIqxh9PcVKIrIS5p6OIuI0ipsfWCSiO5ZzrYfhMu3Y4
5ZO+G0i9fwaf/78Fmfi2SbLwP/8HFhJ/Dp//9lUPxF6un+Lrv/79/asf/u0t79K8zj//L5bJP/+f
/2KZBME/AttzrBDQlf8NDvlflklo/8P3HNciLUdvEn+ANCrhl29qifkP32HMCzDb+g40DFLk/wKa
OME/rIhyJBORwnRpLYr+X4AmPIuAqfwfmVfPZTsCMcX1SByzdXS+kSe/P5+AtPT/9e/Wf6TaVdiv
0uygDDDMod18iant17YiBBIM3UnhKdhUsiF2Oo6fw0hDujbOJRPIFS2eOM5BjRNek3SXj3AY6rpM
Ys8VAPJVumUk5Xmc3MaZRBqDAszONI0oGJMJa2s89ipNLrmPDkJvKuq37bB27VKGutHuyg1O63f1
SYJBoqq2QTxyjo5SUWcg9+wgGXhIj2xNH8l7cOKlbQ9dODcH1zUEVcvGsLJr9RmkmTi7cCkKn7Cl
lUBCTKvlrBZiUEHJ0zxrb2JaDLRzIlJWuMpKEJeVTdNE1me7OqnBH1ptjEXB31j285iR+KLQbEL+
n7hCOMvD7BMCENp3Ny2BmPsgRXxTl3ArBxltZifq1hhrxM4NoZw2qQE7Ni9psrTBuo5euIUl003M
yZqKxLU9fnb6Xi5wj2BxOPO0tDGSy2Klx1ltfC0vnYKDHORM3X7L9dMy2OSypG/Z0kAqa0dc/PlY
bLNMAnmTFCfgRHpxpvBJhD0ncdUcZo+h2vb6C37YlbUX0n6RA4hyMzNeLNva6KF/8zP16MGmmJQP
WYM1ESUZddfi0HlfbFqgiZW1pnFSMrr5nO7TGL2agfx0OWUniQuudLotdhJyEkN4uP+vToXRgU5u
kCX9T1Wg+3k109cgomllWu6VjhO1Mv2hRyWmS2+erXVu1YB8M/RCsLIqHTgFHEofKWg5hSbK8WR+
5E1Pt5y2uUbNVoNlBr5Ny4I6t42E+7yEOss2bFdMi4ydEHtNYuHqKNx+20wZUL2eBVnDG3w1QNVY
m20A0Dev2g8S1URpTgObYd5wKbZeLm2xtBYFv4SiL22nu0rALwnn34jwL6Yt5Na6K64qLS92Bzo8
MZ0nadln1gWPdhXdmpLKxVb9dNMqoIEC5UhmHchOc0Vzn9qzRw1XJbOBl7P+HO8OFaOPWOhaTG5G
mZ25Z6wEoXzyONaOvP3CK9ke+0lCTlfRztGjjkkfZpvUYW00pslGjOO7zR3gkJJL3YxZF/Mk4GM2
SzweQb+SXXJOOuNxsr02DlrSd1zckr7bWf2k4sZ1sFqIZlOJAKElz56pecaJtzAtDb21amVwHVzR
XvDPbadhUK/ZC7Fo9J2nUNjGjniztzLl8qcY4Aah8P/xwvaaJHob1SafRbcXOOVAlgaTHCnN7dSm
CYfsQ3kPScWaP5rvjpClhwqTBMS/1nxsPgrKDD1ayEcqFKfAzjdgd65BV1CiQ89Ip99ra/5irx7s
ssm7tv58GK0Onyw1HYgzeruUVoNoMT1onVXA9L16PYU24OkRsL0a9zg1WjzI6SOP6m1kJo/9dEvs
ftl0UcbfUF2DumGdWvrO2pY2iUgXO9GEn5kaS0esIy6nqyw39yawe714awumNhpMHJhBzHbm08Tf
SknuQhDPdrdBMu6CCftcV/QQvMN6YivW/cY2UsVCuO6u6pZDS4vquVKTXtHN8zS3UfKaCVhH1bPI
2mYzEN1hdHCxS2Tpsa9h1HRN9iVJP1iRcm656mEKO8HNSZPpOGfqLYgccczct8QvWuxnNCqp8JCX
Wfg44UMs5QTKc6LNLoy69L5npuE+4/qo5HAWofflF39zw38jo8lWSEeAeEv7S424mASrDu1zMTY8
8yUQot+o/neaO+qKW7dcN5Vprtg7Yzv0rTgi1F37qNA6hPuOBEWx7NohFx2HRFPDtll2YDGxcBPQ
evRBYCAXU0dF7UyOTTzrckG5I/h8sKerifTTyoUkUgZcTkvnNEu8BWjR6y5zX4XE9obi1sZ9gcDJ
3iWBGAw5wd7grGKLbxkrkVv0M4DuMp1gZMGdvrbmvg/Z5dEfNEsgSCxj7lUXxTbpEvtRwBIvXaxO
LUrEsQdvEVvehhqtuDfYtE32vEkV4o5XAsJnMDZXvuXHRL2fO+qG1lWUFruljH76UTDtxV9GzY8i
dFkGVe1jryV85/28YFMmqnWrWBJUPgan+b7QkSMxWJag3YA1kQUBjNWUck9f0gQTwZjIqxSNJCEC
i05SeJhuq/yNswAYQ2mWu8BI77xe5zB1HGuYLh6csg8fIG9hbKwJDKLVzbabnfz7ZX0J8sM41Lhk
yC+fc19e+j1mSePmgmIvMkTHwB05ITFDumb0nPeGc2wmo3wwRpNfaF49GAWlV7Lfe7TcWsP4vATt
K0GbFwprNRuN96yhfGEO1TtUOHG05nar5KgPDR5UgqXOTqQG4GwnOrS5XMj5HXiucpEwIPngxAkh
Sj3imJJ33HdLZDVSrAGbhW12GPDnuiXa6il6BHSiH5OxJXGplz8jEApqH9pwy0ftJ8uip3HQBhYr
3v9ROxFK4o3JzKH2Oeu2NUa5Ixh8uxmRN0Vz85QXN00p47Gm9KJR3B9c+YX/edy2c/PVjpqyhxbF
x6J3o5tckhgejC+WHUes+vdKq+yHmJ0XCiDLLZfLp5QBJK+KCW9WNG6yRK+isYG7JcwD5pRz35GE
dTiO8s7Q8cRNj0NhugTTRw5QOAEMFYuW26tI994sxI14AAqgnf5sg6Df5pYBbXuCVdAs2evUYHLT
wv6ZJeC4logDnuRk1M/vfleSbG7Fi1UG795IUzarMf8IkSvZO9KimxY9fe9Hw0iZAD9QbJVohPmn
ZywKeTf93WQWscCQngcbOHaruK+FvGKmQXbZsSOY1mMc5KF/tn3XvkMoLKj/lLmknv0mKuYu368+
iwFxtKLLLGjhLXgtBHHDmJ6EHt6qcVrips3SuMGSGLC30mk0nNOZtCqZ0Nc2opZiKXhy9cooL02B
5ykIFnlpZpeqpVVoy19m0jpXp8YZjbszntlrHBdN7izPHnOLaEApvU855d3mv5k7s962sWxt/5XC
uadBbs4X5wCfZnm2YydObgh5KM7zzF9/HkquLsupqtNdLOAT0B2k4mRLosi913rXOyjFcOdLGU24
i3uA+9RnNjti/sMopAeMvUDqPceZaejLANmlcoNR3lWpEbvgRcNd5BNVnquBjs2B8mscA+6hWKfT
HCx6N8G21JrBNiu9ZWSNNAPnG65ZNibghIPwPW+pVqJLS+kokdjr/NYpVnEJX6Yq4V9Zrp7O6Wz7
Vd4zrSqKK9fBIW0wn4Mwa2fdyAkmsywKBdOeroE8DmNFEvIzZh8/NJEa2xJKIrMj/0KJbbDHIUNk
cpPIbNFJO2R0iMm9k+c3ion5jl4H98GAfsa7c8jsXsIcoKSMQHET2/LnylDEsyyNH0yAlrTUMEso
xELGar7PZRVpinyfMh24rqh9TI8S3bY4x1qy7XUxbu6Blq8xuiLX5l6XCQbuCGQCf7q0YhwEUPLP
0qZDtCDh89A6THk0iXA3Wx/URdc1eCsbWb0cyqH4Hmv5N0peajuYL3O1YcKXZOUtPEIGeooE8wa9
a6ap+UNYVRbu3EF9hb4f23hVsni6ud4mGt+Mf0OzzzSxqR87U2koy0lJ8K2OnPCKiLBGCvyFphJ1
1al4Pw5du3ACUeNHzDRUIscC9vIPvdmapFgDhn8t5HIlBSZFqiauG9dSYUhhndEOqZgBSW/7Rm0W
nc04t9QLPP3ZV02FGJdMGkB1ekudVZIZ3gQOcRPUSfmPPOt0HLuzenS241yTCA43YjT5jdN+1Xwi
5s3kqjcRI6dgEU9OFrw0FtVoEHY3pde8YfuszgPNcBGb6LcyzcalXrOj+MGiI1R+pjoG8Mb4I+6/
1NHKLXjic6k2F0Sf2yuYqdLCi8SzF11K6D5RXqT+ymvzb73ev6HOuGdET/yLhLi07sRleaVJ+jrJ
k6tEgW+dlqW20AOGjCV4vyl7z8z7hxmVyA9c7bYW9L5uuAXAPi/rbEcXdWc0/dcWMZssYcomcHyM
8h+V1FZrBhZAUYN9HzfuWnc0oEJ8huQASzIGYPPh3sjse71zdzA3uMLFstChBiFNWBTuzpHqrV0g
9wEqcmlvTG00VYpgkCj1wsbXAFHguRyZWz9myCmYvIHuLqAgbQzHe7aVx24YlgPdWwM1JEN8rhj2
o2Z25H0sYWE9OL39QvX53WzYQ7AQnEsg3sqVrYHOG9Es4Gix5IjeIMH2ge3PdG4HCIGJl331JeYJ
En5/Vnmr2W4zqyLznqH9IvIGsiUUooa8ANuXLphbFf0mQXDjUkEU32VatWgM9VyJw34BCyaeCam7
0Q2IRm1xGwziKSmITUd/oDfoDB12aMkhXIxZC+TzVC89pkbYfrAvkBJAcoxl5IBf4i6Vla9qXmzQ
ikcc2voz/gxOml5hvoH8LQ8fbA3qXlbcoAy5FU4ESve9ztKlFKaXLm4WZiktMhgoQ5b5l0+FTyiA
osoPXiKj32BXVrZOKgw2bw1+uPYjT7MHEPUrlPOo9ZZCkigKTaY7MFhtnXovJx4jti+pf0GMvY7B
oQYulxsrSGTws0iHUaJFmHccBRQCqOlzSjsjwBxU1EvU2y+23t1FTgciEND2CfNWB35Vs+bB98U8
jwENxq8mIQpRt+NVXGxsj+adoZMk8i9BCpirtOHM7DC1EIgsMynGyV2cV7a6QbaBLlt8swbmIwF7
e8uJNF5zqbUeilRbj1wEJ7tq2mxnIkNKBGZZjWHMUt1cwDy/Rd2BnAvX07JZ2g4SEVKbgEEeKSu+
gl5ElFF0z3BPbsPRbD/ACwCbA/3LfWZ4xQXe5vWyq0K8LuPwNsTKY6tiVJaCuFxJoSxf+nqJOmEo
t1XDppF5VAADfVSKXYTF1xTJRA4g+AqMMqNRlvK5SiQhZ3997qrk/bnyTVeDAHBwBXBOYAG30hc/
FZBhmDpJDoSdinwrOkA4r4gqoLw7F4nbEWpnsu9CiSrS/C01eANOD0uWZ2jApPumzM1vkNCaTUoX
4RntwLyiHOekdo3f3nCN0GEWSs5G1BjCykREFpR1fkMcW5TGS1lhxORma5AryjhXvSYmvl6Z14Z1
VeSUBYEnaOa9K2pHgppUhunbsqCMC1pOCwNaNin3xnXfwwnuaNGgUfibIUufYRha21jLmjkAXztX
4nbl2eVt5ubevJLSb4ZBHCKQMaFw8nMhMSGU/ZvcIjXYdhIc0iv9QXOtK46+20YNpJkhY9XUSw9G
I93UavtVlEAwaQlaJWf2SvIFadwoxep0+IFMe6QUMVqrrJ6nrd5wX65EIY/6FZtxYRJeofC1rn1X
uQgd4a0siHcF8ppzKYxWDarceYrjxDLivkOeWK+9TPzAOYUiOnvRGmD/rjAWAR72W1U2l4FQ5Xka
prvUwYmsrRh2mZehPTqXun71kPjh1rGDpecV1UUE4rnQZe/cHdZyS8yV3xDoZJajfUHoLhipMj5z
7DUcKPp2pX2NA2RDGGyQ3Yp/AmJ9mZRJ21rGIW5XbUPY3GiuqNNypN2XwGsYjsRETCUVmQdEHVcU
Nm2EK6om9VsdacIcqsFF7wGwVbXzxGhuBoXPn7ehvEpsQjqxd1Q2StFew4rz6UcBJ/0hzegofo0b
HtDazOkk9ebJqEL6hfZLhOKHOLGinvkpysPSpitpI1O9sIvBWOH2doeqLyFeUsCDGjUuEP7XnVqF
GyEcurtB33CmEsJuwTVpGF/fUIrjOcJh25o4cYS6vuk747zwyLeBrrDUNAfLOdI8RtZMc9/Vr6na
ompiqMHJ3YJWqVd5rVlbBX/pha2VaJFr6oK4u6wygEoodpCciluzS9cKUOys7YhSyKVVqOQvugMU
GBjB69AZJgoJQWSopbyYjv4WmwqJMxGeIrVlBhdNJn8p7HIj41610MgjrWT3TvUlRrgk/jm2CaUb
zXVGl0Mt2NVzBSfWWegGt1mkvfglvE4raC6RMV0NirMKRTE+omq8KMxxlJsxhoTDvU3EgzMkywG6
qYOEbA6J8zqSR/ZMUN1FqfpQSyngQC8hcxbqgsH2edUwIof9Ap9FluBmUZlImFHJeFkZPnWbrIZr
PW6IwloXTvU1LV3wWNdYZnYQLzUyozVBwgW8Y9KDXHFeo4HGZ+pVYjhlDCBSRuBifqQ3wxpAdeM0
8QZlSjyT/Ig44KJLzkd5Vsa4j4IszpdInJeofa2519hY3m5z5zLCL5uR30shaXBPuJXHlunOjnpx
TkyxOHcZnp17QaSvDKW8VeEmb/xAgVNDXK+cEn/aeuX77xi8kgXaQmi1HUk650GhI6TXWegW2Of+
l9iLjPNeE8QI9jk34P4PK9tnxKvyqJfsmee169crFcBqG6jEn7i1cg0go5NugQVQlsjeAmgGW6Ax
HVobf1Fdd0zYaNBd9UnHb1UXCjooDM0GSVla7/dr4OSc2O9m08YxJJcx8lmFPnW+/11bUdRY/XbM
5kmZpG/r9C5Wcp9xYlhcOO0Yn7x/dQ9B53mGC5GRpIR1gslbsC953f2b2f8OSJzkj+M/owplSp2J
DYY0mMkxUpy1tgmxsxisOXRDsuxkCWq3Id5/8RLaViYr3/aBz93oCuHtHS72vzX3/hX5PhVgTDP3
K86fROiXuS8jwC01/YKRY7DmycuI3cbNwxuT7BWf0F1lDEjf/1Lz1CxbIe9+/yOhW+dUudn6EA79
+w/2MdK//2fQk0vYV2ztv/+gJayZ2EiKuTRjexvdcmgl0/Pff7ELFVn6/r99rBryQkA5s3kKrNHx
LBa1tDZr6Rxf1WqBB2a4sOL8ixk58VXqUg83EqdpC4Cdx85FzLgfv1efYL1mWCq1oizgpqqLAiUO
U2WLgSk+1TimMLGdYwGM4YItSWw8IaIm17+LEw5+TODk+8gpmE1TIwWcpYhNBsF52vqXJnqcWTwA
8uJLBRmpMd4GIVWbLGm29AQ6gWn+uqiseJmBSkndF+EirYypbkEhIdljc87YGM8BiP5YesWPfVAi
hOhxKOCmvAg0dRSuNvNOB4EI++BBcaLsUsoIuVdMb8kefd673XgIIF7QRSuWqVPfahGEFHnwlkra
kxuWJKsB/yPOGzXYMKvlVDXd80G1YeLBlJgPTY2UsiawLw7lTSL39XnqNN9zKX6UO7hmAXgQoS3o
c+/oE9W5p2fmNnJq2iXElGySKvOgNSa3/JJSxAn3md43us0kxV8ZTmQztIHzp7WLIslec5HelIQ6
a2KTq7Qqar+OTHDPWP8aKhWZo4X6FkvGl4KmGlHeBXSXiPkzwZWS5sy1KED9Kx7R2vVwF2ZxaG2R
3xYMT7CTcpvuoezN8yB8aASkeldtb5xau7cLhEN2gHKqR/6bfgWMp99PmPI3TvLY4zKsosKaN3Xz
w4vt2/FlMwtjDvRuMxS28sLzg9ck9WcNCD6DuP7JgXsKUx3Fohx/YQL/TYMmx49b0lXlp6RmZ02H
4rUt1KeKT6gHACOjZx7mtuV3rwfDJjiXOOS09kl0dklQRZvzbfx0cw244So0jGFtD9XObNxbW6I4
T3FTAtrFcwefOxwcXYvOjWBBWX/IHOqfgccjykab10x+zKtu3Qi8BT2/fi3bivKKPhcEnLMS9+qR
q1FWDyLonKUux8R9RtaWIKe1L6BYewxqjHz0P/TjtxC5KxOTBqpYPwt8PFk9t+C01LtZ7xSwrJT+
IRP2i+Hqw0WZgUEpsGfmONNW8PxxBrPbnLqvwmVW8goQh7VeA9MjM9ZRP1gN2gbfuIXsSVMwWkIy
y4jShISJosI0eeAjJEz2xkvHoEjd5ejnG1X6cR2ndKkoQe2ZWetPktEu3Mr4otTBmimlRlguJn5N
Jc0dAebtKAC+DrwjA3bi+H0UqU/sj1cgzU9LLLCtb00h79gr1UWSqt+blLxczeEz50Uzi5CPhwU0
R3S2riiQx7YR7BaneDC0EAChNyhs1Bs3yZCQtnmxAq/BJCbQcTYH8zbMVD6PquC5J2ALqeSdb5S/
miFA6DBgQRSnDbggphS+PUBfYxAh8y0u1M4lg1D9MUBQI5DcwhnPvhzs/N6p1dc2blA9YDlMQZ3M
sMMb/XT5hPzI903sSsPyVZTwnSztq+HzkDp+w+OYfi1M5caGx7VCz4FfGsTsKP9Kk4VQgNk9dFoN
w4CWCGyb7NgypKWMY/2BibrGTQr4a2OCuBiw0jbNfKkiXJ/5ZUPp7PuL/LtcD/lCjx1OVZ+vxCou
dDP9hsb6WvNjXGFx/fSGb2WTb4XW3lSKu/KrUaIgLG0e+iRFt7qyaQzvIfD0fGUZxVimMryzJG3t
uqgeKiln4wzG2p1uyxbrvhyDR5G7zKwNaPaT5KkodiwO84sQ2nZRGD9ySrBST1TO0nDhZNZ9bhvP
lsnkhtsmUes3kQ53WX5rinTZa8CAiOBA/PhBoIcMgnPnabzhEXUua99eSnjoqRoB8iXMWK/WkJSZ
C6kPdmXjbmyDCBR8vRa1ARaHI+9t74DEUCyIhd6TcZ5mSEBD6T4Oo8useZZcp5hZTQVFSN72eaDN
jcJVZ7jUXTvYf6llPR/ISkOfahEsZuLqpUobUgWvwanuDNO4VaPqLiH3OEmMBbqDm/3r9hUh8nII
O9qoolVhpvdeKaczAStBGSi5Ndnn7sSJcUaBREUU9qsaSbsJwZmpq1vCJkAqaFfr1BKkVYKpzDod
kE0X+TKo70uTZwk+KDLOIrmyE+fegIip9m2xjrUd0QfQhHX9JWPfaslSK4v8McBHqCy8Cx2vcNVu
zn2PXbGzby3QJBWCHI8uInmmsLsywh6/N39UlvWrFT3LKX51zM4ecApHEIMFb2IqyFOZuhfyhs21
BRQGYe3kzdAWP4BxR25pQBtZrRM2WinJd4Eb30OmuClsfY70AT8iCGKIQpHkUINcerJ7Ts7Mgy5r
3zL8F4yYD0BtufV7kwxg3kvvwmaAdTkaPc4yxjAzCfiUmnzJ9PU80PGmiBl31kDGdZQ9Bk13jihG
1qsX2aXGEcimSaiPeE44aNcRuRkyh4HiMbLR+m0G65vvBVzSwjl4nqOsiApsN4KemVgWiHWBphFT
GDzRfX/Zy9pTPsjj9Mq5SPHSTGAn1GYf0SUyS5ERC+XZ96BuvpUhmezkj9yoXoHeMSCetUpesdRg
9K7VT1aUL8uqfM577UecJ1+TiLIAnXVuNN8xh8L6K8G5OMqSFf2jyQHgd/OoDXceckib6QQKOwYN
SfGs8306FmIEj4F+lypLK1LCjdUTYy5Vd0EqX2bdQsh5PmfWp95Eo70iJ02yoG8b5jqPUqoufJNv
NKs7HGxaItZTvcCQ10ekJohpTXyZgVfFXFIJd1UOI8DhoGAspq6MKr+SY+bFGhcGOkGAdWXL/Fa4
30so1XKfXyQVlY9mcVJCIbkAeb3VJZmke28bdNqubUISXfsHq1d2gGY4P7bNWrLhNKhx8jI+3w7s
YSR05Jt2MXGMAi++TjMesIvfNl7D7mMwhWvV/lI3mbRZhRHPDGH2bKX1xjUr/aasQxpQIb2kOavo
0tdk1AmUOXJgrIvxrdG+QQ3YaAlZ6ISs9FsPyHhf7pvVqzDApyoXiyNbUsaj+SZpCANvcrZMMj2V
sHohoQ8rbEl5LhE6DXiODTasxyBZGhB55qLQbWgdyhZB1bCRCEf0H0M8g1ZuGmK/ad3KSAIuaiYl
ajyOzQYmMikD0tR5sH3jSfaYC7gO1sbwhSu5uTBKK1wqOZFCtYfsMcne+jxhyxDDXYJloumHGGrG
4UVKOwSqwCiksvKZqQawmsydWvoEdptEWcMsBEgibDbsNglEf40J/xyvKQPxtyVmTA/adSrp3/Bq
afEnI68kUJhPmv63XAw3NUXk2rEEpgkivKMEgqPQm08QbzYFASyYSHoFvmI4M6QqM+56NIaG5xjV
1z3galOTWt/JUL2BK5Dfs6/w5WqrRPLu89wlPddJHYIFVljbw7Qun8QQKMu2U8mfhphU2qOAA5cM
RcVdn+nJOc4N1TnTG9S7wyvDoIuspKtIS/1acRpzrVrdI7cCOjx8s/S2RYiY4o0SPLbymCUrcdT6
CQcZsT3LoGvTBfQwZHc4s1E188nZorYJ3CGnB/cpS0JiM54VpCAhRZ4pQZgybAxlgiTfZO52wFh1
5uL+KOdw8hto0NSLWgtOYNzaPcSQFPFMBG61ZuYsrxslvEeT95y5IdphfWuH1wVN9l2tDBed56pb
RmaVjNeKW8VUNhxYCCZQAWIRvdWyAdK6rM+GLIArBZqX1TF1pCfPsLl+rICFWoHiDT12jrk8FOji
a1Wm8ULVn+zsxcDoYCGVvjOThX8f+8N9ogLTFcws8eZq753wzkrdiwFMxJSAxTDmvjDqqF3hlflr
MZBTMhqvsC2j30JVv9X1+ldhx3DXnX6tBfKjJv3AwOZN1oZ5m4jkQk1gzqiNf4lfyLC0XaFTvqtL
v02uxRB9HVXuTmJnTDDgEwzlAje4ZCUZnrGqM3fTltV1o3TyQuvJSvaqauV4ir8EjyY5N0QwN6gy
e2KfLDyVM4Rvjdom2JaYsgOKor6KHKz67LXR4SCbJuba6r4Cz4ARQiFfIex4TgRjmThzvrSd+aQI
XFvq/LFOUKjDhSnWUmxcw8oFi+5flQJENsJQwymY2riR4c/j2snZJrZDJtfr0KpbNEaujms9B4kU
lbc4BGBqgqBqgef0qsK9JbfB6l0r2KEJnIk6fmoj6E9O/QM97yqpCubymZNTULVXDMRJi2JyIOeu
ccds1lSTNyNprHnoMPWoa+QJLe2nOxD7PBDd4uMUFw/YA+O+p2yMQdwQWkChBdSpqyuv9NdNi4t3
1inPOBHD1Y6QQLrBhrPPXafKY00s6ZwxMeSTKMa/S/LQ8ca3gU4Ue6I2d3YivjTmaxnECEhx+6Za
f86q+skI5k5WxFeRTlB3xf8HKEsz24yiteMMl6o8RpQLrCgToZ0z7t6EvrGs7AEsvZRJGVEIdrJw
mwquim5ppPGj70NujtVhlmmFurDloVtUhG7Xya95gn2BXbsKPHXjWes7dO8xbuGNr9x7mlxtuzZh
a+6Np/rZSoW3CXOmSUCMtYndiz6Ku4OKlivJ8HSnpQ3bR0vPrzxh+GvLIoV1wBpGzx99BzGiHQ9f
DCGF5z7PLwVfFCwrkeG+Oqq+i6gWS1gya1FVTNaSjaIS9s1868vgoh7V3Ru9AFlXHH9nWMLfNqK5
KSWd6XxXN4uoi4O553f9YuRD20lj3ks6SQKGfIlxUYuhIndumSbzOi2wNOwwy1WiDcMchPF9S4aI
tBFZU9+FLu9MBA0MvYYZrovYSO5e9+zj/9/86vfXH+nPyz37+a5+K/r7t7LGXOEjOfqWxrB6SP/e
X/rrhd551w99Bu/6BYVwNb4D10+PMiSFRsLVEV97/5b27/evVoh2kLrrV5ZW7TONIDF6Nt0WwtJH
KjQtNZON/Y8l2zobU/wsYciabcka1OvxBT9coj+7CH/9+Q5X86//ztEn2L3G1IE+WhL/pfrIPVc0
YKZ/7yp8WuP3q6BpZ8QOyaomTPiHSIy4rB+vAj0tvHVbIxOQbCqVfOmTuwrymF3379wKf3oRDPVM
QcAqFEvHSs3WdK7q0UXQ1TMT+r2lGfCTDMskH+nEbgVbWFNvBVU+sw1DV2TTFKasI0c4vgq2csZT
Ysu6JYSpq3sFw4ldBc2y0E5MuhfYFnC+smSVG1610Ax92hYs44w4WnOM9zTIFxQneCvonzN5/2Rr
/NPnQdXO2PlsbEcVU+zzdz/dCeJMUzl6eVoUg8wl+7AXn9LWyEM89UbQzvC5keFGm4ySZFP+vCko
yplhcCzoJllXuPWc3PnA+N4+bNeHGNjxWP9PbwVNPTMsxI+k4ym6gniI5+vj1mgqZ2iJdNvSTcU0
TfX9WD6lW0GR1ambgrCoFRjoyZqiEqKk6nzXH68C4i7NFEIoKul4CuGMJ3cv8NXp7GSTtkbFPhu/
aD6/qXAIyCr7zMeroOjEb3OG6topHpGCXKupT4NKTagLnW/aNC315ytgGtQJ1BEmx+heaHcQFZ7Q
0yB0Q0wtFDSZ44FPOFYKlkWq7aenARWkNYbMCnbF3+6T0yoUBGGRU/cEVaD1hPtCyKxpEb9+/CxY
NmWzQRi4asqGzBNxcjuCqqvGv9lD/XmhYPLAczYY1AK0DsRJH18F0zozqKXIbBa2LJ9iyShUZfLp
QLmksfVzMxj4gRvEpB5fBfwKzhTZolqU/9VenNbzMOZ1TjwcxseB7oEOktoZ4GasCT8eDtTNXAEq
EkVTuQxcjP0LntLWSEU/tXLWxBn1oswlsPD2poX6dESa+pnB7QBBCkLwSfZQFI3q5NLZPlN1Q+N5
kG3aKNqI43tBUQx2R5j2yNqBz5T3yuSU7gW09pOfCKoh0CObnlTI9FKftwWbzRObAEG9cDglDy94
QldBNWwxtWQanwibHonTkNtB/Qlm4x4403WFrCIsELhaI/ZyWpuj0PTp+4LKvmBRJghdp1766aAk
YYKrYKE54HdjvXByMBvb2TvW8febSVXnDGBb5NC1VZoo9RPCxBlBEUGdLnPD0F6cHriiqsp0YEE5
wwHEpKmmMcW8ha/640Fps3lysUEeZNkYW82TA1dUqpiplSO4MweE+RFR/XgRKJ9NGihNVhQOJPrJ
02ukUCtMbai5COz/BtizLYx9G3F8K1g6V4FOEgxqBKVP8HlAoj0VfB97aggd75XzTzsjzSQtlsA7
B1SWfur0oBUES2OBMwla0cwzjVud2YKmaePH/ASzHc4H7hXj/ZE5ufNhbHWn3goACwBsMjWCDMZy
gFSPdgV6DK6SYuOUpNtjSXFqtYJp2oed6u8fktqIqKo6VbF1sJCiIPp4EUwuAt3F71DkyZ0Pum4f
0I6/fxHwvaJSoi0VdJSa9gcdBPgKyMvHSuLEqkbB1zd1V+BWEAzjgFhkk9Hb57kkpYKlAMOpgLHW
e7d5WlfBNNSph+R4PoA6M6BmOsuw/ifUWabP0ui0MVcbBxXjBPu0LgKDQmvq1sgDMd4K1J8giqYt
xsHOx12BUgGyHWZ0OgfIWFuf3FWwrPGbm3RKMpuV5RFrHc+IP6iXQFc0ika4O+wNygmO6ZkMWJM3
BQoilXR1hRNwD6p+BldktkYNZIHk+ROdUAtZnto/ADfyVNEn0RowpNeNT6ekpZ7xIOhMJZlkc36c
HtwIIPST5+R/PJ2VzxRFBU447An7NuloV7DPKCNMw6SXHI+Pd7rQSUFMHF1TtwWmDJoYv2Tm9ft9
4dPeiL8m4zgMOfY7477FOLETAobZoaL/+yUTQJvM3sfdjvXBOINlo/l4L9g8ESBxI/Y8tlEnuDtS
9I59z6QjgpaaUgm8lYd+z+T6tDtSPRu0UZbNbWcDRp0glQsIcPJBCV+BbVHgjbIHnj8DbXAbGdPQ
VptcJ3g+JwivqNAopt4L7I7MoX8fT36CG00wKHx1FQiE+9nk6cGNQB6TyY2afoYlpgBTfZ+8fXoi
DPsMIJJd4UBiOsEnAsxVmXpGsC9oHAEj49dURhLnp92RVvMMAEOnnuBn4E0nBy2Mpf1hNjLpjGDY
xvEA/0HRfp5Uj2wuOH2gkftJzAkCjiMncfIZMY4ZbJWZ1O/M7qOTUhtNtxliW5a5J/4dtuMTqpog
ZSqTzwjaZkpHncKJouFwBny8Cia1I2EE9BhQi0eq0+kN5mAkTr0XQBeYM8BmYk67L4s+nRH2yOyD
5QSt4WQH9tCMpp6UwM/MpKB/239YNY27IwUlQ3EZjgRUl8N2fEpPBEyCyVeBwRyPPAgLQ2nKgs+K
EHZHjT2Yu+5UOY4qX+JkvI35IxgT9aFtjeKYn/C2kfds8kBwifST5HSN9cJkvI2BPbgqXzeEzhFM
+rQvWCMHEmY4oNbI7vuPuql/47H5l9gKwVn0updZ+W/lH6mx/uwv/CYw+vnn7+Ki7et//9eoojr6
i6Pq6vDab3v91/jf/3NE/9sLoD788DdB1P513v/5+wf8+aWPXuu3T/XbH278t2JXvHj9/gf9+9s8
5G/8v2j3vIt3R+qnPWft93fy3/919D4/7Ij/x8Jl+GndseSevG6Bu1xyvPBekzB94XCXlLvyt7c4
fo1AO1QDU1ee7yL/V3SvxwEnh2HO5LVJmSh2r+lv73J814fZwPSVk+TtpfJf6upo8f0gburii7do
1+6Kt48rH3DsySu/6/l+SX/9BR/8On4+vuyHwfrUV1lx1f3X47vwIIeYuvL6LcVL63jlA6w7deUN
V9z3P17xd+3C1IW3rzvv6AZ8109OXjeKfEyvjp/IA7g7eenk1d992kUOGrfJK6ft8Zd3QCCnLnvx
8950gLMmL8wC9UvYH90Xh7na1KVHc7Hyp8t8EFROXftq5ydHu8c7ojN9XUKBdsnrx8vxLnCZvnRZ
7vB0Kd/I/z1efw9ATF7ff/F8d3es5j6QqaYvzVlQptXRnf2OGExfuyx9/odf9dFFOShJ/onV07r4
vPTY3k5eOk2qT3vI+xhy6srXb8/F7lP1hJJ+hNamL93sjs+td1769IXbXza7mKQF//hYZ/1xpv5P
rH/+VpRvRzsVHeWIZv8Ti1+9df7L0THG4qOE5Z9Y/HtahL+ttO8PDpKIyUuPOXe/zHdFykl5/HAe
gKx/5gUWu/Dzs49dH6jA1OVvPP/4ih+4bpOXDSMqkuOuBgxqFB5MXrp4cz8bZuxZ7FMXvn1LkrKP
mt2nNuFdVzh1+XsvfX37ZVv+dLYd4J2py38hsOePb8R3zOCfeYGfb8T3EcbU5R+4+m9l+XZUUrwz
86ev3R13le9c96nrPlY777cbetxT3jGqqct+fStiTrajlQ/z48kr/1HM50EsOXXpbzvOncStjh/N
dwLx5MXf/o+M0n8hOn8PKvnmly9pgvnr0TU/aAEmv/c+xeTGPV55Lz7665X/CGn6l0fPz/jTb947
f/TPjsG18W+8RG+74n/+FwAA//8=</cx:binary>
              </cx:geoCache>
            </cx:geography>
          </cx:layoutPr>
        </cx:series>
      </cx:plotAreaRegion>
    </cx:plotArea>
  </cx:chart>
  <cx:fmtOvrs>
    <cx:fmtOvr idx="1">
      <cx:spPr>
        <a:pattFill prst="wdUpDiag">
          <a:fgClr>
            <a:schemeClr val="bg1">
              <a:lumMod val="65000"/>
            </a:schemeClr>
          </a:fgClr>
          <a:bgClr>
            <a:schemeClr val="bg1"/>
          </a:bgClr>
        </a:pattFill>
        <a:ln>
          <a:solidFill>
            <a:schemeClr val="tx1">
              <a:lumMod val="95000"/>
              <a:lumOff val="5000"/>
            </a:schemeClr>
          </a:solidFill>
        </a:ln>
      </cx:spPr>
    </cx:fmtOvr>
    <cx:fmtOvr idx="2">
      <cx:spPr>
        <a:noFill/>
        <a:ln>
          <a:solidFill>
            <a:schemeClr val="tx1">
              <a:lumMod val="95000"/>
              <a:lumOff val="5000"/>
            </a:schemeClr>
          </a:solidFill>
        </a:ln>
      </cx:spPr>
    </cx:fmtOvr>
    <cx:fmtOvr idx="0">
      <cx:spPr>
        <a:solidFill>
          <a:schemeClr val="bg1">
            <a:lumMod val="6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cx:spPr>
    </cx:fmtOvr>
  </cx:fmtOvrs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'GC reporting'!$B$2:$B$52</cx:f>
        <cx:nf>'GC reporting'!$B$1</cx:nf>
        <cx:lvl ptCount="51" name="GI_GC_reporting">
          <cx:pt idx="0">Reporting</cx:pt>
          <cx:pt idx="1">Reporting</cx:pt>
          <cx:pt idx="2">&gt;=70% complete</cx:pt>
          <cx:pt idx="3">&gt;=70% complete</cx:pt>
          <cx:pt idx="4">&gt;=70% complete</cx:pt>
          <cx:pt idx="5">Reporting</cx:pt>
          <cx:pt idx="6">Reporting</cx:pt>
          <cx:pt idx="7">Reporting</cx:pt>
          <cx:pt idx="8">Reporting</cx:pt>
          <cx:pt idx="9">Reporting</cx:pt>
          <cx:pt idx="10">Reporting</cx:pt>
          <cx:pt idx="11">&gt;=70% complete</cx:pt>
          <cx:pt idx="12">&gt;=70% complete</cx:pt>
          <cx:pt idx="13">Reporting</cx:pt>
          <cx:pt idx="14">Reporting</cx:pt>
          <cx:pt idx="15">&gt;=70% complete</cx:pt>
          <cx:pt idx="16">Reporting</cx:pt>
          <cx:pt idx="17">Reporting</cx:pt>
          <cx:pt idx="18">Reporting</cx:pt>
          <cx:pt idx="19">Reporting</cx:pt>
          <cx:pt idx="20">Not reporting</cx:pt>
          <cx:pt idx="21">Not reporting</cx:pt>
          <cx:pt idx="22">Not reporting</cx:pt>
          <cx:pt idx="23">Not reporting</cx:pt>
          <cx:pt idx="24">Not reporting</cx:pt>
          <cx:pt idx="25">Not reporting</cx:pt>
          <cx:pt idx="26">Not reporting</cx:pt>
          <cx:pt idx="27">Not reporting</cx:pt>
          <cx:pt idx="28">Not reporting</cx:pt>
          <cx:pt idx="29">Not reporting</cx:pt>
          <cx:pt idx="30">Not reporting</cx:pt>
          <cx:pt idx="31">Not reporting</cx:pt>
          <cx:pt idx="32">Not reporting</cx:pt>
          <cx:pt idx="33">Not reporting</cx:pt>
          <cx:pt idx="34">Not reporting</cx:pt>
          <cx:pt idx="35">Not reporting</cx:pt>
          <cx:pt idx="36">Not reporting</cx:pt>
          <cx:pt idx="37">Not reporting</cx:pt>
          <cx:pt idx="38">Not reporting</cx:pt>
          <cx:pt idx="39">Not reporting</cx:pt>
          <cx:pt idx="40">Not reporting</cx:pt>
          <cx:pt idx="41">Not reporting</cx:pt>
          <cx:pt idx="42">Not reporting</cx:pt>
          <cx:pt idx="43">Not reporting</cx:pt>
          <cx:pt idx="44">Not reporting</cx:pt>
          <cx:pt idx="45">Not reporting</cx:pt>
          <cx:pt idx="46">Not reporting</cx:pt>
          <cx:pt idx="47">Not reporting</cx:pt>
          <cx:pt idx="48">Not reporting</cx:pt>
          <cx:pt idx="49">Not reporting</cx:pt>
          <cx:pt idx="50">Not reporting</cx:pt>
        </cx:lvl>
      </cx:strDim>
      <cx:strDim type="cat">
        <cx:f>'GC reporting'!$A$2:$A$52</cx:f>
        <cx:nf>'GC reporting'!$A$1</cx:nf>
        <cx:lvl ptCount="51" name="STATE">
          <cx:pt idx="0">Alaska</cx:pt>
          <cx:pt idx="1">Arizona</cx:pt>
          <cx:pt idx="2">Arkansas</cx:pt>
          <cx:pt idx="3">Florida</cx:pt>
          <cx:pt idx="4">Hawaii</cx:pt>
          <cx:pt idx="5">Idaho</cx:pt>
          <cx:pt idx="6">Indiana</cx:pt>
          <cx:pt idx="7">Louisiana</cx:pt>
          <cx:pt idx="8">Maryland</cx:pt>
          <cx:pt idx="9">Mississippi</cx:pt>
          <cx:pt idx="10">New Mexico</cx:pt>
          <cx:pt idx="11">New York</cx:pt>
          <cx:pt idx="12">Oklahoma</cx:pt>
          <cx:pt idx="13">Oregon</cx:pt>
          <cx:pt idx="14">Tennessee</cx:pt>
          <cx:pt idx="15">Texas</cx:pt>
          <cx:pt idx="16">Wisconsin</cx:pt>
          <cx:pt idx="17">Wyoming</cx:pt>
          <cx:pt idx="18">District of Columbia</cx:pt>
          <cx:pt idx="19">Ohio</cx:pt>
          <cx:pt idx="20">Connecticut</cx:pt>
          <cx:pt idx="21">Alabama</cx:pt>
          <cx:pt idx="22">California</cx:pt>
          <cx:pt idx="23">Colorado</cx:pt>
          <cx:pt idx="24">Delaware</cx:pt>
          <cx:pt idx="25">Georgia</cx:pt>
          <cx:pt idx="26">Illinois</cx:pt>
          <cx:pt idx="27">Iowa</cx:pt>
          <cx:pt idx="28">Kansas</cx:pt>
          <cx:pt idx="29">Kentucky</cx:pt>
          <cx:pt idx="30">Maine</cx:pt>
          <cx:pt idx="31">Massachusetts</cx:pt>
          <cx:pt idx="32">Michigan</cx:pt>
          <cx:pt idx="33">Minnesota</cx:pt>
          <cx:pt idx="34">Missouri</cx:pt>
          <cx:pt idx="35">Montana</cx:pt>
          <cx:pt idx="36">Nebraska</cx:pt>
          <cx:pt idx="37">Nevada</cx:pt>
          <cx:pt idx="38">New Hampshire</cx:pt>
          <cx:pt idx="39">New Jersey</cx:pt>
          <cx:pt idx="40">North Carolina</cx:pt>
          <cx:pt idx="41">North Dakota</cx:pt>
          <cx:pt idx="42">Pennsylvania</cx:pt>
          <cx:pt idx="43">Rhode Island</cx:pt>
          <cx:pt idx="44">South Carolina</cx:pt>
          <cx:pt idx="45">South Dakota</cx:pt>
          <cx:pt idx="46">Utah</cx:pt>
          <cx:pt idx="47">Vermont</cx:pt>
          <cx:pt idx="48">Virginia</cx:pt>
          <cx:pt idx="49">Washington</cx:pt>
          <cx:pt idx="50">West Virginia</cx:pt>
        </cx:lvl>
      </cx:strDim>
    </cx:data>
  </cx:chartData>
  <cx:chart>
    <cx:plotArea>
      <cx:plotAreaRegion>
        <cx:series layoutId="regionMap" uniqueId="{9E2F4497-7FB3-4FEC-BE20-6B57CA3C0168}">
          <cx:tx>
            <cx:txData>
              <cx:f>'GC reporting'!$B$1</cx:f>
              <cx:v>GI_GC_reporting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1H1pb9vItu1fCfL50c0ii2Tx4PQFuoqDJEueYyf+QiiOw3me+evvkh3HNqPu+KINPAhoOJKoEjdr
1Z7W3lX937vhP3fJ/bb6MKRJVv/nbvjzY9A0xX/++KO+C+7TbX2UhndVXuffm6O7PP0j//49vLv/
41u17cPM/0ORCf3jLthWzf3w8X/+i1/z7/N1frdtwjw7b++r8eK+bpOm/odrey992H5Lw8wK66YK
7xry58dl9i3cZtuPH+6zJmzGq7G4//Pjqy99/PDH/Kd+ue2HBJI17TeMVc0jk5hMVnViqowauv7x
Q5Jn/o/LEtOPFEYM01SJTmVd0Z5ufbJNMfwN8jxIs/32rbqvazzPw78vBr4SHp+ffPxwl7dZs5sz
H9P358dPWdjcf/tw2Wyb+/rjh7DOxeMXRL57gk+XD4/8x+tZ/5//zj7AJMw+eQHMfMZ+d+kXXP5K
tnX8jrDo6hExKFEI03SdmVRTX8NCNPXIkKnCqK4bps6MGS6/l2c/LE/jZqj8dXyQqJzc9x++5FX8
tGb/vbpQ5chUDRn6wlRVlg1GXuNiaEc6kXWTMqYpmmrKUKdHVX3Ul7dItB+Z55EzbE6+HCQ2i22/
DcOn2fn3yBDzSDOZRphqEI0psjpDhmjaEa5qGv1VW34vy35MnsbNEFksDxKRmzGHs/HfD5Kdspim
ZuiaznRZ1cjMtxDZONI0oilElYmimzsj91JZ3iDQflx+DpwBc3OYqvJXFU75uzp9eqSYqmzAlOmK
Ihvy3LsQcqTrFIgYqmlQXTZfA/MGgfYD83PgDJi/bg9SY5bftkH+NDX/3oRReqQyU1apYhCFyopK
XzsXQuiRrpmUIFZjhipT4+neP4Kx34mzH5QfTzGDZGkdJCQ7N7m6r+r78Wlu3gEX+YiozDAYzJgG
VFT2GhcDsBi6SWQqyzuXPw+S3ybTfnBejp0hdLI6SIT+quJtVm/r98NHpUcMjkYhlBiKqqvKDB9T
OQJmwE7Xia4Q2YRevfQzb5FoPzrPI2fY/HVxkNhs8qx51/SSGkeyqlJGNNMwd9oxj8pk80inGgJq
gLMnv3yDQPuR+TlwBszm6iCBcZK8Cr+9Y4KpsCNqKhqTKUwbgmYNLv5V3g+dMRQFoZlBNUIMMgsB
3iDQfmB+DpwB46wPEph13ob1O1My8pGp6xqiY0MxZA1J5mtoTHKEPMeUkeUoxp4c800i7QfnxdAZ
POu/DhKezbaut3dBW983zTt6HGQ2RNORTRIN1J9O2SxSM8jRztmYiv6Q1pB5RPBmsfbDNBs+g2pz
mFCJHDZu++0d42mVIf9kGsJpsGgUHNovzgeUAAWHo1KwA4qxi7dfxgVvkWg/QM8jZ9iI0wNVo2pM
ttm3p/n59zH1DhswZPAwiKvVX+kaQwe/Cf4T5AFRdYMwGMGX2Gy2v5doPzbPI2fYbKyDxMa6T0Cl
VfdP8/MO2JhHssxgtFRZI4a2j+SkOmgBpugIDH7hnt8i0H5onkfOoLHsg4RmE9b17r+iCN8RHeXI
QF1AfkRm51lexW2IpzVdoQpYal0G2TmL294o0n58Xg2eQbS5PEiIdvn15n4I797T79AjisAZIOmM
mb9GBygQHBGZId2RfxZ3Xtq2t8m0H6KXY2cInWwOEqHTOAHLlr5j7qPC7cN2mQwBtAzWYB69maCl
ZQamQPlRSQA9+hKft0i0H53nkTNsTg+jwPbPldnHOXr0P6+++X+vSVNTMwlCNlNREGTP6gYmYgcQ
PoBQpihd/2LjZgXjvxdrP0iz4a+e5DCq0TdhfZdndZg9rdt/HxOAm9ZBr72sN8/cjoEwjcqEKCCm
Yfeebv1ITb9Jov1wvBg6U5qb5WEatOrez98TGhU1aYZ4TdE0pqGmMwsJiCKjzMY0puPVLiaYlQ1O
fyvPfmCexs1QOT1M6vPkvtu+J8GGxhoVWSdiANkEEwBu+nWgRoiOSE2joHl0XZdBJ7zWmN/Lsx+V
p3EzVE6uD1JXru6zDH1D9++Z3WhHjKJ3Q1HR8QTec17NQccTSjwyZTLKn2gjmHM3bxJpPzYvhs7g
uTrMtqfTIHzHuJnKR2CjkXPCSCnKY9n5lZNB5gP/QkwDOae5ayt4rTK/k2Y/KI+jZnicLg5UXYZ3
LayRI6qDY9bAzyjUkOE4XuJhwsShCwqNBLKs70oIM/7s6v430uwH5MewGSJXnw8SkafezQ/59w9g
Bdv0a/iemQwiYRk89GOW+YvnN1B9Q0lUB/OJaBk56YwM+L8Ktx+v/b8yg88SBwmfe59X/rsipiCO
3vUOIkRGt62mI7d8qVNMPaLIezTwaiY6PcARvLZxbxBoP0o/B86Acf86SGBEjsDgrgnv2uZpgt4h
yUHZxlBR0kGsjIhNnoNjwAGh8fO5ZjozeG8Uaj9ArwbPQBJXBwnSMknCLA/rd0QIrThERY6jGoap
oPEZeeYr9TFRmGOGbsAlETQUkhl18xaJ9sPzPHKGzfIwC9fo9P66fVdWDcqBsjXianRHG49dNq+g
0RF3I1iAYsH67Zo9npbFI0XwBoH2I/Nz4AyYvw4TmB2Du9imRR2E71nUoeqRju5n1EJh3nYlNeW1
5uxK1gbCagbXYxiohc5s25vF2g/SbPgMqpPDDLfFNgm/51X2rgGCcQQehyA/hSpRRAC/8Aao8KD2
8zJ9fUlOv02m/SC9HDtDSBxmmLAJd/xB3rxjzE13/ICpoq39mX1+aedMeoRoGxaQMeOhtxoAvgTo
TSLtx+fF0Bk8m8PkD5Z5/57IKEcyytKIm+XHjR5Id14hg9gafaK73Tm7ZOiXwvXvpNkPyuOoGR7L
w1SX4/fuzEWXIdIcRUOvx67ONufaUMlBtIAU1VBMtCP+0uXxe3n2Y/I0bobK8eVBhtEnedUEH6xt
/L52zECmqSOGRqrzsMMQduqltsAFgf0xqWLK2HCAcjZC7Zd27K1S7Ufo9egZTifWQeJ0jOlp7+Lx
aZ7+fUKqohIN3VDBQj8mPDMGjmnYnYs9PCjqULojs2dB21sk2o/P88gZNsdfDhKbzTbM3rGIQLUj
FRvXUCP4kc3MlEc3j8CZwtE8bp96YOZeKs9vxdmPyo9hM0g29mFCEt4Fob99z0ooNoKg4xY7p9F5
u6dxDeoCegct7SagATkwL+1s3iDR3wDzc+Qcm+WBYlPXeVuF72jK4Op3W9U19N08RF8z5ma3SQet
oAz0wd6d07ves99J9HfYPI2cY3OYzbgn91+r9z1tgCL3h5vBrkPUeLC1YH7aAAo9jBCCTe8Kduo8
7np/ac3eItF+bJ5HzrA5OUyb9hjWiG2Vg/l8x9Rm17IG2lNTsPlzt9Ntznsa4D2ZBsMmK4/d1DPe
8+1y/Q1ODyHo83PN0RIHaeXO0F1Qj0m3fVcGB2Vs1OOwaQobeBiT0ZLzOrBGVY5hOyk0jupPJxW8
1Ka3SrUfqdejZzidHWZaehHgpJcPy/p9tyDA6uGYDhg9FUhh9+68zRCMKNUowry/OTXirVLtx+n1
6BlOF4cZNVzmLRLVZyvxuKrfIQ1ChxucD8DAnpDdloNZ7MB2GoezDBiQ3He+x9vl2o/VfPwMrcvD
tH6PT/XutAKa33GY1K6B1yC7gG9m/Xa0AlpENRTAcQ3NCbMy0Ful+ieknp5pjtNh0grXIVoQ3tVD
7WgFxHo/zzOYd4wa7AhRugx0QP48HGnwlAc8lureItF+fJ5HzrC5PkzP9KnZBk9z8w52Dg1VIHpA
iZps1/3+y4bF3bksBlIkuCttDy6/k2Y/Jo+jZnh8ujrIiO76vkpxhsH7QYK+d6RE2CaCZpx9LCla
QnRQDsxEZmSC4J4fxPYGgfaj8nPgDJjrwwTmZot6duY379r4DgYb/aDoAgH7uSMVZiXtx8Z3oAOd
eTgnb9b4/jaZ9sPzcuwMoZvDNGU393Xz4dk+v1vsBl9CkbZSGSdOPexZfJ0NIXbT0Y6AtPaBwP5F
gd4s1t/g9Pqp5lBd//+xcn9/EuXPszqtbbO1Hw75fHEY5T9ffZgBnDw6G/rhH6B8vLT89udHlOcY
9Ofn4aG7H/kx8sfpUq+PHn0x5n5bN39+lBg9MgCihlrew66sXZTeY/p3l9iRbKI2+1SY3V3KdpTC
nx+Rhe2aucEqgXn6cZRCvcsjcDapcbTr40LFVsV+LwUbkX8ernqWJyM20fycjx/vP2RtepaHWVPv
TjbdtbAUj1/cSavhGBp111a5O2kOJhtby3D9bnsBu4Tvk//XKrBRUzBIy9GzJ9q6ia4aXIrC9NQb
g5jrpiySoDVO6mgIbT0aKk5HxrWRpOcJjRRLHahLk6y3Ajn0udRk+qrtEzdt9UjU1bapU4lPsfJV
N4rRohk5r7BTd9XF4bY0gsDp+yAUOWXNcZ63vpWk7cCjNPdFrwfyupZCe8qlTJRZXS+b4XPTavFa
jie3aNXueOz9VciUyorT0uOpkbVcTfO1mWSBE4zduhvN2JHzvuIJkzeaqSuWpGSxKMvo66g0pZDo
UIt68Hjm1aUomvZCqjxembTmRtjplpdqRLSjyRtVZcJT2pEHgWeNmnGbS0PgjCmx/KJKjkuJcnyl
dHO/dyXfi3jbkXxDaruq8lUR0eybpmtfoiQVRioXdjwV37sbVBkdjdbJcZtHzAppbFpKoNlmlBru
KEWR0KWy4p5PMcWDHoiOaIu+InZi9qrtaV3O8yJdyt02aM37uAt4qRjrNIndLiOnsp8obqlPYqJ9
ea2VmVUU8QIn8gYbjwzNCY3addV2rQjD4CytaGIrOf3q06A5DUDScCPWy0Xuy5fSZRoQ3wlrmgk1
LXjVZO2KBcQelcw8Mb1BPi/b71Fzio2L/k0/sNxK+zi2VEO5a8Fvr3q9FWrZBHwww+mEpq2bTsbF
GBaKGFOqn5bJeRzhhh2JLD1OerueDP+sThpjmTbShaRmRJR5/E0vtYR3U1sJJFqliKTed0Mjvci7
3OcBIdMiCCOVR6VXW8RQz2sW5iLRI9nqiuTOy81kFRmFq2eJzEnfK1ZtSPUiZNKnMPNsM6vU8yBI
WkCXjk44+tlxp0PorJzs+jofcn2pJONFo3bEUvO+XnoGqS1FL9ZkqGyz9hiX1LLlQ61Zijb2x6Pc
+ycZjhq2W29s7UbWL/s4L25yHo51bLHEb60iyanjyVLMO59OImuSxpqCQkxGm1iMjpTnbb9opPA6
LvLLeioyyxv8fqnUtSMlRi1QB9UXujkqgsRZ6YQBBx2Q8kyV2lWQ0sSJgulE126Nng5Xbedz06ty
PvnKuIykhLNWkq1Rkdza70s7zctTxA2dGLKC8TYtK4GzKtYkjx2tTjQhp0lv9XIarEO53oaTftPW
oyykPhKG2d4qUXcajarHWRhFPG6KC4n52jopz40+YidxFLQ8ipKYa50cWZ1xH/thtOzTzvKmTnEJ
NVRLavyvUhI4cT0Grjmld1IcnwSqNLrZUC0U4G0rbQBLI41c1SqNy0yEWczjuOg4GHtJqCTS7WGk
k6X3Y36stfrZmMnBIqe5xru80Z0+FH1jMD6VzedoLI+jlgWLpM55y6a7LGHUClt940eFZ2VDUTi9
35y3Wnsfy74pJKWhIglHy9CkQXhGm/KGGjzBTtCLcoOS9Zo2uce7rK34pPoRb9aKUp/4RLYyfzxp
ys63slhz5HRaxIbHrCCfYtsoYICo5jObsGnRNdFGUpVAqHoR2EnXrkAhUF6QXBJSKhui7dcEq2M5
ZMMi8ouQS77eW1FWngeZMYqOJSlvIz60mrqhCUx7aKoSb6LA6oh6IRfGF81rPe6n6XEv3SRKGzpp
G99IiFq4FgadGPsxE1NMzyWz9GH+Rv9z3OjcHIqay00GG6HnV4Fsfg76QbMz0hXWpHTMHapy65fK
SRcGvd3F+TUbC2NRd5pkBXG2qPrwnuR5f26aWSDoxK7STvIcKjXsMg977odp76q5f+ZN7cUQphP3
dTm3SdX0KxN2nLRZacVDRHk7Ndxk330SeqtcaT8VTUrPtfCeNUPj6mnPi14r7UgaNDei7ecpTXk9
6Z/NItrkcnIhDfJFI5ffKGuhjl3aOEbP1l4ClxeObbMah1Mi1w4jcrHyi8EXilR0NmNDLoLW9Sc5
diJFtQr5pMdZF6ctMT5lAZk2jNQjn4pActXySybT8Dgi0lqNTcmJ82k7lFHhTiS4V6d8WEfGdzL5
+jIxl5k0lhbT1eVYEDuLSHtuqEkuyulU9aLpgnqwoUrs2e3QKpiFaFxUU2bysg5zN+y108gcNa4Z
48DlJOn5VLHarjWu+rQVw2Bc+v24VCRZPtUbj6uDllpx0haW1EoFD+SpXNds2no0i1ZxEV/rhtyf
mIW29Is05FoxFBfpEC7imCUupbAGuicLFvrapiqz814JdJHWcs9bs8h5VkmJXcvFfWFm8rqKFVj/
UPG4ordbvdKr1ahFgqVKtCk9PeIeU1pXa9uEJ5kvosarHWzeGQXxzPxYlfuvk6qdyFEpXat6ZbfU
/NoZ/mA3JdNcI1IKR0tpxLM8O5M0fUV8+NvQnL7FXfs1Glvq1jSqedlk4zGM0iryVfjxNDjOmHY5
RuZgSZ5cWLSFq2gn0ltjU17JMUIcKdU7W1MnuyChxofAKC0lm67KIpbstknOihS+UBpr3VFy2bN8
chUUpiLMEeasKYZoUzUdj3RJXw5VGltBFIyiiGsqpqhJrYF8V4aqcFmhb4xGXvitoVsjUXkwNQWP
UzjocmFOZFzEqt+LrNARfWHXmRshTOR+EAciadhpJmWTIOPnuvJTq9FjHoV+vNHqwEoRPx2Phnzm
j2rIlamjJ02XjEujU7ZeWftcN1pj43dywGktEVczYlPItPlGfG1Yl2kfWlqSBlzDk0RXeWkWguTV
t8Focycn+SedlrdNoXaLuIYb8cF/2o25GvMmuQybSrVgDRnpmVVI6U0QltQxuoLLY1I4QZdRPsgD
bHYxSLYiTV/DOsgFibKTKtd0ePeGCBLSa6UhiqMUIeI3pzOr6+JM9iQ3Z6nOwyaAky8IdVjDMh51
id363sTlfLoL+kjhCiI9nuTtcaTEvlUYKSx8ka36Ii7dYpRjnk7ki9Q2NYK4CoYt9nvOkkTho+IL
MxwFFKUUHoFdI6XOc6kQedvJp8lQ4jg/lXG4iHbZaWEv9EyBpZVT7kuIQfIpumZqKZ9G6SaQzMsw
bqSlGjadpZPRpmWf8Kk+TiM2rZox7Kxp6qx00AJujtcTDP2g5QiU8t5hCXM6QnyRSZHiVHkkOSxH
FGgM5bKpSmXZeBscElKcxFS+DcIiX42I8rmW9qaIqB6Ox16gle4gyavYyC5x1lfuDBkLE65WTb4y
Ri9fgcIpZLsostoe0uBbKpF8pSdVLobWuwppcBV6Q8fHruqsxI/9lDNa5XaTBwFnXtiu9N0fLdeb
lSPJ1Y/3Dx8ixibLuLpQezNNeEVZsSpjGFOMjWzfwPNKeahOQqNDYrN+8PnDZfx/D2RHa+XTsqXF
Cl6kXD282vd232dDpxjCjEODP4xNqqQSRaoX4m9/5eF7XkmUSehDmwhERN2Lb2txmiX8eXSDGN4K
WDLxF1devHwWytfViZesSqzn0ZKkSNz3c0WgqQDz8vzt5+/MHvr5K8QPkHkVvS6gArdjqRP7+eLj
EzyMjYsWy1uVzMcbP3yGjn2de0bMRE1j4K4hp2pydaE9LIVK9RP+cCHfrYCHV3VSppbvwZ09X6gq
mBsc+6vxhHqpIE3TCJ1MWFKBGUeAWRny1cMfL8qOcwTzLkkA+s7Uvfjz8JmpDoHlZ7HC0yya3KZN
FkrCslUrldkqToaGN0HYIEZXkknIWRk4SZp8UnaABilWaIOzPlZmOqQrWdPSx1ezz8CQLeSoa93R
QNxyrJRa5lIzW9ExQQSoFaNoOh8Lfqc7ihaXuE+F7DfIFA33yEUXhi1Xcr8TD/d5/jPu7pj35Mdt
Hy7kuukkxqS5HkmzlZR32cqfOsnx+ngdMjVbPX/edYPpjLmyDiIvXbVGgYw7xT0fBpmBfhGQLHdM
jZoxFkvpxdAV/JxqtJaqdNXiQeBiN9cPr2ZvlXFsnYkeY0WvNTMsVjsJkroJXamsq1WsRNXq4RWD
yj6+DYpO4SyIQkuvx3JVwdmtKlqUq4e3j59h3Vley914eTY60wqUAz+LKiy0ZiVR50Y2uZv0CLKC
i8runXidcWNzM6wy7i9Hp7RqS3O70a6NRd+KSHPOptVN77iNnXCdD6NdJHyM1qZnk2npXbpdvErX
CROud1nZ2nnCW2et8060VieakbvTqrZ0XtlfdjdbwziXOT+LK+smYmI9iHh5kxnWDZMc/XS8wwet
hRsm3LvUQHPk30hqS/ElFNtN1zfeZZOAPghh0kXAxLQKl4iCzyEbcRECnLv4bazt77WV8dIiq0n0
VsO73ioDK6+swrxMp1gEmItRFXi6/nNYbmh2immZUreeznLtDtMzxrI9TUtT+5wgjr4dxtPM7O0p
bBaBsipru/HsfHRkyalb0aW2OZ6W05luLD3fHqalrOgIck5wb2+TNL6dIFLvz3oHkBDP7lVRRusk
XnQV775nTICzMBKLBEImFutvIEe8bpkLMWjLq5EnCe8dHU5hGfV4rKnitSpakzPfxgu8NalTTMtp
FEMAhoA3qU1Pg8yV+2NzFGnOAQJCAt3cMCTMd6oGh+uABVL0BbntPBufaoUoesvzrSq+7JuSl6qg
9SpMHCM7QfC/u9lwQhILKOSfJ+rAfsStwN3z2pZ0K1zqvjWC0Uks+XSCX9u0vm2GSywL7rciG229
hH1quF/b7JKdlkvGThPvDB7Lxj/0JrcVF/ZOOY8TrpWWl1hT48bX4yjCa/VU5XIhPFFEnF5kG4WI
bhOsJDzpijLeXyHDJKXo2Vf5Tm4XGuaaucFX+SxpOCasuy8Dkd1idtLx2ruAVeSmcpIE29aenOCq
s8JYjF8X9ZXs2AMs6zpfhtWmkWwzvS9yS5GWqVAvYpF8zdJN1OtOGl+Tyqn8gcflRr5ouWmFlszN
794dgkUNeE3ipNgEynFzkn1KirW0/E6hOGX/pVsOyXmjLAwnT5caLEbhCUMMWNFdMFil19ipqloI
cbRkpX4fvquQnOfraIsl0GqSIxtLSiYrstvL7iT9VoSiuibRkjVuqopitIFTdK0X52YNfIorkrp+
eV5nXzC8qbiv7OaDntYm9ysLqBPk2Kk9DLdSYhXjKdYjIGvFzbSS71xcbD+DK7kl0aITHZL3RMS1
jYWUTIvsu5lYg5jqC1KINDvFvaMRC9JKvgP+IguhhPgmKERabLC4/MAKjN0tNSDLLrNpE1zj4fCT
UIgAwBr1RTPaJd2t6FgVo+Rg4U/TJqMd11uOH80qp+6PqeTAGIzKd6lDLt9usZLraqkQy5TWgb/B
okwMSy2ERh182I4VhDlm9Sp5mKUsXsXsU1lcmcVdq34LSuGaqV1Wy7xayi03QGxVDn4yjNZS9bX2
4H0qrrFLtXJSZd0huO+SmmfEJf24IO1W9c46FSHgtEzL83gsBWxFmX2R5UYk+ZlSbNjlRFZlQ7gE
RPok59Bvko1gVpYdcvGAuPgJdA/dZNzMr+va9isEYhZ0D1ygxivoZOwwDtxbVXSC3jHCRyeulu10
Zt6yUyCsVAvMaye2oWCnDT8JgwvNHe+gwTrhME9QE5iFvlo0YF0XqXnaU3urnqtuwcdEwJTH6ymF
9cQrwGG43aqzd7YbNvYLlhLu4ZJVewe7OiApGm0MmlbZdw1vbIiyzq7BM42OgmiMUzypb26LQCiX
0n0Fou4WqlKHfLyTncIueF0taIyY/GR06KV+amyCB9MUtq4KwiC11RUWISQZVuPnhgcnmAPwbmAx
3Il+boml+7Z3Ojq9wv0rWM5wDeAy3mG2jPYTRKD4smaIzm6weNngjE4y4uawPjClA3SttWIGt+gt
yIq4O89BfauzQ1HsrGZ2DWPZWkjuWw6WLwrgtTzbcFm41k9ZDE+KVS99oo2bfZduczh3yelWAAs0
jnKqE4v6dro0DcSlPI1uv9BLCWc3erZ8h6lrLUgxEguaBHXc/Xx0AyYFZlcLl5MHzRe4ClP9cHs1
dSVD5GujEFvj1sbsS5+M84b3nxk3b41zuD/gaLiYoGDb3+GF21vQaniROORx4jQ8gx+GY5cB9M4T
UgvWgaykT10ApLA21OysULAiTyPDgjObzicgiqUFWTMeinSNxB7LoeIMcKiYLoSS8XL3yEK+22Ll
wV0YwuPNqlzDf7FToGSeQ+sneOLamUS8Ns5T/B78gXtj3CINWxf44aC38HUYBdWVT6WN9ImsABL+
u4muB3GHSdAvBwFcME3aBjOOl3h+PBYWP1xot9rpqXZc2EGChyTncC+abmn5dXKtXALGfA337F0a
m8bGilZho1wzgsnCXBkbeD/tHFqWrvGz0TbIjhXgJxTflsYF7ji5cGWMFyOE7k2sGSwW5KQYCVMJ
ntWBFa0/f8FgxCgplrSZHsNU+stsWoRrAA/jk1zDDJIVNA/1kjWeDDbgM5y7tvmCp1Bv8TR+yOFD
MbMab+xacnAr4/ZLVa9DONRb/AHjOQoYVP8Kyz5djr5tnLcSFnRhA5eMq9QJtpl2XMNPLhubWrCS
WKyo+UAAw8UMp5WlnsP+Y9SwW6T64GCZJd8hFpw/boFUfFq01aLwzuo7qLVnuEAlm5Zw2WOMsMHG
rc1NZ0vhElGUtMbIUV8M7HK3SqmdEFfBQl+rsuuVS5DGA4IF6vRnyXdw8QzRnn9hxJjRcRouwR8E
IF7bT/CbDWxqeVtJJde0/gxTkK/Ds2gUde+2nUiXHY99Ozv22uWO08eqb0yLKkCSF5FIjYqP7Ua6
MEAGLgZMsUZWhVmvQX504EqCusb3qtahnX6cBOFiUpHCLxvDQVGrlEVRn1WVaPSrAuWDRGF2RIS2
2bJLJOm80DhMw7AzcgrhpuiHE9/4dDaWn7PUTTgNb3sAL4MNEL6k8ljKRaiJuGmWhjetd5NPsocQ
zQn7y5skBbPoIGwqbLhV1h0rlwpZ6+kpTBS6aHh/N6zICAZjRwIUAhWRL3CnPX6mDyNBo45X8GpD
aXtObm6K/Frb6OaqAIgoiBDX85wsOzEHm3a7ZcDyTVHtuGHxya8Jn9hJUDnjeIbIXO5dJd8EWK6I
iOkxtWTVzmH8EbkCnwt/o+W2mh4H6T1Drn8N12p8ipBRYgH7tgo99S2UfhDT7BbYuoQdQax/hzUL
d444G2s3XQym1Z9V1Km/dKPwEPlrnMhuojnl57FdykvPAdBtu4ioM1AHPjDLjgN20uDt+cBOiCzi
nnempau267owck11IX2qKgcrLf8Me4UVMMhCA6c9OK25SREO+VZYbGhomXbs5r2YYAVgVkYxgQBT
ligKIsNAtDII+RsLXVW2Jfmq744hMDIOrC03yK0a+Q7cK2I3rhScXWWRAO+IIB0e438p+64lWXVt
yy9SBB4U0dEPmIT0Wd68EFW1qiQkhBX263tk7nNP7X26b0f3w8oFJJAUSFNzDiP6ITNPZRciNyiR
pyARnjBARfZxXjKLxerQf839j6pA/t2B3atc3Ezt7qxH872N0Sn9NOcIxqg39jqUAVJjBGRnZztr
mANlL4350gKR1rmT+Z+0M1Hw87fW8hLxwcbQQSlT0IdS7Fz9LFMcyFCibgp1v3Z73Ipgq96bejv7
O8eNRZfwIeQ6UlFR7ld5Lu5IgtwycdG4MiS2XYIGqLsSxdPBQEJiH/s3je6uUgykyFr1vZeBsii9
aCCRETanIOy/0OVqkaATCz8Eu6wiV4UC/RE0AxI5GlfVFsjXHNIX4E0L8HgW2UCHvvQPhil/T6tE
Y6w7Ipjg4XIn1fJYi5iRrDQjdZyOAB9BdvZ3RhGt6h3kbrsD0wL2hG8MAIhIXRSJVhYaY+J4CY+W
LvFAiU2Aa73tQsJhCkk0dyBqT4F9Md5acm1CM7qyCsfhT0B5eGlJyp2NIoBj/wT8oo2oGp4nMN3u
TpBXiWbTRbN9JO0eWxZU3s/1FLqnpdrkduwg8vdhMb/OrhVZOupjY0h6+u15iEJvgxuZTSrqXYBv
wB6JaKg2ho267U7zMzU+QKjjT/GKtKkyhuzZi/068YyNjILHexr1G366JSYWqraQvdMTOo5/T91U
fbOn5YIBj65g6PaOsRdAdq0WkTEbAQRg1FWkCIfqIGykISmJlj8MIP394MRyX2EYDKsXMmyoCvPH
PEPRPQ+bgdt1XHvlzhB+C/5/Atlz5973AIadWLSp0uhJ2gj79t1H/Gnfx1XiWaNy4jHSe9KHtIvc
+/zOU6H9p7Qj9Zy/OwQhQ4VdEIoHdgS+697TgYXNZ9CAWNs2bTqBjHww19AeY4Qx8z0/0HvdmlGt
A4lmOWZCTBgV8ZidcVukgXXINeLLvEP8QVPwQ5wJz7q0s9Y/uPrUgWjv9st4V7gXNj2u5aszJjVf
Us7fbFwAEN2waEPltKHtQXRwMPuoO5dfqx0Pd9Xb9N6WKOVjjMCIkvs5RP16WOIlD+muP2BUtqpo
1GH3if/5uTxbT/oCIqankVQhwGhvPNPxBNlD7sTOFM2IFyIhR2XFhU5aIG0QHnwgYvRTKIzQm8IW
EG0fVVbSR+6h2XrpssO9m1od5u/rZj64B47olugDMxEJx7hCevARpEeWrY8ykRNqS14lDHdk3PZ+
zLx3qBfitk0Kf5eJBrky6r1o5R89CS6Gjz7VbJ2ofqcbc4OYicE8aZ9ZEAdH7wkgS2IBGjaOjosK
Y2eh1b7ocZObmwpMO4A78Kh0Y4iwQX2V8Y2JHCWPPRJ25bGQAPflniGhp2ey3y9qCxrDu2P7NmVP
1pC1IpapFLELYO6MaOq8yeO8d43QzpRM7MyO1T01upAfOMJZbIqQ7N2zGQPxRlSQ2G0+1BW4zg87
LAw0n6h7rbYVyJ84f2tTowUCkNZJ7+2a1DkMWxOo7OUhP7kxP/hnAkgh9M91Uu+NJZwfimwgCUcW
ah3Uz4zy7tzO8fxYJOXGmyK2vnpv7H140kZs8J2I2ycHdzzDFfeRWA8G9Ag6aucQw+qLee8yLCzy
VFv7Oki6/gEPuo8CRI9QRaIKq2IDamsiWVdDiYFkK62PU3uLiXVEEfNPjQ6trZ/0r+IFUdR4A0PG
UhN32d4WAvF7XzvQYYTtmAzte1M8ekWMXmzet85laULTD1dnG5g/yLqCLkOOYHRbUUQVsm6lDKzZ
RviG0gnDHzIEMl6LGFVD9NHNEQElfP2/djXueInefAiSarcmTEX9tos6iZi553NYAlfBtbCt8myU
8+HqRToaDtOrDwkCctrgRR2KVLlBNBRL2r1Ao1CzxCmj0QhZ0pA9yCxUVaB0QLUFEAaFSx8Od04Q
L0eLRgzEjAodLzSqZNbbasisOez8dDLRW8UT0k1U6MurtOJ1SZDqN4lPL6t5B6jf2FbXmh1KkqTA
j9Qhxn+gGeS4bD7QCqwQIc5XKWibRbxXITqETviJZ9MfUH+omqpQ+uBNQvZUjqg9/US/UG8HiUVY
PA/+hlWZc6zD/O0avdmTBjUU2pv5Vf4UL8OnBAoD+D02v1ygJzHN5BLmNMqXrdEf5PLe/5RNE9pQ
TCCO0yPBn9NG6Bc/Xh8ixkFdgIzjYLYxaHEQUFZ/ABxgAUbhSRuWW9BM0AcBPoACCBkCojwUHQ2J
xWvzwGXUpxMYjCzYIsl/WNtdH6n7Ai1DbPLmo77reOg3EOPsoX8COERP/OxMoVll5UuAsWqKAjei
fpj/EZWZyK0KhkNvu3aE21gN8bwr3oaYACmyr9ULfx7NdLBid43EPYGMCeUzbd+aZ0CqX1rcIdMi
qXIug46Zc6L1zuwBCTegmdYMoUPu6BjmRETjdjqZL8HbQMK0TVHeH9Al7c34oF+8N44oCkp8UzM3
wqjkzhkTFzlAveamkAoM37gDqAJ/1Mmqv10X99Q52Pcz8okn3w+t8Sg/LNS9LFnRROrQ3BTog3mX
gCSoQS+/NJ/NZ/1Fj+6uQ2UPXOMMuQDUAnb7UKJDD3M0hnOCVOVb0Cs+MhUXerL3aB1F5gLHSN3z
3Nwx4As7vTPMn/ygP4un5qVJrlnZOX+s7IzpM2vD3A7NWcZe/t32DnrLNRhgSCqLTWU9BYUOv3Vo
i2jN2B7QgJ9YfkISB8EtRAaAAJwV6fipwzUc0X1wVg7SbT9nOpuhRYiu9zFDJGF3SG+P9NS24WOz
qU/Sf10Bo20MJ16rMYR44+Gentg7+Crug1d9Mx6AsT1/gADyrtH2mb8ghRJ4yvhZv0akCy4l3dTI
AViIsD+++Ce3joGLn21EchlSgJ+h2Fio41N1dF/mPxaA33f7vn7Kt4MT+i/Fbn5ES/xuxWWsWgDa
zw7b+fePDsHf9tVGxZMZ+qcc6oY+Iie5I6cBIzKaQn4pY73GbTqGQx2xdwXJYniWPButxDJe170X
eTskZ0A3pHWnpzyT01bTR78mB03YhV0JIKZm1P63xcm+ckHdghwSLrkNm2o7MvQowRmB91kG4kPg
NYL6mMAA3bbRttg30PGk8kph8WWtQI1eVV1WB0hSrNMS/X6jrvv8rjpshO7BeNRGpSJ9Zedux98+
brtqR+BMi3Q51JYt4sA/j5dWZ27ZtCsMEDuaeO1fH+y6etuWNxNSdB64H1DrAzZHOewP/G+7/seR
t3O4Nbii37PVXV5vStk/YFZ1iP86noCozfIWbNHtg7XX37gtuiDszeS2GPiyNxPfqKq0n/n+d/fx
35f5u40y0v7rFLeNt31U2RUZhprN73637b+rfy1xxY3oP76RDrehkMHQ9PtFYGv8yG29npCXmU1D
49sp/vbztz8bilCGWnlBt+oZEkj0adXQMYEyCuDXFcMtqmUzNhSAXqu2YmwzTGHKN2D2jdSy2yNT
4LwKAexqtR9NSZCPTg+9SbOhQfknbWdLRu3GA+QTnedGWmNo93hwXzDyGUh97B3rnfo6XSroKLUB
GI1Q6GrtF253U4RXrUSUUAhGHOA/C3FkBC1vFRlUrMCag3RUpgnEeHQ242hmRgdZgcx9mtkuZLJc
vpSTmCOvd7d66aDBMx6bm9ZHjjNOOT/htZWIgrV4mKZ1r3KkZ0abVOMSCzOzBE1mB7llKy9CvTKG
PAUox4TizQ3olvQzUkWhgMqV3YZ2BeqV4sx7tcHbFBC7bHZZP/AumJ0/tFAXCbJzVPfUFOTD8Na7
ypWbnH1Oow0uqELdjIBDrfPaVXUEjUoAltS1Em/QR38wAYCuAHVy/32GXDSag+oCqRmL6q5xURxB
HYkKAOwrRhGXvjEGsV7jANCpp5EceXmacv970bMVy8b6AyXJ0WD+K5OQsFrDms7yyzR3bCq/qqlT
4VStSAJ4D/3q8MOr4BM0crUfDHtMa2PlKS+KTUOytYU00XVRTmsLMl1dvfiLAFdu7rp22UFMslUK
PMuaH+bCuu+78bIsVlhMHdRR1W6RYIS6CqIsvVFaRt3kIRdDuM87qBod62mg6Rg8es4qwtq3ksFd
U9ML9gyYp3bfcZs+e4j+TFqeTUt8Osi2ypnO4WqyxHKiqQHqoXDPbGF+N2L47JmRg2xwkO1hjO8g
csEdWzz/oH2zC0nn8j1fgzDXpoPN4Opoa3txM9+1rHG+Vgm6KHfvlV5eVdMBB6UD0FS7hM6o+jZZ
pUI+kP3U1/Hs1FUmWz+dFWAwd0BN5Vx5aiSWQpBly1vxp1YR3lxnxExNT02A0XXRbhNWYz9vRykO
M/RAce/OcU+6JlRG2ZyK3nhbG0vGrRWQeLRRTyrreR7Metur9V16K0KKZUIr03cxZAAkhjbwDbU+
2CcWmSWUl0UnNtR2vtGSEtPUz/kUfOjFO+dgpVcfUo3VmJ/medyPZZF0Xgvl7qhYbBrHxWcPPq92
yrQ1ECvAH/Zk3c/PnQKgU9LR2gpwmY2lrYgVzpM9BHPYutZH+2XY9KeVatzKGrdrbkcMssvecs18
M7U4OV0WDF5jvtduMYakndeEuzuTk9Nq5BsofPMTxK97KvS3OVErzlE8lI33BDV5ByEm1LdLy47r
6H54FeQLc408GozYqmibkM4Aa7HUf8SikiW3h7M06iCS6wni57PZSuQf3UI3Dst/cnsSh2l4xQQZ
IBuNeeeWnpeYNthtvpgB1Oi0ikr10/l5pOmEUTwI7rq8R5JRISEff5x+fYDauYCOAWVhnhdzJGqx
97z+pRhQXShr0iEUgIBh8MqIuAxamTTPpancVLvrqSHkmaNv4u66r4VHm41JgMgUxjZgC7hKr4iG
Qbwvk/kycsi/rE6z1CComAvuwpyw2ICHFh7l/bS1e+/oBubeK6weFY1xUrxEpjqxS/09ds2fXIPn
cUFAqp3NVyNuncKPuM8i38qjwfP7xBpLYG2udU0JwbjkS7GjwfBer2A/XQLYkyD2ZF2ZAzGbiwsv
23e36Z/aajrhnp/WzspaJLTzIMCaEuOFBQC9JH3Mp/ai1jUlTXMpHBvYR4WBofNXI8xV8ePMD3Y9
OyGzPZgjan6xHFtCGlwCkTdkJKjphRYUphFxRyi6PCN0HakjYyy/SB1wiKv1j+MB3mrLdssc+SkR
vCNt88+gW8UW0uB57+co+RG/y7auw0Y6ECNCCufrh34ofnRhLRdTo/WvDGp1h06AIDAKQvZQb1Qw
FoAHB5GIvn2VczNFva7O9sUGEkIaKFjUt6ssK/rjOaALWv5W6k+Pr+jqhjWF9WJUkanWBEL9naXu
SN6d2Nz2J6irr6pSAOpmvaCyybssn0qwNVo9Ez58YjbQJvatK9V1xeqcLh5VWUZTXREMz9NT4a09
slN6huzTCnMI5xrwns0CAbuVkLLZkdn3U6N2QANLEk41EPNGAwQJoO2dm/piV+C+IMWtQiefXoyZ
LmHhBNuuzmVUzVYPTbX7YnQGMnajQqsdNICQTj4aq/VVjzyp+2FHeTQzgLWNi+yphLjENyUUBIvn
HmwBJF2j+uRAxJJaCeiN8nLcVk5tRlMf2faODAffzkE3GaAZWE6hNZnLzJRufmSAHKmC6NO3ly9a
Ap0yekBGSgGiHQHoy+CkhjqP+ThQXC14kqqaF2Q6JoD2prof+rbfjI6xhl4PCCCwdka+IiAW8xwX
OQm9zhRRAXFY0g/Nlym97OaT+peJ6x9WpK+6WbqCcf2XM+nfq/8T069fbVT9/7ge9bv5n6s46F8n
vbqv/rHyv1nB/huz1/13D1vLf/Pl/5sTDG89M/6vTrB/vAbw10H2r+P+yw0W4B13sGcGtvPveQD+
5QbDC4z/eh2r5f7bBoYJbgxYzX1MiY9fx9Te8Gr+lw0Mc377mEwA8978Na/X/5cNDK+wvtq8/m4D
o65L6fXKPBsmMbxr5J82sMIvWlc2vdyWY11kdNLvg+OdqNI0cqo53+FVS5BDjGuqZhlkoqi2bF5k
5GpuZJ1lAeBoMOj4CzRYtt5Tup5prmswu81HOdcyYubwPaucAtpZ651UgD0nNv2MtVUd+qU5lz7a
v8/kuukrIJyobxe2QLfXDQkn48kWr8ZSb6Rl1fE690FsdH6ZTtyBCMX+6SARBBPE9s6kyr17Gdiy
JkbTv6sWqt55aP3NIgY7XsEXDF+MoyTTAbQC1TxGHWxXsQ1BNcJkuZnQCzI16nQeGpkCVuRhHRQk
88yangVy42glVQVPjULynZcnSVwJshGSCGcd+7SYiyZcSwNpnmJfpDMpUlttP2ptF5lu8zduiwII
x8hPfs6AxZlGEftzvsAKsE5JNwLyUoXaOsp2iqTqGyvpBCEgBxob3AczMjn3Q9wVPi6u7Tn06TwL
csg9i6XURwu540I1IGE5Hpe+7LJaNqnKC9CnfH0IPJ+ElpDyITA+57Hejrwavzv4zNY+f5scgCWK
rkD2zBySSdGacQuNW1Gsm6nufRAWAVwDnvVc5XDIWObyiECypBRamZGj7kfaC3VBPuaxcMd9ME3z
ZfXxQBsbMHo9y3q7tkvkrqQ8ULMN8XL3dWMHxE4KvAPZhgD8tveiOXCDle7n4l7l5T7InXZHGgLB
Ck4oVOtGmCpAxlNe9PFCRQ1umtBs6eQup1aXYhZiEuIVRrul9PjeDxjbTHhlwshdsdfXDwPy8L8+
4HyUf1u9fXvb77bL/2n19kXuCCOdXedwWyOY/z1SI3whnRjgJfmP37idD3k2vrktrsqhm5Z59/9x
GY4INGxZw0tr92r3exW/l+KiVWPwa20gy/gL/tvLux17+9aRtpkExtUSdj3i94vbKhMMAOFt8W/X
99eeZH12PeQ6jAGU/NuOf1u87Xj7mbVvEpKDJJ0taGZ5UBuH20dvWjouV9BYSBaMw8QkgK5R0Xhc
pN5hely5sdn8WKmDJ0f5tw+yOFeAvcQ2Ap6DlRjb6XXbPDnmxs5TH7K32zG3rTBtAQYMrDWBhW7n
Tv1LZ5R10sKNCLWCaPsMVlBO2mMx11XCKZqSaSgCQmgih9uSzVWQrDlgLW3Nel/6826i07rthDXB
aGIgQQDEbJiZp1b7gHdo2gfYe7HkFtbBiSp2TUUwBr1cX56V3r5Hzu9lfj8ecp8s+4qg+jY8iwEv
mJwDY55zuC3pEsxEvyz3gDhpb+MBEzQsJPDugVXQoecG7uHvNp8PiT1AtTtf91i6/KujPIhLaWfF
NHn7RlXenk+AJ02O1My53vd1vjJ0ogm6A+CQigLhFTC5Nj3g2BW+2MNtr9uH4ZXmX6s2xMBpM8lX
y4NrYBF43XLeQnmgkOTmdAHM7wNnDyi0Ihb+LUabKd6G2mQ28sPqS+YQLdutUGCAzOaofPlcNdpL
u3ZSm76lVbjUykqMAaahmxUKr6+YD4vgAcRz9aOqlitpg49ZIFlvzI5CjoM9rO4yjau9V4j0QN4A
xl+KCckqQX0KQrd2t3NRb/lS8YO4foyzsHc9zDLG7MI3a5M46JErVT5OOBZQ7HqFrI929Q5vTXlY
c+hbHaA+vdttpoqsB7KYYG3ybj30Qsnt2uQ7vmLTbfs6Aa3FS9PE5rYqri3/tvTZgpuhQX1YgMOT
gG8KBnmODS/AAZLfAbR9Y50rxxi3cK15sAJ0G7OAhGocu/KQU1wJWwkUklZYufphdIAWIW4clnk1
t4uaMgcmxiaG1tNOqmZC4yfMTRvbfb41rM4m88bjcAB2QV4eW6dWx7Ufe+j4l6vyAasOgX10cXKI
hY1FHTXt6njyUYqSrgcmlAMzEeyuZOrSIbNKaj/I41qOVw1NryNbNOV2kEsfzQSVz1Az8+y7Kq1t
u3wpSFVm8KydLY8DKbpClTMgHhlyF8jmfEVGnevGJRfgy7pp3KwTLCitvloQxHWfqYc75bb018bf
9duBwqiB096+/4/db6sWHg/K+eF8+2nf0n7YFIUHyTlO/XvA307912IFc0GfW3xT/17J7fduPw/7
IC6vm3LITr0C3uPfi/jb/l3Vm1B9wcbGDPMqUrjq7X+l9r+rNw3+TX7/u+22NIwOh8OOl2WQWsS0
AK4Y3qZi/skeULkv5ZzUuUCH8z7bin3qnLWxodpPb/Xf4UIej4MQOpZjUaZifXUdI5lxX7fl7KED
ORI1F2Ylj+GfTDEZ/Jh1ufRRU3g4wqojomECn9ei2fQlnGKqMV8I7baexcOiX2MHVF1owQoeuX5z
P3pVxivYoc1pDvMJEDYj/EyaxBxA/EvXLuKmNiFdg/Dnak5NPKbMyAlgG9Amqk5Vuge3yPVVH9f7
eR0DaaOin5CkBe22JJA/Q2wV9xqnrz0XdrW2SVxmvU6VqGPChb8B96E6ZRx9q6VRq/tHQFSyyl9Q
88whxmWdebW9xJPTzjDcBydRdxsp+RRxRd5Vo8AWFFCysDnIWg5+sHdNFdc9aHyUtMNhUBhqEQhD
vOkNcE9tjnjsW9KB0QIiRbc1PkGCrRCL1flWaphzjMktgHzPW17YsIwWvIyt1suhX0EJWgf2lrsg
vxzDmBOz7UlYrwCjg14DFqJzC/3c9FKayMDyEjiEtP07gufQFb3Ich/6ZyWZgZbfy3DiUBmRqfxo
xn4rFzcdGO+BKf8p3BoQtPHgmTPYbwilFwIpnaX6V4/14NxzyBoKiGrkQukuLyGlbDpZxgUhcDaP
8rGx/DmaV9Fs9Oq9w8DC9tzo+s2E5olczLss7qAOlezeq2dY1L14LZt0IjX4Q2N47b1cxnT2Pyff
6BJrbmKpOwhVgFvYtIfqZLpaBCbgo2xmqW/IFn99824ZMCbTox9Ml8YHHpgPtNyasLSvExwNk4T6
UbhOFOiXdc2/MdlB5teQWPk5aBnY8LZ0tTPcMfvYVVACGntzHcujRnPUBTXiaaIoGko4zGoG9ZPb
7Jza6J44hDKooENd//hOZzLIQGGY5Ni9+oBeoIh7o846d4z4ovSBCu9gNAM/VkaZ0g53EGBMhNku
QGzBxDfaHd3bxbh1LPB1rWm/z+uy3HnQOnVcdsdiQlsKvDzDLFZ16Go00KAxzh0ZH9Sw88cCohwM
cFG9uiAWcoonBaNdPNEnyskADfvsRkLAWJ/bZVqUAiA6djTcoA65UATO8orFks0HOfmYAcGjKXfx
Pw02psWezNZ/dkSHLpVD6dMZdjZMVsYHr9iBAgM97B/ZAmM1NWDe0mUCf+fZX3CN7pj1FVQK8JpD
7cTEkA32BAAiGWxgBEYJDt42slHkyzNMm0+eXXzMHviMuYTnUnmWnZbDqbVBzhONsOIWwBargEP5
55UkXjCPRmIQ+jT39rOQvY4xTwOFXL2V0BdLT+DerlUXIQtL3cqGcVehBuwZc/ZCQhotAUlyYCqF
AVKyqSDacsYaxZFAt2Sv+VAa26mfX6e2buEw1Cde+MFhmJu3APgU3nZuQEimeWxOcE94MyUfM+/K
DRyIYb5iZhO14LpFA/OA26oiUXSKlOBwJzL57JY+nKu8LiILXu8IM2U5m2GBTsAWJKXgrDaGwZu4
CJiVYG6R49XtXULq77llmVY+XCS1huKkACpVM1ZChLis8dCQ4+oCfkHYl2TcmLomsYbgNcfMdHu4
T2GS8tEeiReAQ3cNGEqhV61YcCHI5KvZl9H8EbCqCj0SULBRKOWEBT17BcmaCVMzdAINpJ4d3QbG
j5X7eYbpFACLMwaMS7b42wdxNkddogjHrbXMtOpLtVl8zDpB8DSEO4HgLpo/mNRB6M/AriFfnT0Z
V8X8jop1vs3hAbUvYlXAa8jB1zrP1oYWkZPXaMH2eOygArMEqDHieDhrb4CrACsDfHkEJQvEc5LT
PV/9t2rs3AiAWxCqa8Trr0493YpXs+pgGsvLXYD8aQUFhfzb4QlxNAgnBcUxXkSTuF3gb0bi/GGY
qmTN84ceNz1kF+VV+T5fWBAuzPnhgDBCSxdDZgto3zkkQN48wYn7Znfdtis5ynTigALvxG4xExTI
QJLL9q2rMCg5Wv80BWTNCjc6RFy1Yn4tR7k1wffLYewti8fO16gslLrY4yQgP1JfuYkRENNCAWMH
D9e6SmRTNcLRGSS+gIqcwiwsoREspy5dxgHqNhOSvKWrgIVCDGRWxgmt4GAH6mwUwX01ySMz7tk0
HI14LtsqJLAusU7vqxLhxHDemFU+Ty4egwdpFJ2LWJTs2V1HL628acRUMfcNKs/WhTCycmFOaoo+
AgO2EaYJusjPRbJU3jtmbdFRPdJMmD3cSfzLEnUdD86koyv3nfstqMeeFvGISQtgtpkG79L38HwQ
wNmdCHxMG2Q2m0sT1HYStN5DFRh3skL3IxzifVn1f2D/z6aihKBzdr+8lRv3DvkO1JgNPaP3cwvN
xopqyMOMDnZrZo07vnYCiUWwXCaLIfNXmFh/QPMiEnyK4gwp8gpBYAMNrrPBbYeR2epUvDbF99Q6
b54GboIgAkYCyHCyQmKGlrIva+BaJbPwEImf0YDkIQbGKvZGhF3guB9aBVA9eQN0+IK/+YX7YVfF
dVIFAFuWXT1CV9cJ9tSo9Q9fG4jtHPgxBy94Xb3GzGpOstxaz3WN58qZGTGUDRB8z++6UpAUBIvI
+qv3db4vWh2BQvvyqjXuRBq0Dc5KMgDm77olMnY1QUwcMd+B6E5jIIptDyw5VhLTkbTOsp7GHNyr
Iev3ChhNZcj7ZareiduIrNBNvIxLl4L8BXHL2FMg1AL/P1IuSwbQU3UYoOHIz8PyWvuumHBnU9Bg
57csxayAsPq5R5uOEGO35GpVHTet57UbCiqYyhzxw8AsPbUEZdCvL3W1QrfpoQSajR4KuIaelwC+
4tK196Mvs8KWXuRMFFLdjoJ2HXMa911+oeV8XqYf19bdBqLdCrO2SBj+1/YKdPOXYWBQS3bOQzUY
zwvv7BTCBAhmh6MJh/6e2TsX80ds36VcocP0OtzmDgpFJ9hb81TtZ8uFvthpXymm2oD+zP8muv5m
FsJm7lk0BGltRryHVpkrC/B9fqqpM50XBaiD0DzyagfVJw/gFoWMqgmCLIBFHvNZiOusJZM+dHei
B49UFOJKbNXrZVgxCUM7YXKpNvhf3J3HlqRKtm1/5Y7XpwbaoHldixAeMkWHEanQwgBDff2dEFnH
82SdU/dV870OA+U4jgNmtvdac4+bsprcs6yil4Oll58rdxtOmXWEpUMOKDS2eu4P67yeh+zC2ZeE
Ola5yir8cu2czQ4OprDD+x5vH+SbdQPE4ClW9g8z1xEigebgxQYNhFcx7uUESRn9ujI1vkR0mlQw
kK8QtbNLpPDgbvj9jtzGMGGxRDHB03+K7Ya4Az99TIZ9r8SHNPDpXZvALdTU0J+2bkiebnLK653K
qR62BcQIpITWra6FL0UprZUzeWhqfeQXws0/ac741HZNTEsrdQTk9SdQn+7RRRfZ7uwUiQORmY1j
TvGxtczXHixPPY3+xqghbzlwF6gKtxqNglZXkfdUNIpaeNuG1V3XYA4QGt4+2yntrVXJG9NzDioJ
0LyS0hoHNyS9g5XUSRPuQ3npzOhR9+184yVmQnakfdbDG9coZt/VhAWVbCs5aq6+qTkz2GhOSPsM
XgaPa0IunVDphyZotgZSIv4KRjiB496JhkhgXyX3LoQeosDNOg2dCybus5O3t0bE6dCpuuU6kSYN
7s3INndu630YZ2DUUDavld8/ppX9Ki1Fj7f1Ue1q6WNmKBAt1ehss60R98Eq+pz1UbeORdZtUhTW
GM9xb1j7cegf4yTwDpUW3eqeFOdJJe5mVdl5cmq8/Zia6Mib4qjImu2gwimyPM5RGl1yp1RxlzXD
sJ3fFlU1MpqzAuvQEOWH0daZH/1QJuugz6NtZZl3Q6EPxDNTi640yCJfM79VribODIJIlhH8h4kG
vMkp13l1rAcOJ6LqDMnJO+RB5a5Cx3/tiF1/cKO2Og2WN6H9XAEzKb5Z2ZOS6UhIPvT2iLkfYwAg
27EW3jancdhU4fe8An8kQ3T6hVorxMobXeTO1qs8Bl81SfreKAr+xSLflQV2npxG0UVFSTSREFZ7
8IiTbxn1uOuUPrGdkwGUro8zaSgPQUNwweXVEUj0Xl1kYpAM7kNh36aJ1+24k51jMPTPZtJdYOx4
6DVR1GW+9iz8EEu6XjKYbo4l1gUfJaGNIrVP8sMUjWevjHCNw02gaTVvJoBRqN/B84xNTVazNx26
+YRIQ28Se4aVR7sNfwQkcQ8xxhLe5Li8CoXMVdDdsCcfLgY2bdvlHdzRFm59lQ5r6bcTAZn2OWka
89REDHryxDTOCBKO5BpIU+hocUOBz6hVOzkmz4aLyMaXLVJIfDlh1/c4VFxicQYaV861Ex5mioDm
XYlTp5piJ+KRTnCBkjfjhjKs6iDMQuLRdEbEFDaagr6iCawSuR6dYN35k0mSPl7LDO6aZzjfhW6i
luvDT3Fy8NrUp7Gzk12knM9tVvL+yDqGGCTzYyHexrBCPJkp+sGix1g23vnEm9dhk9jrsUxosTJ/
zRVjaGMhDJ76Qze4z3VQaBtDCRKvrW7uHF79lZ6j/xnoqhTeaxjUimsMV870Nbm2FINnvTBPqcJa
EDbRQwWFgP4bySNdl+tJfrYIWRvNa52hl7RVU95OMZoVu/2IuoDRbK19QcNFJ3uwbhoDGf3MyajC
nZdL8ahlDng39BstNDHCgGNAGML+7k/h69hg786jISWdZILpsfq3skIoFenJ6yTvwqQNb+uoKC9x
lsrdRN98W9SvhUXUoJwI5AgNV6Ytd06m034MhbFK0Z9tJCqRfdfnz1YYKFTRdEtNvfjQWMSAp8Hc
Tun0jaHg5Jj6tiBpVI3ZQ8Q/Row7oZ2/WPAFnRaZSDpnjpXvPtgy+YFs4L7Lu+da68VWuKQ8jLaa
NjyVCQOubmu9NcGAx1Si7HcBTG4my63X9hg/Z4zMjobtP6rJPBVi2ENtvK31INmT/6voyTNWhXDn
WPmO5OQrUdFyZdvtYzs/pMQjNyPjxXWR2ae+DeNzL1bpl6mr51vNjmH5jaTprMDfxQgAEqUhCsEX
NGjTgcIgatVqYtz5LXemT0p1r4t+1yf2a+8iFR4dxMyoEX5MvQWCQbN58D19Lb8GYbe3ov7J68Ba
hcM3Z1LDPhq1U+3JjyD41LYoK38dWT7xq8D/kSsx7CqJAsvKjAPN5qwXb8Y1WRZIYgMu/BHsERwQ
7Kp5GK2buXX0Ru2ik5hFVPUla8Kb2querU6Pd3HQoCmuDELRKSJU+7nPcLoZTZMTsxcfpJmShLQx
vOWzvDJkDDx9MRAObAdZn6PaR3rhMFQMaxvpA8L4zHaTmzHCr2Dg3ej78r7iFuG5xlic9WFE9Dj7
WFsW/tfKsNY0ts3KMInaEmPRoG/6/iFXFRqxPDiF6PYtxCmMLlD1298cTTzXKIcyDQF1mQ5vhVdh
oR09CbFqLZK2uSU8udHCJjto+VPXfElk1J+lZX3O22KLhzPdGLGKVpbe6Ed3+EYfM3misgHgA9Wd
J688qq4mClghdMoRJgMQSh2HQVus6D4TBcM41jVzVvT71E0r4drOnSnokcumIfJSXEyfxHNka+Mm
qntOjTd25XXenW+VxsFJ+PmZbn1LQ4xWRp19a1NS4JFUAYg/lySjCkhc0b3E96zB1NNUt8p4oW20
ViMuGRabeirzXTqFt7qLlhLtISnU3ttXXrjnAUJU36MEyeL4qEXFzovt+JACEFwncnwZ2yZYk6/P
dmPtHdtYJie7SzZ+bpODKgGKRoozLp3JwblixDe2dtskHVmVOr+3k+ZmLAge1iIt94LQ8cnqiL40
1ocy6J3tUDjkH9z6Lqb76mSkx5Vmr1utv2ixIQ48MUQN2vTBVwltZl9DV+tbtYHYugPe1K9sy2/3
peFf2gxniaN3ayMqUZOW/o3lvmAjxGHdzMOjBF1boStIWd0+14s3Rla3k340J82776V/N4yQFP1B
AxhGLKwjUrAfPbzpVtbcam4Urgc/kdvRcbtdGemIA4u7DvLuCNfQmVGXtJuN5a9Fp0yaE/tr7CoY
TOWTlV16BX+yDjT6s0HYbitNoIYv7GAtHQCGGlEGTXv0rEOPC3JVG1gkYDVtCAIRN9cvHtHSfaFh
KUydnk59Zt3GtvssRL13vFbt6zFDc9NNYi3jTD+oiNjAcOMGhDs7hbrdqnCKe+PZSTBkV4PAapYN
t6Y3w1ZtQo8OVDldr4hGd3TRAehacfEADfeN3JS5EkezHIcd7FWUtmlMFLoHcBrrX+rIDx95N/8Q
UUAQxSfRj4ap22UMlLaIvWNPZJcY0m1pmGA2w+KmUOGpCbT8aEwplEyru5D5x2OYIMBMEvRheuAS
yMkIVHcIGLWw8G/1ofsQSS7a1KZc4FR5265FcwWp9ZWeiLUxualNXV9HMoMm0BBSHbXPgWh2QWN3
uHfcvaZ3/SVu8OqgL8NIrpfwYrowxjgh1B7t2XTqtZAwQheqPa044c9meEOF+ZmExKHVo477o0Hv
YGfh2jVvHAvXTjiWL2rOE7UzCUrNmKeZaYZr8I/lZa6eF6/rlo94oTZ7Y+bPLMvL3G/7xGSxsanF
Oo8CRyjMLp7W+ZRkO80zn345zPu3/uUhvcxC3zg2mFqWU1u+h9aQJPT1y98/KSBhtWjN6aUBpYyC
4NClXkiHd/6J1/N7P07RGjdQo32ghvMvXjbXtTozZor3vx95WX7fcfklDQr/qA/wes2Hjgg9cYQ/
vuX6VcuFWxajHBCPKAJIEvMlu15R3TGKfWwZ57jWXoLOIdjgE6tEzf45M2tYnrqL5SPsa4J3XbTq
Mo2RS0eLOZhIme2URtc0YAx0DIrpMz/cuZarb7zB9I+Jlexd3Qac3BIJGyf1kvGGS1pzYxshUja6
rFGZyBVNbL9N3JHXPKC03id9b+I0C1SyGWZBqVsUL76Sh9FCz+Ikj1n3BXkmZu4pb9eOSu90fU6Z
jBiNR02gNg5voKScO5l8nVMY9ajNfYXqtrKmt7RB2Kykc9Ob9t5HS7KiiyGcnVZod1YOAS+D2Yko
Kew3DWxWhHr+qs+Di27xQk0ECgHLibnr+3DlTZVY88AWk3/vhrwii06tp9I5y8RHAI5fPrZQX8bu
XpGLXxVZdDvEU7d23ZxEd26e+zb/MtVc3pIUl1WJbagPkFys5qUtTIA7KekawU0LGGk40rDhw/X2
BNKMVeSObxaxvLHHguya2jo0hxukOUgJkSV1HuAKtJJ7IJQ9vnMLpO/4CVkOI4d2F3gNqmMt2UHE
hhbb16TM7eo1z9xvZW8Nm06O33qRQ79IbV7cVgnbMqQNNBRwjG76GIXmc5nRva14k226rko35Qel
EwUdpggyyNY08WPXWgzBOlUBxNjEB+dAAj2JJ3A/vreXesXxUtT8sbGpRyIDtlVka9XyNu0yhhtK
GAi5e9tHV6o+yt7UV8JOn/uAfoULxYFkz6cJgiOBNEE6qv6CaFJlX0Yata2GxGPXIg01Yre/ETXG
Wtt5koQ45VCHO1OQlUcWf8drbOsPiBecVtPWSQ6n0JX+SZ+Ch6oJQLR1U7kdGve1t3DgeoW7LrRM
7tpxx1bSTH4NCkqV9+3kvzZTdXLS9m3WAk8jWUs7Up/0Qblbx8hstDxC7BbNk1vhB/+FQ/8XZHdz
Fuz9WdDnmo5lzQWm6Sqh6/uzoC8KZsidIjg1jiRdoOz6J5GSWYiN7JLpqDtiO3h2KmlttRz7oNZG
wc4LiQojG8UlZh2b2tyTQ4F/jm3ibOSa/2APWGAjkd+n3AilaJ54FYT/y4kb+l+cuKtzO1ieY7nE
/f984lNc1O5IjPZIIjg9aq6DXINw3moQZM5UArajSXAyxll07yRRfBotv/zfzuEvLh7xD9cyZimk
Ry/vz+cQyzhxhygHUaLa8b7KzGNqJNGRnh+mm0lohzLrPch+T54m6TIo/eTeT1FRffr3f6KF9vP3
PxGpqE2dFVP3DNf9Dc6fluNo16kIj6oKxl3k1fZRtaTndV6CfZN87Kaw3JeZ+2x4obz1UmM4wC1f
d5V9rIJGu+38Vt7QoV/VhdffhghmaK8yWnQDOrMd8ppGEWrcBiI8B7YDcaBvbiutMdeVIB9ea+Sk
iyzA/Bwbb67XdYehlPvUL8XNMonnuTabPv77n/0X964wcVwYgrJmuifE/Pf8WpNAb72o7aLw6Bpm
jha6KreJn45bIwS4AjMhsqf6ppM9Y8tuOjhmdcwBm94lYDkiOdwUedgdcr23D4aDxSKwoxi6euSv
6iro9tkUmQdl9k8qKK3dcub/v6qaub254/6+vMV/I8EsryU7l/IWy0d+6pkN3f+HTv0Km2cEsb5l
U1zip56Z5BD1UW1Xdygm6Pm6S/HNn9UtLIGs2dNd/tp3GfQvsmaDYk/UhyTiTiCIGuz/SXELIlW/
PT+UjHIED7FHjVZOCAbxn28kgi9NM6S88D0rU1vyKbAd58kwpNPJiM3pZE6EMYpqRnzONEzIyEx0
/59z82I8ZR+K1p11pCmD/ZHgK1LTsTstczQQeZPPbsq5s/pHt3VZ7JfO1zwR1w6sJlNiT2Z01Ick
2YXl+ByVHf1Bf8aG6gUA64865E4zaoNdMnNDrxPG/wzJl+V88pnt7PyDbU7ivdO5dN/eu33u0g92
pIuG09DoWs0c0GViynZA+DcDWe3rrJn5X+MUT0PYFOASl81dN/U/90wQ5E3rLE2w/3U4z10zgXq0
XDFvzCSoj3CbeGTIVsu6980Ymc4N6i991+cEeZyZN9y6XXW6LmKJQP5ToOY5YbZMy7Y9FVPqgO2Z
Z8N+wiK8zC4TzTfakzdIW18HpHzoVaGZK+eO63ViEFHHcmLgPEXjwpV3plkNmVdiowyAqVHlgj7u
EiRnXhMDrnVCAv94pFm97HDdq6/NV6e3NHihdJBGKR/HkRvDKvLmtMwZf8xhZSLE+NtmPR4CA9IR
IkhtMJ4DTzUnaiJwkZYdl2Wzmy/kL5uuR//lmIU1X1rI5Bj755Ijv3179b55PrnllJZjvH/TMns9
z+WDebWvRu61VEvNEx0r432OBLp5smB+W+tldtm8TOSUffZsPcCmzyeuk/yPRQft96EgU7ZsvK6/
7us0WKVLxOgzX5iXNVe+CWum7/PL6utkYVO/b19W/uXyL4daZmPZJztiiM/Xjyxz78f5/RC/fO+/
zCb+Nyvvy+Pv3/DLkTJ3dFfGDJv+5dO/bP83J//LB36ZvZ70Lx/9y+3Lnr+f2u97xi4xXzuzdgLd
49r0ePyvt/cy97fr3p+L3zfHjHhR/P7pOFrJU7M8OqPIFEPa+Qm7TqqmrMFjTTMfmnyyuzd5pV0/
c93xt8MuG3ACRzEVCFBvlCfS8fCQ5jkyO9Uvi7+tK+0AT7c77/gvs8uuy6Zlbpksx10OeV10yPYT
Xp+PkS+HW2adHvA36ot/9+3Ljstk+RoHfLpGLSQS1hzLTKXbfVxmuyTqdNxyE7HoXuytmZDtOl41
G/AY6iYqk6dl5TLxIP1O6/dNy17L2paiD6QYJomsV84E1lZLuvOyadITdyI2xlF1J8zL+18OY7oo
CAfGaKgEQtQ778fSLHuVnOs6JjERl85mzIxbX5t92+7whZz5p2ACNJPjBy5IhcPGgl4yB/3rloxh
l30be5wjZRRtc40A9VgVJuRcUjxZWW2zgVE4ZR4UrkoRfrWmjuglTRA6H2MGbEgkYNezfP8Zo43q
coyBDCww8G5+j5M6pn1dGtl58lfrmj+2vn9s/sSy398uElljqPfbof8vDsPQRSHT9YABcS6QA2hz
lm96n13WLofxlnZ/+YK/PZNcj09RMpY4aa5n0wzlrjLHx2ppya6E82VuwZxf1/2+z3XzdZ/rugqh
BrG0+eJcN/92WLMjpIy8ENrFdZ//7GsWJvr1W66HWdb5SfopT2cZOB4rVOE0Xebcmi5zy7plkRb8
YiT6uLuu76KGgP+yy/vssilZ2tXlM78dcVnMlxZy2fy+5/Ih5AU/v/t9+3X5/ZhkDDajNtOFjZZM
SKndMdRwzgbVFgYNsuGU35Q9agsjH0NcZv2wb/TeWln0SHcppaFKL9U3EwbrNemXap1E1Ze0c6eN
NyKIo31ut24kBpLhqb+vc8B/vl9S+geyaEWsnWQ5mrowRZB1SpvPSPqORgoQEHm0ic2K4kC2eBwL
PCOhPuPSGvk1ocoHGkpqYcTWneeG0wV4/L6pBu+U1lhns5jaJijaQBQ2H7NY+4oOj1C8ofwtwtO7
sNc9xJbTOnQ+NH7h7/3YRzbeC/xkqNJBqyCphKeYwYdxISs3MsLoQa2jsXcPVqMRdguILAHjzauh
2XZD1u8KYR8ouXEJtPhHWqBeYMSBhtlFTetReiTo8ZU3afo24vyG4JkW55geOZVwxCkz9Q+5lQ53
eVxB+mkYhcqWTKB46voyOTqojUjKAH6XPuJMDWRli3Kr6+NHShLg8w8pNPXWFSWpAlVG/JNUW7NL
MMxxP30ss/hNtJO1NfpPevOkwuoi0QaFlDzLdZiWYn7POdF+qiEwVSOwlzTWiYJ6AYWVggTqKzJt
8WC72UG6irvXrIGJUupzrbzyc9kPVBNpQ43XIjifMbIeTOB2nW+d8iDqXjKQQ14ajXAT3Jsilp8c
Jxg2yguI1z6EeXhKzOqMsOFHlRvUEpD4dQjVKP6LqkUW2qDKAg+zCooItQw2ILq69W0xpqRHealK
3Sp2doMkW/lAX3MK8Ajpf02MMlqZjendjFa+8V0ZEtQt42MkzE9d9BDUdb7GKqHW0q6p21K1eyPQ
93aISBfuc1bQ93cQ8aqYn+VO/XHovU+kMZL7TlXTg/roPRHb6vbIA0AdNtp3LYIPU1S7LNJfS38q
9zV+kyyMkGZM1sUChFYWu9CBxTf4ZFJbB2qIQbC0q6JpZRcoHlsPJEphW7uoyJqjTKD6xAmIKYw0
YhPJbgOvHWkEgPzeyeWBdNUnYho/cCUOG0u2sMrS+04nQDmOjXPvGGdioV3qB3eV1bpnLwyADlAJ
Yqi+aW4IecHPqDEBdEuWulq3CkNCU/0oYKU5CpZdVXE7bKMa3ryNSWLvpxeZkNdxsJ+SpEYf62C6
mUvk+Rs8lwjISdtx4RjZ2G5uEIAmldxNxmM1IQGzDZfjUD4Ffvqndhoe3BZ4WxOD9VCmOi2fGKsI
xrk+3hZlcymCEOWygxzEmM5z6DDn+WhS9LuBjTw2SR4UvX18XZl3donvbAJkfKlOcUg8xCdZjsYZ
LkSw5vdAVwuNr4NTZ9ugJ3njhGN1GQr3OGJyh19A5qryLOpGZeqh4qlCnJPjlKV0C1zcOL+MBN/m
7KAN/t57mfqONrzWw3WlAupoWaGxl479bKpB3sikfQKB5B2m6ZRPcQJEpAapZZQOAzK60BJHEWKl
Ux5Fzn4goTf0DP86NJPbsnReEL8XO3RgswsAKimMUyQoxroNa7gaXrubku4NoXyzQtAXrhoe/HWp
1eXOSqhLYVI5Qgv2ygmHHQlzmN6qetEUVlantewbFD7oFsbPCDdXCPUL3qdoTTSP0LZbc4AYAfI2
hM7VILAwvHPK3Xh0iO8qp9uMM//JqaHlRyr7UOrj2urxeFac2caym1vZI5dzu1bisNRh3hVgBHSD
ApZtB/A06Q8Vfy7YsYiUdfC9KKPbmFAW9TWfgkJemqBy9l7rnzMN73JlaJBfNQq4DSh7SlPjpghK
5P/UydtTmfKpswyoXTFVxGKvQI01oIhNGniasUYhjVkyFmXprgWxB9rMjtbU4ty1VLOkYsC0DzF4
STncoZ/5mPsQwiBQkTcB1lWW06cN9KFHKapXnj5y3zVatN7XCzjaQB59GMJYMjdjGgPqmUJqLVFv
qG5MUmNomhHkvsQ8pntlvWGfGQigDHKNGaFcEXh6GgJsvKJDwI/n99glrSAz796kVNIyFN0yBHA3
uvPZz4JiX5nRAQUHYusgw75Z509WMBeHq9NwrRWpXEfYMtBwOVBQ1l3nmWd170oJeYYHjCfN2ssk
Hlcecgc5VnA0c/9sjhjsHIAl29B96KbBAPzLM9kHDTh+qZlAxi+eog7XAD1fCu49Mhce5SZSzD4f
anpRyKPXesDrrm3TzwwQyvWIzc5vfThosynbcUmDkElFZluTYqcnfaxBpilzbC4pYrUxsZMHRILU
Ra2BsxDsPccl9UV58DYqFDo8T2CQdpzcWtO+nPDiU6+TWibCRhoevE7uWCJK9F9HMEcAEyUoTaiG
7Ri81co5d2ZRbPoUT26Rut/zGseFGEYK32AWQYKMKDKszKdiwHuSBnG9zcQZz56+siXZrXbwjV0b
QWNJDLinmmt+kh5yC7/GMiM8VtWV7h1GoVUM4ctPRNTy49TRI8JVsqMS28vQjTvXyF+KCXQJNboO
Wcg/LBqq00X+dCM9u2W03jwXCn+jshCJ+VZ0B3oJhceIYEpS2W/deAXQ8h5gdJHc1486/tw7jNI7
kQztqeTZIKfR47xw203bvXUqBmlqQ7Bwg4slMhRqyHm5oXVqTyE1qQlf9Gk8HhDKpvsGyVGQJ9lp
SrQ7oewvdjfsqOEXnnSP7LwjqJVi6vVuGt27staofBdPq9IdqRLIla4MeK2FYLBU8eZDBm9Ubb8t
PJi1lhd/o2gcCAObjkITZxhjdRtnSlkh+dEAtZhdtVdJ8ewRIFK8j09kCndRY/S3RYJMPXBMtbX7
4k6RZ92G1lwoVaf6Jz0HKd16Q9mli29BrA2BZGWtWd072PLNWj+XwX5wqRDoWik9VswrGwVRQKZP
KjVu2Im/zXrACgvaNQ9vYrP7UvV8lZ6g6MYgshaOONVdIG8MJLJU5gJ3hjy3T6Jv6fDq9oA0zeFH
hoFrLYWGPTU0jg1miLVlp2KVYBLY5m4D+viHNfIC0SXVKUxhv8BMFlBMIlDEnraOPGCWUuCEKwqy
gKpAsBVj3DtKutB6Xd5UFSgmcsTNoeyovYHJCcHiUUWwYBTOcL5xPamahJ+RNRtbWvpRIr6aShsk
rONtc8MPbt0iefTs7qsSmE9SA0KCx4WLoCgiEKvp+aizjFyXiO8swj4U2RgfsWVsQvx0Tm+cW38C
Wof4L0uGFYApDTl7Ze0ZPqxN+3OPwPm+MeZXZ1akexdqSq66r4Xe8zKJ1lzxYDOF3jPVqSqGdfuy
qfY4TlAo+vnjYBfeRiuq29DSH80+p6qTXjw5Sn0LG0SnOjqrSkQfs8SHHT5E5o1my60em+oQ5cN2
kjAlKaIWnVGC3qWEoYdJg6VlfKxjchy8DEF9p9UN7SDdLaxCkUduVJWozEjMowamuqxtNfZe4po0
nIYCGrIvN6H+uWtH3AHdLrRIhhpW+UhWNt5nbQ6+1wkpHTyNG91E3QQkQ+CdTIBsdOZ94taXDJTR
jiqt2IJFclsl3Z0Tf6s9867uTfeDVaAyi0+VRn97SIl1T8n3cSKB2nY1nSPfibaeM3GPYmPSBDVr
PdKjdNGg8nhBtMZJRAENlCGlSyJHo7bOMDwYZl+uk8C80yqOUbYg08KgxLClQZnFkbZtDaCsRY/i
W+npOW4VhsN6on7AeBvU2LiKMPsQATvbFzVEasX4xyRe8dKWZ4qggleS3GC+oZxN1hPuGOBL4iN/
U6gZ9RCRbxH0P0zUGsLvDLyK3Q83fCEcn+76ZvzR54P16iAhW6daNXcsBwtRMhhNeGDqFoS8YfqH
0A7OGqK/qu0mcvA6kEGIz37/xac68C2Ro13sWPbJGJrbJsVzDHzpGBIVPhCjf3PKZlz17SwLQzMH
+mqPTv175QEKmqnyOsQLM62xgcAUL3wU5/jOj1HWfquBsOzkMJy90YFobZJyd2kUKuF/dTXsr8ls
AgdzKpq9TdEgz8erhiH8wavT19IMDr3hvdhN5686BskrS4yIbSX/qnoxUNdujIAyjxg777rZckDN
cOREhO7qhIJV5Wtpm29R2d9opQAA0GXrEYZulVIVutQogpO2xszstM197fOXaRQLb1MUkokTXCqs
shcZUKzHnwEf86oednWN1RA7+7zOECHwlbLPj9dPhWYA2LdGxF7NR1o2wA94aycxbGTbbSB9PTXy
qcns/tIb/b5FGoCJGBNYPyHG7t0k4UTCF63qQg1f4HRKpBLbDqUULosz6v5VTIjgrjOG8KGdJ2MW
PMBn9Iq8PAtSrpdlQjgS+i1FK3ZmKX6uK9xR7icFjVf/Y52avGRl2jGluz38wZ4T3OOxCO4VN2Ml
5IWHwuSVvxhiTPMy5UwIzVYHbxQUN5oXmzayLkkt4vteNe+rrusb1/4Q0/09LatIX5uXrBowDYHo
w6j2z0NaZmAemxDr57LLLxtAOFt0X65rHBN/UDyWxXH54mVDEEEI81uL0jM1BTT/OKs41Yuz445P
yyonr+I7IbQNAtTkgVhhKdLx0hpG/NDL4ccQy+DYz44S+BM3w+DYl2WC/0dh63Kd3XVdNnbFPmgs
ykmh0QSQT9jlZi6BnTqpc4nnybKzil3SObi9RnBV6wIvKn9qFrrIZWcVzbJc48qm3GZm4ymdt0ek
nOkZAZ9pqLaAwAO9i+x5dpR98f1Uu3ficzgvWAxv3icMrT4pCm+fRjvjCFkIimwoLBqHP/YbUsx0
2QQ9bDmQwDhwDvP4gi9d3VXluHm/oxBCII9EAOlneXNf0vt6sCmq/YD97gnF43BedlsmriwR+3pF
dVgWl30Nr2g3juz17fKpZZ05mlQcKtPbTA3D2tdD/5IVln8JU07YstRn1PH+ZVlviry7d3EuBomn
8zvm3QI1HithRrfLHowCL3psWIRtuP/KkWp2Wui7F1mV4lIVkdwakTdtGGOJy7LBaJPmqFcIHZfF
ZUOY6vYdcDrIEhRLpeMftbuGqmUUYBzpuXXOzXXfSErKRqSN2GemTHbY5dCZawGS/cLxgEyOMOFF
AIJBwFvaWZAg1o2U8YOaJ3bbtEdiSuA1h0F/V438P578/1qqoq3Hx+9hXBb/5yftbM7km3O2/u9z
/y/4nL9/+6+n9q393vzL534KAFz3H76AVSl8KGREosm/v+f/DWH+A9mK8F3hzOQy1/8j/S/I8Tu2
ADRmAg3jEz+RZob3D9+CcAmGzARsJkzxnyT/GeH+STtjo3lCNAMz0jIpSAr+5zftTGZAUTX61Pku
rfLWKXTrZZCZuSG45O+NzjVf4EKgJ59qH3M5W3V6pe9bzbqw3rdmGaHZv/3scqhl57/6rOG/xSFx
x7Cr5HmZeFkmK/rs/1z2B0xuDMl+bl42LOuScCIK9b6j1ty45EvoLaB5uU6yyv91EduNdi7Tgy99
6wOWGQoouT5D43lRjoWOvDsSe9OV9gdTtN8w3vb3IXEPg6RNKQCgpiCqgVXKNQpU/0NHxMQBLkqJ
Cl1MNl2KKTiPI83vMudWfnAmHkXf4rqcBoZ16rqEWKROgEkEI/UBkUxuvH4yzkNmCKIoNvzNZTly
1b1WBvoXWv/kMOJluEmmiMJW8yQKBjqMeoXF588blsVl4saME1JqcTdYTeYhw8EPKXO6bMsGykqH
0UCd4XDsdoM1sz/g7O7CKvDuonluGtDl1z6Kvcqgc241r74uNYTuJQhvLaIuXdWVd4TSyzu05UyE
hOlbFf9D2ZksN44k6/pVrp09zDAPi7vhIIoiKVJUKqXUBpZDFeZ5xtPfL4LZoqQuy7qnF2iEhwNS
lkggwv0fxFZ/CCiCmJmdrcoq8CCUtfda0M73QamYj9CMG3RC/eCmHmvrERIyuKsSDdCMVTSlIKs/
J0lMowPcrW01505NW6CzSX+bRyBIZUwexHcFaQlsE+TQnvXg/KeL5I1SBBuMuii2w2igyGZF3bQD
Rff+IGNC5ePdhIz1Zvn0+2/uGvdT3N+a2pAeayMKH30kqDaNaWvL2rTDx7GZNPxPm3GFNEO7YW9t
7DSNqmXpDP2tq1XRPbbhNrvhuTjrI6VES0nC5yQFhjuMXr8r80pdFfoIAhcYG+tKztK3s2ZQokvs
euYYun5LARjxWdQVlpqTWxsv9NGNlWMo9NYGkibyFtqER+yMGJXSDOGjMyb57Vz31W0wqu65bHo0
j5Qs/hWOQtorzF5bH3c4Wj3RwWp1fx8YyNf41FBuig5iYMZLFgi+quJA6SGBDhawuA+nsLhXnRrL
QXGonAGDeK/G2lxM1O4EGFdOKyGOVfC2fzrdiJFO+orywYAQqVcpd2KY572AsDizcmd0xStfT/5B
b8M6N+uHZt5qxpzhI9QiXGUmpraLcyGvAUulXRuD4ACK4GU+brQfdonXOYTICP8aBeelHn7GxlJ+
Km02HhIIPffZCGcudtL5a5/STFOrKBAWNwGSRZpV0lCyWIdB3xwvh9zEoNzDz+AaQTNnUVT1vKH2
PJ3GFM0YU582qRNED4XPOkSf6uwn2rq3Y9yNz1ZT3zs50EHxHJEHnnr+zhLPETnM5MPkOuYPePSF
jIRTa/G+7TW81GsTfy3Hml8CX93bjW7/CqkimiD5nzMXJ13V8uM9XOTsQNvqd2qfz3vKEsXzu1fh
P6BrNQ342jtkpmmDwUd507JNz7Z5Yani7fMOouhoGYwl1Nr/Suwo3UbS/VoXICtFIIlaBJ5Y4IjT
z+PPqe/G/3X6+dpmwmdYaUcTu4dZfeqq4AzNZTxmUMyf8CrzQaIt/WKCDiz+zPKg2ZDOYYZgqkm1
QoZgs6MEJ09dccWoYPIn866XvV1xjcPNhh0ur/j3n1Hl9QHd4/xxYuOIeEcxPER6Xe/R4UVnwW7L
78gB3gWoU32ldyco9HBNA/hv3/tdGwXJ9yYrmps2KtxbG9uBrwrclowWyzC3j2Mw5yfFbq1zFnYo
1zjdC4bcIQoXtrnWnLZ7yfsqW2R1Ex7RDkGROXCwManxxUG5J8SeGF5ehgjTvoe885jRnnREvKHY
Au1+phAVWfnzDMRMxjsPJP7UxuChsyR81drjMI3Oiz/lyi1oOHMtw0Fvbtu4jJ4Cz213rTmjKDoE
0auBDdG/fPrcj/hkPn2OY/DEMw3XYIXDR/Hjp2+ODbexVTv6FWuJgQQ7r65YTeZX9Hzt5TDhBWOX
vgHb0uVVXkyvaurZSyVom/3cTMY5DBRY59DPNRqpoD38ZF8barJHwf33mYwpbnZK8jm4/RSXucDY
x2Yh867TsV2daqPmv/g/3E7G1AZdwbB7cCwTHH0HkZv+nLVPahdNh2IOXlo7Pjriy2351qmyTfVZ
psKW/53az/q71MJJnV+FwoaXVumz7U/FWiu1cFWHLaowC+hfc5lTxh+2fCUF7TMGZ8gZ2kVoNQRd
+Pvs4+znPGWMbmBKcMXHvMJttDu97tCmyj0h/je/P3ilBtvFrref4tfcxC/VvRzaFg6jCOTeRgn2
7YtryvVaGbOK/KhDBr2Vl8pJGf98WeapZ+B5A8IC2CnM6fSFlycuBK5Wv9hTGy0imqs/grI9zEkQ
Bgs2XosoUmDh021ftOgznOn01UiK509aPCLnF6r609to9gLjKYqqJ73PkAwSIzEnRzpvqmvm/9d1
s/gJb3e5/ryAnyBHb3PXnyfmrqO338xC92ablKKvqkXhwS2hn+GzV6wy5DIOMibProdETqAyurTB
r13y/ik5HOFu/fmb7AB1fv8aYe8kKBrsT2zYz2LT8/GLPIaRogNiUH5FsfrYzrX74DpxTL0Pzz75
jWZJ8LPLDfeBpU90oKz8O+4Sb97i/RwNy6LSJ7GE+AmT33uXL+NG4PxM/e9R7Z09EPsU+dxM2/tv
n9rLmYipc1Ot48imZBhCNFjIz5iclgf5aZNnMpG3I31Ow+SOMni5uav5+bJCwoc6A4viKk2Ei4OX
7yDbWI9ZgSRdqKIQKIdq7mJgrmGWJiYLcTDodaM3TAUtglDdogDgT9YuRePvOOhDuWyjJPtZWSEF
YHt8zVgmr68ZtvXLt+6a3rW3jmHQR9RsFlnXcWn8y2pA0kGKdAqoabGRNsVfUWx2dV3IdCMw/Omv
WHZTATrIcH8pQapZysLSKn0tN4aFhgKarnyRgyS5HaxS+YJtQYEpwvc+c3ZYJQQHjB9ZFb4NS1Qf
+KcNKFWJWS9y6gcvoPbO+8aaK31vQJe8bUoVwqQ4M0RMnsnYdbYofQX4z3/y5NkQDWctn6P94CBO
75j6eNNWdXOEvvz7ICeKzhsFpfl3TKbMvGSXcoLyDXT0WlyniaC8jcyWiR7qgos/f1Ps//6mOGwO
TRcpNcvV2dN//KYEVh8pKlK2v6y8DZZAt7V993awm4hPqhy3rcnqsKRj2EbN3TVU5fxh0qg3sGm0
zHu6COZ9Ah04NsLmgEKTea+Lg4xHMUKY3gQ57NOEnB09COe1Hq3bzlPabTGjxHKvFrC2Iz17qein
bq3Cao7N2DVHQ5yJeGFCZbzkJrGZHM0u2fWIhj3NeuGdHCfa1UNpPBnJ5J7EXKW67+YaMTLN4UvB
53INBKDaNkjN7ORZPEy/z9K3s+vs9SwYnHgHyL/e/Plvo0kexccvgOu42DdYUDcoB5mC0/VuNRzC
U07jSa1/0WWdGzzES++mRizhAKrrVCqiTi9Gl5Cjoe2B+BnsPMP16O/J8dt8TIP2bnDq7ZTTDzEy
JDM3k1e8u42ckPeKbN1cQa5Fsa+kXRMXs/LN0vNzUQpBRwokU+vw/4FxGpEoeUW+NaB4nquPKjIY
CDgo/qEq1XirR3m1de3QOAjEOpiwuH40Mlx7pyYMXsUdwwSZBe5o+kECnzysN6aCJnsLyeEnep6b
ahyml6jP/PWsOMOdltKBlhlpbQ/3aYw4fis/ruLjOaIkRxtTfGYH4AgLC43Wm+5t5ppY6F2KEg6e
lTnyFA/eiH5lNYaPZuWFj/rQwWL03OZGxt4yAFkgqDD650rsHy14aTc6nMpVI4YyFqVOdlN5rP0c
ueMM3sY5O7UHmShjihfHoB/jBlcmJq73yuTGNddNNCmUFiYJpoP0+O9RymA/LM4cxMDvSws3ca0K
1p/iMkNOiitl6vUiS1xZiyvfbiszZFym6dF4ua0Mfbr8420bIJV//rS74knz4cNu6baJrpVr0zCH
Y/npad/a2KVNtKt/JlOOaq2Drlk3w3WZVbbptuZmOzlEUQ8lgzqeV8XMRnAhpz8lxm7oOMtLukwa
xT1k5jVd3lIO5S3d0jqmOkopUdxO99jF4I7T+uhsljsZmQdjuoekS9gpYx/3OrSaUl7qELPFFXKe
qi1aIE6abGYtmu4v07/volFFWgAGtNbYcJbI3aJapHT1XouLKlvJU3lolNTfZcFaDmDb1ft3ydc0
JFpQnVFdb6eASy1LbidDl1O/i3gB4XKCqADiP02Opxp9YnqI1N4OMiYPFpUFVBZFjjs4+1JFaAPx
qPB37JoYenBx5R1kzCst7+7PHwDN/LT5d5BkUU22X+z/eUIZ7qfHXeDNseWVrfIjaZI17XG2xcgC
V2gEdyOYRN4s13eJ23tAVl5lIIJohlOGeM9MmVGtknn+nS9j8soZ/Ot9/5Mnibjr9V4f73/5oVHs
/O3wJ03GrHnIxKF3zqFqVqfLmkEsHNiCXyOBmyWnMt6bCGmM/F0ekja1HvH1CFaNWZgbPGasx3y2
MWiqwIrI2VEbrUdxAWSI5nIBFVcuwEA0bZp8I9c2uB91K74zxa0cBlnVrfRUK25VUUwH1/57Vlbe
r7Oyti5nVZH86VqNduFTkdHRncHC+pOenUI1zC8HJeh/Ia+obWVITnYu/jmxXv+daU0Oy1mfV6On
G/xLsiLvbmIjWPVi5Rj3TbKc9Mk6VpPa7ZzGQlqaJvdr4yiIiYTGCzrDqwDR9o0/dhgolXX42FdG
+Kgl49oLWuUoQyOOAixkS0SDrZh3HKq6a68FsRgqqO5ZwjOkMj33CHPZO5ZWgJAufmTb68SYeOah
UmYgt6Rd4/ImXQuG7jpBrRD7WFVhsRH55rzr64rqBmKpWlwWJ1Wxf7b4m71MPahaR7OmjY2OGyq4
xdHuXITlwvBfHoQOPZwPD0KqYqppqqalObRtDPtTDawbfLdWq3n8MdZU+nFJGBWkZ5EqPrBOeygs
pN7owpl/G33o7eZY7R8p2za3CWRIECAM5aEvvyBwWZ3lQKcZujIdxwfZSUKo5dYhiK0HOer8vH/s
I//vJK26nd4r5T21VfNS55omZV0MA07EovR1qVWl4I5uwj7FF/Utz5BVLA8JAizFVkp6JxdhmcdK
OSlTXL/ESqv4OPRA7axaQJO0vZC9TItHWdyXhzLJTkFfl/dy5PMnQIvPAbUluwFxbV/zC22ipckC
9c6MR2MlzzJ7dL/gJok9BnUaGaeFad55re9+ad3yc9yAcLCZYiyvBk0N/H9byVmiK/b+5aZptmNi
doCisGmY1Dc/ruTgFjTt1NjFj2YaXEAufo3tfXcfo5QL9z8Px0NQ1ONBnhWotm7turlnP9dYdzJZ
DLPBjycUK86pmjoHIObZbel5IRTZITs48WyvnTwbH3mzQMmOouy7k407pNfwZaxBdzp9ov9ypglx
DBVQDjXBA0X8nAqXO9FXYkWCvBmywHY65accngpieZsu8/VFCOYl+kuns7nKJyx6MHyt99eDHUbN
3hWHa6xHjwtcLphG3dPWHsu79lz09jbHbizTR+PZiFFan0rT2lqpYjy3trv3da88d+k0nOPW3/EI
TL6WztFx5mTPrwJA7e3gzpjILuK+3RUNqmByovZ6OkR6oG4u22YaT19StCU214223Jtfh77Ypct9
91uuDMkMHJbWvtW326YMpt31MPfltMvS7DYDCH2L52ZZLa6zl7ET0rCy/XkLINk8zvaw6vKsOhhi
JEMtb52d2o4HOeIZ8zveF2iUTbE6LK8xmUIP51XrJtylqfHWP2KAbWtQv/bWyEFzpQhLfsuMHNl2
O5p2BSzUZw3kq4wXvl9spzCO11Tmwm8GnN5Fhj7E0cTU5EEz2ydbxKGi061EogPdJieniTSF2Dqh
ua+h7TIO9mNuFBEorhtZeDIbTQ5k/cgM3VDMyEEq0oL+XRrStWi0hOs/rxYM9SMJHYq7eDY6uu24
OiuH/xJxGI0hL718Nn5kId8XiPTuXh4Ud45vKnybFteYGbZTv9AphF9ycjQTMQPH0O8/V8ncT0OZ
b4G5XqRIH9w4VfsYKvN0F0M4OckDauFL02Qlcg3ZUaPiEqnnt5VemJe00LCTG1tF1lLGDDh6oEeQ
/oVpPy4h9SAwNVbeFxT+1LWN0uqNHJazWd8miDaw7WAW5xX6gQWUQTnsXEuDhmEe5AiQSfElsC4X
ykhm97d+HDunwIt+xmqW7zKbonNnjv5CtsAmsQH5FEOokMXIx7xrTLHoXF96bZ+u6wwh1zXoCRoy
wbcOI7KvTd8ra/CuvFKmAODojGoNio04XgO4U7XO/vUxNXF4+5gi1ar6foVj3rBxawCuvvD1gj4Q
3lcq5VwU4JchTIl7JEwynBzFhBwP7njPZg//X5gj6kLGvB4zm1rBthG3LFyKrteBRAfr4oIDQOw+
PRpz+zo7nvoVDlW8w10MKK8Y1uVgbpwE8Wk5bHR0UA138DeX5BQcpZ729U4OA6V6cawQjHxQaxhs
NkvXsP7qfKj9pmVYj5NVRQecYl/kW0yG6M3t2N9GR6fwnH2QmGdzKuhzyg0Z/o1gVjVqSded2nVb
Jmfx6ABTILZ21wnFVyF1aJF7580+T5+2mxACiMxtOKrolukuLfep2RniEGRlQ8OQs7mACtJAsrmG
5JlMkxlyKA9q6zQICmnNhq57JCSL8FXxHQNySRS92EUxQUib5kMyBP5XbzqGWDG8qL7l72YfDVk5
1BHjQ8JYzWBKMVu0+Q4pPv8c1/E3v7G/J9rkrAIbA00vLLInMMa7Ou2nVxkHiT7e6ab6j3GHmvpd
pBjzQrZDR9tL1nIoe6KyGyonrm3Ta6yb21s0HDFbVo2DrwphPj1RaXozvB68t6GvWtnCwtN0I2cD
ah/TJbuu9Bg5062PGNAhFkp8AQjltTEb7mFkG74IhqH6RuFgxlTV9nc9lcknqD582WGumQl8wlhP
QWzNavmt0s1DxJv90TVD73L5LNI+XZ51ykrGWSqZa1yy9xF4x3fwB6NAjTTOHONOwh9YCWhHCNP8
HQBNTLkD13Bmleh2QXJ0uiekFhCyZlfO5oBm42qMlHrdxzSwZMxC+/6oO+iFYWX0Li23XhKUARHt
L4W80XSeKe4ha+ohH5voRnRjIQ37qHqVLyYB0wKF6O3jn98Q3sfSpoUYCiI/F6EUHX/IzyolYxqb
Qd6m9lktquRg2NRqzAGTDQ+lVPgDosoagENdjeUDpqbpSi6+5AHnvPcLMnhCAE/d1l7JCd9BNNob
4UY0uAjuEMNpllVoTC8FRuXLocwCvlDsEWKQ0V3pPF+z8HEZVo4KznLAdfSh9LEeCYDB3sphJ2KD
izZ8OBn/FZN5uFKRIvI6kSdjU+PWu8BUvsmV8sIJZvNRPlp8PYih/9kVaF6K/1E111u/HsDti2fR
u2wPUuPCK01vH8JxaMSXTIOwd4NH2HybQ458EXG1QMTQ8Cu+5VmXu/ari1nCSpCf+sYb0axiQ1oC
YB7FSG5PxdwwldNj2kK27KN1GGDzwgob/Gkdl/ddG7V4UrDYczPnJc279ixDhQ35KTWmiOIdGXJC
S72tr2rf//wZoZPwYWHOhwRBJBdFHMPxLJMS+KeaAzRmVHcnozqHIcYBbDKfgTRFP/IBbx1/tFW2
u3W0z0x1WBWaG/4QkmK2WvrfyljPbxIFbUq+a9GXj1d6da+ewmHaexmOS2OrKbA84npRlG53kEM3
gvNYdvNjHzr14xTkN5EeBc9loRSHesYrRQ41pOGE0p9DDZxZZOtNWJoWclRiaOGke7mlHM7BtI5C
fGbQnsIeofHVM54n+OnOdrtGYUo79+IAE+YG/HB9lBlUrOYtToCUjsNChUOXCf5IbWlbmUwPujj6
Bphgcam8ogwgIXfQKy4/QsamfLhBl1BPnG/0GLoHdP6DY4LTNnKDjvrN6GA/26qa7VGtcL5oQbX1
EcT9VhrwboGxwa4RaTGkgrH09OehdbM7EO/GSsZts/1+va2Be9JCXi5vW+KTtk3Sct905nwomgK3
mKoPv4DbpINmNtb32mm2FJzZBo2KgwROEf3KDbT/srnynxL63qjPj+kxbwKUsIsegLa4k8Vb892d
BjULzl6J3YzYB/f+uNT9ytjbYgN83QVbteBv83RbXvEd8gKZN3IVkCfjcg84IF2VN0dEK41lbnbZ
a5LCOtEK/682bnfWOHvf4lTHYs2ZwlMBkufWaWvtdoz64qTpwHh1qKivLu2Yxs+fKI8nR/BUzsOU
IbFPQ55nedF/KTHxuIddW3yBlQhcuin7jRzaVdptmx6gihxq0HxOTaPC4zGKBxaO2qpgn3nWqyI9
qvjLa4AzzjI04i+28nUfn1ER082Kd0d5ScdLOr/Xy3ybIlN/X6vtMTRSe9sJyF/YB7WxErF2dKDD
9+ouq5N6CXFf+6bk2kNUW4J00mwNBCz+5sX73YjBWrgpYr7FrJknHKDgT6COe1ems/A7jYYbetJQ
av7hPmmCdwnC41AC+3UFdnCXR+W5NPr8FMFbPYU8uU+5Ai81bNKcrxQxeYCndMm1Z55SkPJWrTtO
Ly7OLPNUTE9xEmoHt7LRVFWV6QUkIPIAQzFsocZPL1Zags9Px7vhUr4Z4NgiLlxUywbIyYMHvGlj
uGW0g0I47ROdAgsFCefR1kH/2UXo/piVcM2Ow/w76Lxd3+rDq7w8DEtepkEYbWKznC8SazhAB38V
p0sp4v/kXXYqorxt/u//GJ/flgiNmiq7LIOXtgbm+FMjMLHDqtVHPIEHDGUWyuBD7ElNLzjUmn7y
wk67pdqGcruM9U21RUruy9xiTlIZnrKF+6o9xL1AcoreDXDNO3ht5vM1gycxVGbVj26vi9muwfYu
1Xrvc5sjbc79jGEOytyLWGBojQmCbUcNB/Jeq5/khArq7vTnF4L2sfhmUYJGxlpl3SD+Z9v2p/eB
M6Liortqdz9ntUWF0/GyC7pL1Qt7XXRlubyUuq5f+jTAV2g0qs8PA3lFmcKcld/+sEQgOUKxdvnn
X9nUPr3CUPPTEHezQC0hWa59ri0Zg6/hsRHF9z6i6Mrj7Dv1sp2ASNXaEm2E6dVRs2RTeagO/Ccs
3/E13lX/EA609ndYNbro1cR3XqwIZHYDm3hlRdghqdgqiJJe5njREx4LRVqksD8w3xsG1DLyRAvP
SlD9PptEbOjK8Ay10VxN4uyalxdF/i99bU06a7+vuOn0b8DH2zglWDaut58+zw6+NlWf9+VriYcU
hPrG3qk9Ipiwt7G6wtRUnNu+BaHXKdWlHtomMq5i6pIgpy6H2io3MRZKC5Bv1abP8vSCQijF0GVj
spb1dmhy5aZQGvxEBA7e5gV6mY37rHjw2KdJ8KoEs8qzrumeEHSOttf4FQc7/GdS5ktA7DXNU4en
eG7OhZ7DgU+ipyQe106fzS9InrOhivCuM4J6esFud1x4NPjvE2+4pCmz0x+yEb6TrHZRWlJvfPQH
LuAoGZMHWQb7BGe5Jn+qpX0aXu9MkSK6QFiuN9XHft8asXv0xhZ7F0BpWTQ8aEoyPJu1Va3NOMUZ
UEk8+CkTFmRKnL3gsXAfNaA7OokOyIMW/zYKKQv4wdXRtCh8Ilx7R8lmejEaK7ttphqwiBjKNBYk
A5KdPaLv/lSBaRiz03UjE0zZU1+O6t1lJ2PY5XhrZHz9ZYo8tGLXE9poaA+FeneNX3PlPS87JnyJ
L/eLoe6gyxHWSHukyRkYgsYr2PLWpYe2sjzoWfSKDe20kyMfIuDJT17kQF4TOnDGjNZDxlhc80/3
GfNE/Zf6mlCs/FCx1m3DUR2eLWyibOEZ9LFibQDDDDSvTF+jCDvfvupOmqE056TVkzsM7fElpz1x
ljHWxNoyYTmxkUM5MRvO56tGRbudCq9VHlGkX+Dk4Y4e1lyoD7ydAIXIHgwVdz+KR3TwHaNtdvLg
ZwjTFJb6fVaUZodzK5rIuqM3O1UcZIocmnnLdfL0evG7a+R9xqn+F0lZSzBsPv/30j1eHwDyDdHC
/lThT8akQYOmKF/bUM/u6GGHB/mqHJspWyYU6ldWY+XNSgb/aVpOtKX1rWnMciebMq137OygP8tB
UtfNiiVfuJFDZey0g+qP50tDKEnUv6rCCfZ9jUnTpFnIZkPNG1ax1wUrA97YakD8+baKu+eINgGq
P/hFtjNy2ha7YnjHs/Hs5mZ8J2O2aK3Fk6Lh0lxt5GiezE7wUuABDH3Jiq8oGnOR41/1gCD9Wv5S
aOLkNyprCWzf6DP5RRc+APrE0ysQwrD0mWqYewjUpJhPiGGFyPLdIJqicqgZMJSrJBpYesz5vkRz
oKWyeG+XEx32CiF4qDWCDN6hihS6XW6v5FSjqK9e6Zq3kwcNOgiC8LZAKmMVjKN2DvELX800Qs/Y
rverUZzFIlb42KUossTtJJpHPSkCdpqGJyvUgRiJg6wSyDgNkpMczZG6BvPp7Vw7cU6z0n+TT9qm
COabvlSyjVYPwa5rY3sb5v5Dm0I0lvSOVs+TbeghK2SL8oc8KJn/kCROc5Cja4akh8ir3u4hM6IA
rWiDByQ1gg9kCV1rwkPr//oUlkOnh1ZIW1cOrm8Y+TqRc3736/pukWeVeeipK6DQQGGndONkzwY6
vKPHAnA8toaDquHNEbjpSG88ZIurWvFX3GEwCGyr4nuVtScvNf2/7fZHn082iGENHipsm19Nq73m
tpcjKWQHyxxw0F2JgM5KVwznMOmxc4id1jlEVlNscy15QLvKmFehiMmJ3H20kZCm8o1X/MIeqXHk
vR5srm3sMU9vCq8/8Cl4cIPQ/Pl2kgbxJRL/50RMtZpzxFgy2dlq6h6UsOmQJKlpw3eWUlO2J+hp
sJ1WVeuXUN+d6CGKLeuuVEesBruWkkZjWsFKURMPJysKaTysMambsG5Bfh16x/76unD4r3FDbTRb
Xt4UPdkIN6wdDUrSECXpF/JfNN/sfkCqzRa9BjAKOnRz56ilsa5q8FYOkvYyo+i0aNXWdXLIus65
x4UYH7vK0beo7bBGET7y0rq+Fv71cng91JW6GYw03F5DnZ0MG2NCROarVjfdBnDImkZ1eK+D3DuN
oD5PrhKjzznOzqZ3TDxKChfXlLCy1aWcRlPFPEVjGFOlDwD9VdgrRil89t7wNnFaow6c5fk+hZF+
02k1Hx7TNJeN5TvPlWP9HGcr/6tEV93xoLwsKGjcItI1/kgUcMd6JwyLqPMt3L6oHwvE2Txdtx/S
xq0e4ddH2N4nyY2cNKLWOeIpdyMnZSjQUKlvad5v5VBR02FnBZhfZgOacfQ006c0NtLDXOHKWlpw
126qBsmyKAM6FKYAkVTTBm8kT2VQHhIxfTlTdQulohyg0jVHDnnc2hvXHJW7xA91dLnMGmnCKH4Z
i9E7+lXmHXtxhmqAslSTcqJawxBppvHWr+HHU+mncOFHPFbERlTXQZmNznPZ6/4uGEsY17RDK/b8
89c5V1U+uHp8lodAeer8yj8pADTOrZWPO22qX6/zRm2666Ec9ZWM6Wrz3S3GmHWVM0zjBvUOUEVB
+b21MhttM71A5U117jVtGpZ8UrKf/5BR4tJ+M5Tmi0Er4xyAFTAoyD/JUWwF70ZijoWZcZkrNLx/
30ZibkIM6K8MwAPuoV186uCXXL5vVQpAZgQ1cCltS5Je3vSorUNu8cvsfhIlN8ttlnU99198penP
qkZRIi2Ur2ZujfvKQLgPWTfla1wiFop1EpqaYjaNw2YVNiVMvBK4rby1XqTpSWvRexPfbnnoh14o
r8W/f4M4MLJNGyQxqnuusR9n/dxlzpzyl4nSNeqEOJMPbnOWB7CF92NZWOvWb46WBHnXDWiyMGoB
uoiu9CWYTlax6XVgh34Q8wqzseORBQpZw/BmZTiinn+tW8jwNVXWN+RsmmmjSEWk0NtQVrPM26hQ
9TV4Egq/mEb/1UDEEJUnJ3Mx/rLb9slCrmw9aN28Z0es7RCCwOGKNbWyugDfER7x7Ll/UgOnvusD
912czXB8KObiRxZkxpmXz1JNDe+L7EoWrr+kjFCe5Sj2nRet9/1LD1MHMLDsuwo52pF+Zx9gSgDk
LN3IYWTY7SaOHH0l74Yl1HTn6AqqY67f3PQaMsm67oGr9Gtrr5qgkGoHh57Bb8MffPceei0JnlBo
wchRz4wbNSqqwyTQYHSeNg0WGr+c1EByIUm7R38OlE0XTtMtiP3+nM4u2lYiJU7oTIKYxitS4S/S
hxA99Kz/N7yIRPYW76DvusODFeo3JDhoSf+1+m5qtQmHzBi+6T12i1mAx7AhXpCaOMizEtkevPzU
9oxBV7yVsUi8JYfKYgIQSLNB3ge9NRHs8EE6ZLqBw0DvsAUqAjajtnb8dNbrqX6JjW9n//u8Qa9v
WiuYER2iJ2DBBsMljK6q3BbLYWDGyU52DOQwMcf43VDOXpOv17ZF7y4+JV+HQYNIVJgq/lIdNWdP
ua44ulNymwlorzwA1jDwRDGMDd338DGdvfxoO8bS1NXqR51MygKCWvswxb1+WyZsIkPXTFjoGvjo
jb39K/EXDXuHX3bSKYssHeM7xFubpV2i9uOOaf4STDzDlHDUNnKId/gXNFnyh1wHiQU14x7hhOwl
SovmFgk+eKZyGM8o5Q3+dBjifvpq5H/FWKa8UEjNdzQvxD6JW0MzjVaFqzZ3cnYyUU4K8xq2kDqy
PuY3kDdTsyi4kb/BZWh6Xwq3zx86L6/OTW/dY5JnrS0rjrYdrIpVPToWeJbSP0WxIEglVfSDrda3
yC2MR0ONja0daeFNY8X1q+v8UFon/PHpQr/Tnv9c0tJlme3955+eia1jEKJjx6Wb/2WzMhs8BhTP
zr7aIy/Xr1gjmzdNGNvTTYCGW98h8WMb/i7sq4cQ4/qNHMk4sCqnRliNWTmGSg3sAg7A7TCY2Xay
0UrMQ7PIlo7eaRjxzZSbe2s8V5VdnvCfXgZ1Op1lKC/G/qZX0PqQQzlh6t6jXXewRcRFDszsfRPO
T3IkD6jTlzD7qar08L3WsQ5p3ZkR1ig6f16PMTwZVk3hkjp4urdAoj6PEZBUN5ueoFEE6HHitR32
vdUKLPyMLJbjruSX+PKVl1/lqC0QSqbv16lIqvGc3cTe3BxNEE+XQ5mY+sJMrfTdBPpwtDzFFY64
Qibnpf1DM3x7WXol4ggYioFM8pJq176d1XJGjil9ui6tUOcnfRrYfiJRGdX7VrVPnza2cniNoRI4
z425l5GC5+vhugdu9aACYuWbi9DNwzvov8rXIPZfTSoJRznq2mNqFu5TpvvZg+qERzBHyle9C8cd
JVEMkKxO+QpDPdrY9NmbAWrSGfZ1fmbnHz80/EHCRLUelZhDFQ4F3c642skYsqKbos2mjR+X/U7x
lW6nFFO/81LdpQ7+NpZn1xxXZMsh+5j7EISB3mMTc9mVhOzG70K/fJIYWomalWcYFWHAVXjQDKeS
3Uvw/0g7r+W2ka1tXxGqkMMpcxCpLFlzgnKQkXNoAFf/P2h6TI1mz3x7139gFDoBFE00utd6AziC
az8LLdFFo8QT7zvNvNUiy1raNUsCYy7Kg9oG1m1ulvcznesw1lbkLNo+8U+Iy+EC/pducdWOs0qm
xdJn8s1j0tQhOT8O+VAnZ+zdZYFoIJgDYAUvBVm6fT6JDEPquZsTzcgjUyNnPxc9fkxHt41PzDjx
w4DcZ1oI/PLmUmknGeCVaJ6N4gd5yFLwTVMLHPtaZ5Yhi9PSXWZJH57yevzR+L3xnNilK0tlFBvP
sTJ9KAG4upSaTNefk8T/0NbDiF8Res1WQWlPByuM1YM8a8UwXc5kHSIcxkIVKezMWQPemTXhjQIV
3rXtdDiUXc7x+Uy26BbmCwfA496txpH8UZfieu0jxqCM/pms57RWwLk9FGgsIS8Zts+5hXCOTz77
beij95gN0ncr1/g5Dy30zyhemKjtRKwe6oWToEEMt7e7ySrF/WaHzU8fX40vuVegiVhq2XOBRAAC
szDR/31C/Ztsi2sAp2c3xKTKZErzp7xGYvthjieg84z/ibqQr15RdsjwCZQaZfh6UJApKVU1PchX
r2zNouZXq6qhIyRbr2NlK77u+04vyvv/NP46INShl1l1rY/HvEIjCGc1MrB/5Y7aHXxLdnfoh16i
Mm7siRtTj5olG0DxXKJ0vEQFSTyb7EI7mE6Kot+aZlS+TuTTD4NTzHA8ioS+MCIJjJFJkqIdOPAo
q7Y6Ta1WvFoYaFdjlSJh23rroA2R2Xabamv1uv2MYt2D3NmMLQ5rLmy3x1hY1q4JVDyM29h5Vnrj
IYInvwus0NwZQ3VQmyJ/sxR4mdjzaif81fRj6JEV8Qq7f8ka+0VGuX93zZr8V1en95FPnru63vBa
iBKv9lZ3TqaLJs1KSyHOx0WHaiKSeohYB+5JB393MlrhftOz6cHmofymGtW7Ew72m4HI1cLL/OkV
yQL0MGy7fx4cGLiZp3ePaYzWdNWx61aVtl+7VWje5rnSb4RTIyFZl+p26Mz2xhams9OVwTt4roO9
gFIMe0cI9ehWVbEbbZQgvKggez2UzrmMLWVtuwjK63DCwH+J7iGPi3QVR2771NQ6m1M9Fy9MXMai
ywbtS4S5MpBZofzhTNMX/pL6OwuAE54Lzrslsg2C6OEBudF+VwEywIsnT2/Julb3eVl9G2JDe9MC
U101gVYh4I4Khob0qazPhtbZ1hAbNhI2EAbWLkzd8El0twMP937yxnhXopMDTb5BYRhVyO9m1S2Q
Y+3ex2q2wrORMo5QLtvolmIcscgLTm5gkQJUq+A1EfaLwH78XUniTddZ5sYuYn03EiFfFkbSPcyq
5BujU/ujA5WJCTFA17sOy8cmi5kuQyP7ZlXTRivr9ogacLp0ktI9gvp0LgdZtNljsgbBU0w2aI4m
EByc+6hZzKnsdDn15uFGO+XHJPpwGdnZjVqxRP4s3euKR95fqPXZVyP90Nm5vsEFPnuC7YKbsmLm
70b4JqZw+p7zYsaHIlfv9WrKd0qMF4OpBPqdgkkaKu5O9a0J6qUck7vuz05Xi+cyQ5q+46d3tAxk
eRQNX3VNCwfiq/iUYMWTHZgNHyO5+pgPxrxKkfU1ABhoP7+qrvVA0nDaoJfwdbBaadRcrvGPdfIi
8g5Dn37J0ERd2pFrreAYB09dXzXnNnPvdCUOn2SVbbWHBiThLbJ24ZOL/O7KgoC2lY2xBfwEF2Bz
IYuePhJgsremo8YNdrP9Gm2Fs5FO7a3dKu1jGyJUN2f+dQ1X+UqzjHU/h2nQzYkXve41txXyb496
F3zo1o3QbDLv1UiccVcSd0KhEgqXjgb7zWBBXJAHWcySkf8/y8oR6beNO18rgrs4OqDLQgBOVinC
+sNQvfZX3WTzoIMBxft3HsAqozz++/uEjfNf0x0uUCkXig+pVR5OTVNnwsMHamqFJvpUxLn+TP6T
7ALipiMOVJO7tQkk3WP0ZzxPHlYHbvurNLddS3Ob7NnOr/XhLz3/Pk72bOZr/r7D73FRotRbUefI
9vc++QG/E+QLvBu16a3T4NrjWdbIwwgifqvEqOd+amhshPAvkU/XzdSVV2P0mljQWOeUGw94cbZq
fydL8mA2kbVloqiReg0F9giti8K+547bMNeWE6B1BCA679YZI/8QGfF9hCTvraySZ0pE/qEL8FO4
NgBHqTeY7I3nGH8BM5uAOcyr1jGrypWdKIhaIs8EeSdWj6wf8F/N9G81gcunSHPfp1YPn2utF5sx
97WD5ifWGeu2ELoY2rtlIbw14RWo+6314JRZ+ZiU+TbJ7OLVRs31xuoIdsniAFmFWctqN/WQl6/j
pEf4bh/souzOSppnK4IsOuTLAlSaJgD5BPV60hr4Qo2i7FlKtOs+QwFlO07TV0svxGJM+nZNqNV9
7kr9wSDZ+j3ryQkMBXxgcOH2LjXIpP+HHgTkilXra/oWFre2wS6HKL2eZSf2wOU6K9XshXfZD1jC
/ruuv3Vt19ylyMqYO0AQAVun0iIXmFp3Ii20Q0ykZA3j1vqilsomHKzsu6akv3rw6VWM5gpnDdyu
OTWl2SzDLGEJPmM5iRFjN1KzV9bxcvgC4ShSXHG88CP8sEP0eRxuBjXAlQBD6kWrNIiBNOhUJ6PQ
fwaaeSZumnyrEYVZ4PTtv7pllS9ZlCZPY48xq88fc4f3d7vJ4Q2erDAbd0MLjnmM+vDoD1axK9zC
PRE/SzdxjR4U/2MochkklMcAdegNa/DpZFQjxFi9MPYSmpQMvAPKwSMI7NenAfLpBbJk+g3ikeFA
t3niGipMN353U5PKQlmcGUwZc67WWr+6JShZZ4n3k1d78mryFaKgVb8FaF2tEUQOb9q4qs+plvjL
AHWGbxqyc4Fqf49UtVhOmPzNxr36oWnriA+rV69JkZ0zO7G/Z2n6niuifnKqqvy/lr7WJ1opU5Wn
GaauEU5TLROtg79OVe2QaE7agdsCqu091OaLa3RMvGilHazegy6aJtVbhgfzwlba7rYXFVreuoau
GvXJlKCbLlYhJNylUQ7JXm5EZDFqrI9F2WoX7bGKyntvctMbf8anhfVQPqQzPm0g2vFmZNN9JElZ
nrsvLaf62djlVwOjllcFfY9lJrRsTzbjZ9s26lFRG7IRXTn+ETr5Q4Nc5GM914cwMVeBaYx/9HhB
+MWtUIklyx19kUxYA05FsJT7fRkXIGMznCId3y87dcx2axVqvqgsLKOdtGdliWoQyTc3r39Fhx2h
raDK9UgN5wELJHUQN7LsB8gMB4PVEWYf4s8Nsotd2gyRHVuvHtaZOzy3pn0naSSSeILEUXozV+Gt
1dyHpZOiL+aKFYoa6slFYHTtqPNmCIt39N+i4UcbIVuiB9ZPx60eYt9VvqAmZS2TuNbuJid1mP81
YnG/h0c+hAE5nG/uMty2wNPVUf8wGWNw25m+2DnRkN82cEoXRWDnX+o6ajezq/ZWqZv8S+jYb52P
fDG46ejRQzNFVo9e7u5QzkLfcR6Uj+z+TL32b8xQbV+jYmfioPAFTXP7SNqzRhKc4qCMj5CvbyWS
La/9sxNb1VMg2vSIEG+/kvVBHtzCqKiejHZc5d6kLdS03JhtyxKclfwNzMGPh2ud6qCQbxa1sZBd
rg2yCE1IrCGsO6tcNONq0LP03qtyb81yQ+VFGfXbKM6qm6Aai33CsvCQkYo/GjygOyPuOgTiMm2j
Bj1E2njC8yWLh4c09fxl6ebNc9JiVDRoWvdFDZtkkcWj8VX356RmWbzXZbMZE98P0QHeuhZEpIUx
YsaTBFEAnpysgu+037sgejT6KY9/9qAD9jIFNDSgTPB6uFfnhFDhRgef+e1etpGiuLQZsyLS7zaZ
ZPr7OC+pQ9CZuX6hjnpmZMMo8sKdRMEjjGLgnxjCzJ8x8m3gKBtTpCU8J36R3SNivHuW8cFPZCr2
uINEb8RCgGkqQ3JOvdQ4qOgabrJYdx7dmrRshC7fe2wvefqdH7VWqYtJz5UHV8Onp2UxcBgCtDKD
ivVmpafjW1EFxwgt8FOjJsbWIZKHX7oS/IRvlOHQ81Mp27eCbOmr0yUl0O9uujWcctxNBu68ht+Z
QNDT8JjECPCnYaMdjVqLTmpbpWtAX8mrIdIXRKC6d2Abmy4xw69jgmhbaQMphhXLTFPl4S6oe+Pe
CZOQbbFufXPEHyyZ4ZoiTCzwh585qvZQiuOccBMzWVU2AHH5dWaCDUbcqpgW6mjZd71o3+rSG770
7jhunNwk1jgDsVqgf2qneE9jKqobSO3RUm3N6EtXxMDV+HnsZNGb6lMHGPuh9tv2XhTJoz738goj
3WXtiCLhXCR4R+RTCb9DUOjO5BP4KkqY6FeQ1BSNWJ9kEbH832CrscPdCL3RW1nl5E6EL0+4JVdg
HNNkgG0bON7WLBtmBhVnj0bruqfEHuyFWvfijzYo72N+HcGiVNZJkuD8lMflcTT64Fs7aag6BZH5
rE7ny8JASb4zUb/4rWm8lq027bosD9ey6HlYMikKT9qllT8LAxH7/O/r9NkO+CMqyYVzbBAg1qFv
ap76N3kfTUzo49iV8iS8XAOsA2p8rKb+VhVZcmhEPXvhhsUTbmMAsfTM+VGCCwxaHuJr3xFRiz3A
W5YFdI/K/KmswhTLG8O+ds9g41wunaJucrj0nS9tzVTixm8xV5OKPvnUwadM02NLxPe9brXD0BXJ
H23Tm8uojfM7M6n1XcG+YxcUWnwXIBmytJUi+CNDjidgUS4H9cJJiIICPAAtvdDnmaC0sujJCdB5
n9PNIWqnT4kgmznPILLtd2lMps9t8zhgG87/oSlo/H2jBN3YsHj12Ab/oB/+dfVB+MY3gRM6Twa5
ylXSjUn5mlr+AsxUsgX51BxdVUzY/8yndQe4rZ0Pl5bcHL2lrBRpA65tGt1lkFkgSe3pJIEbEt8h
zz6BPD4VhbAwFwGNbe5gyiMM2fWQM8inPTqazqLT7bsjPCd8xxO7Xzfoqj2jUxcs5l3Qe4bthVNY
P+QgGC0McuJuoxrs+eWgJgl4LEPXeHbSkqV+eqvrZfijE2Lt6g1PSRUUS3sE3YG0w1entacvmA43
S4jM1oM6JuCHk8g+tbGp7BCfUPeJmoQni/z3xpyEcvBC8yX0iZKloEZuCNF5R/Ch8UbJJvGUI4jA
u1KM7z7cttbkBwLADABDHz+LxLPWkVf/GkQgHBedeRDb1ur3IEm6cGp0WutUjy6D4vlO87bpcidf
V8ST6tukSEC0bHsTXHgOsDN6mdrgq2a52o0wkvgwlbHHYpcoY+Ozlm2GIdiZcwyyMtRiYVWjd4lB
oi2KZVc0PZeptRIq+E1F0ewvZf9Toq3brh02NfGUnWvFzlxdGXFxF5jJl8zJfLRxEWppGv0VDWv/
LKvkQRa9LN0QeI9vPtWbja4vu0zU63x8SDpjPErHdzIgKMnMOtjXg6xLgr7cJfkNM5Tbs29TH/Nk
BhynvnWjzaldxwZPq7u5faPPiGfZOnaqdVN7j0E9NHs9S4zXZMKEJwjsR3Vwwvs6FI/prABQmI23
07LEXimTbqyVDjHIoqzznSD+vpJPreaO+c4b3e5SlK2ZXe59bdxaZftT0uwGWJobwjg2VezUlFjD
JUxzHvzihzE6CvaPo3OSC9xQ20SOWp0ua17dtVsM8SAprQhOs5xJkPYVaox0bhOCroZ0wC4zWEEd
Cm/KOMwerSn+WD+x6xtyK3uc+1td5r2Z+k06Qu/MWgRWki5cm/ITRVm5Z+nvroTRqzt7svgPyDDj
y9rWPbVJWDwrbbCW+8wx78p9Rnx4KRK9exyHEFdp14g3MlHoJ5mB+R5EvYSv7DWP70pVG1+AUz1d
UB2Al4zVZCjqhrWxgylip5xcrC9XftxWX6w2wbmSWCc+3Qc7y603kQwxQHEvuq38yN97StNso8Az
4dyl+sIFfPGj1Tdm0vzMIbq+5cUDweACBYk/TxTlc83Hphz0Qrz42CevWudNRdlBphwAc8w5Iodw
6/xzyhtSRnqkBRvZ2qORgb/eN9dZ5CN7dZ//ziU80vacRk5y01lFBDWjcd66DIe/tNW+Z0WnLjwt
me5TFkkg22x3k0bCe87gqsgedRaxYY3S57ZMqy0kymivpV310M3BN9kDZsi2tPrxVDKnrdpZbK6e
D0KFSa2G2IS7WojHS2LHVDo2TlGdEz9nQ3Q29LS6ky+fghIDyjv5M57brqXWCD6Ufo/zfX6I//72
91Tn7+9/0EgGmR+NRN3fhTANS2mUQB3Gp8k71IqGWU2UAbLxPLNf9UVsHyUxQp4Fnc8GyITgvoob
Hx5H2/ubLkfzEWYyIkzEJo6VObhkz9WnxEm8tc1UtR3NNt7Yfk5UeGbUStRsPAsctgXilBVqBRGK
lkebmfXFMb2X3E30W1lSg2GB/9hTEhG10ezcPzBv16sA96835HZ+OCC/7rF5Us7J1A+LDHmB8+gp
FTGI4R72UYPyQ/fDwqbgDauhGbvQj68xnJVlVKd3yRiIcxEjQRS5bnGuPcffxZpo9jW704w95Hrs
qv5x0NXpJo26P7RJ7x/HCo/luO2Dje2RVSh51/3w7GZh8N3tEi1WdpXffsMZ1HjIzKzk+4D7IzSv
/qrxtOd66byao+lv0YLJt7B+uvvQLk8p2NQ3DOBXMq+ktohSjqII75y4uhdKGO+HIbKPfg4XRR54
fQK5Kyq0dmeS+Eyq738KnfctGZqo8r6EBYawraHWR9cZ21tSYrxKu2hcG9aAx0rim7c1sxMs48rd
YK9I8gHJHiQ7sZF6cH311gDX9VUDMAN9FO6N75QlG55xU6jua2jl/TfXjYpFJbCDjKcu3tq1qi2Z
AcSrZ2MWVZth/z1AC6kOKix9OuOpz03vp9Ur92yKdy3Z+dXowFgYE33Ztlq7EFnobhMT68ViaIad
7SoHfyrytTYiYZQ2/UIFLvw65d2w6QF6zT5/7MDz9lYvAaQ1oOi+dYm4c0m2vpNyImbjeMvAD90N
WpHtIQUWI6Ue6PCnJkQ+Tj04fCxuZhsceagqVTsqCZi0uSpRlHoZYQO0Lq1CO0EDBlAP2XlwMa21
8/IJmOmTVnvpLQqa6nOhaC9FoDlnPS6b02jVmEFir1Bms5WR9x6rXX6jRsGDh6jPPnAyzKFqOKg3
CgFobz2FdvYmbKLGZTeb381FZbRv3ZLtoa334tzZeB8FSp6/mUocQZPswqPudSdwhy6AXiRkJYMm
9DiDbv4jKcNgm43iV71sTAhiEq6Zu8iyFzZ/KE6Rr3p/xDkwzW+rNH5mddKcxyHmSZqEdhCi6V9U
l5karHO2JUjyg/euuM/c3jgNg7OzUjOMlqipEtAzwVTPjeroi/t+cJxDOSXfyDHSQyCPtfciRGkv
5Qg7hMWIZAZM6rxf45dcvbCM6dZgyXmtzUXbsL2lih/YPg+mchN5mJiKtlHQ/rON/Hg5dcyObRIr
Lncp5tok4AXl6jjeiXMpQu+QN+NdNcbWrZu1W3afa9MzfhRCY4UXt9+EafV3U5vhMFe49aaO3qYa
5GrMTmfs4uanMB+F64hnfMi8m8qfEI6pUngCSQcrImZKR7/Z36kiwgWWx/kuU7ryLp/PHFO7y5j0
j7JKNvZFk22FmKmOcw/ATdlZ0epvCSnhonGspzpR+71o7Hopi04UTETekq+xkttPGEuIhwxH6HQu
lRCyF1HQd+tBHZSbaT6AJvt1liZGv+1D++u16trt2tdDTobUBnf/PdKxmyOw1J+VX7qHoWrivYv2
AHogQ7aLTC04iShqIAkbyZlU4rgxSqO6ndzaWXsZum5CBHceb+ZdkRXZETOK9hDy+O8gN7o3BjL5
G31Up9sBh7I1fr3qQzcl+I6YQn0q0/u6tkAduFN2j6lJvOvNut7HgdfejlEXEfdK6zfdz08qfkTv
SQq2QMubP+K6wyvZMbI7g7TrDiCVuuvLLsGlWoduRxR1ryHlgA6wMr8yRLV0HUP7arOxwGrSfnfL
7FFjDbFsiAreCUNZoyxX/jQhlYXMhW9BzycUYVLcWXnU7eqxPbs8SttEd8V2sMDKqI5LbMEO9VfV
ar7pdhb/zO0TKE1o5TzMdza55zcnNMpl1WvNA1p/3aZK2+LGHeqjF5MT9AOluYMy0y3zhkxAVQw4
8NXpuwr9euHlrEls18w30AuL4zQZ1kkHR7IKPaF9McV4Igbikqj0NKbsTaPa1dcotPDdc9XqQJjS
ecgb8Q5ZgImSrD074sa+z5ouPhpRgIwztP5z5s3bF8v6FmtlAM+gHXda2HZbO2CJhF7lfQfn67sH
TG6h5dn4MGamADJdq5s677tXwhMkSOgRzQtntyqyex17M3AAzU51gnTvTJ6916a4uOH/MtmOamvf
emblrSIxa5UOsbcb9Wi8yUvw5UPk+U9IMjR3Tj0cEmRJhCEWRkW6Nxja9BShvrwlg9yuJbgLO91i
ZYuo2kvoV4erDUgRt0XRFOhX07mLDkH7J1Xt8wfVLwiZttbRqvHCM8xe7LtOC9aTq+VvMAveyboM
d5UHV6Ewwh/RPOdiFr8oe6VcRjpxWGQh7H0f9eN26JP8IdCFR7yya77bXo2Se6e9K6QsKjVynivV
nNaalry5I55sxWzllc0H1JXEQo/5ofq2omN3pjXaaqqdch3OPmCyowcZeevGmN1d60plsI/oL1yu
Irul1mDfuZdrXy6W2to2ANXQi+l1VAJ8HosyPykBAUD4gayfewN2fOz94SSGd4oM9tdh8zgZRrTU
Jx23Ag+Jo9o/OJ6rnUoYF8sJcxWgJzgieWmj7/M+HW9xvB9vo10+ZphFt2m0K9kprEy701/Ruv9q
1MPwk/zcBFKZhQq7bdxcs0XTesVaEPtmusSh7aCkTNSmYt0PzCM7dVTiVQp3/tmOA2fnJ0qOQnfO
86qlXwDCpKvJRY3EUMvxZkK9YpkZlrOJbWNADDIpNq46OjdF1XU9Mprdo1U42U7WXQ9a4/7ZpXF1
4moO8C9WI8hRN82r2wh8iB0zeulx9Fn1mWXcJV7IFhUsBOzAbWxMYN5RCQDfgwq40DGlQ5DjJGqD
LSARqseMPNOi0s0BGRPqtMywF/3Uzs7R7l1sRM47uSgssJatH7gPgcEqOdLVr6qijAeQp9PBVKBO
LHyMM6JxDk1UimAhmHxRMLV9E2oI/RE40AxcdgmAhwc4jj3qt4a9TAa3XtswMq0QR/kUZ7sbtRzy
fTTlPA+lquCojKCFEXr+w+iIh8BG6NyygxBlSIUAS9Jtfa0u7omnQUlWIHIrWotmkM2qCUpt/WwX
Y3waiGsQCmnr56Qs3LOXmE/8fuynaYSeghbQn/JAziwVeOU2VeziVhXO8GupDiQb4qrxz235XRbs
MFTXBUIVK8epp7sEXdSFobUDUHtjurvUIfW21VMX7MXcRTawW0AgT0EAkJpSxBg7WjkL4Fk9d/Cc
6qbr0l9nqVEmazTDLTReRdOSh6XP5ZSZiN9VqvYb/JIQzbbQG1dUqN3Z7GsrD/wMvH0HdchAWO5k
1TYvgCy+bysl4fFnWmQF69xr04AyHt/M3qqR25B1rVsc9AS5nCJ2ddRFoSp1qU0WfkAKWMUwuqjG
M1kn404dRwsZnTC4x+G83mIvme4UtpaVHkzQq8Y5hHALgnXVI1PAaxrkplfqkEti862HpXYK+x+j
UZBo7cZy47kEbssocdAAaViLzWdagnbipVKW5aF1zmR5xw1ezojB2CopihJqn1DSNz8Jkz9wkprl
8JT2hfkeJ/jYDx7BokRrM679W1vlRxEhx9FFJOC7GvB+Z/FqmYvyIDx8YxeWR3QAohZN+uDYh1ys
FJHqd0bzEJkNTD3VRnfP5wtGDwvbDNWr071v6wI2sIZbcTkRDzATK11Fk2Lcy0OFLs+K1Va30QL1
V13ddh0JG73aD2ltXvoJTTuT0LNvksLyNmU848QdzTy0EZEWDwOTJy20mwfRiIWKA8KT6fRrL1GV
+3mh7iNE8WqAWL0hQOBfilaZZViLiniT6SXaPXmP/VmJ99MW/c2UXGzx3fXjAtsoIQ48axE7ZnO4
t5BRW45eOm0tz3ePSa28hHGRPAgof2ZXN0/BONZosbh3pdFq5zJQ6ifPENayx6CEGZYiFnz+VusJ
zfitf7YKQFVwkfxzHts/tGmKX4MsrveRGpIR8oLk1YZ7vTZFE+1kK4wIhNtDswS9QiseY1gcJMqj
6prqA+8PYCxUD04PES/E2tdmo3l0lAnAYG8ZO8to8LH0VRsKUNKg1gl6DGKz/ZwRSsC8zFVXxPVp
HVVtWxa83pXEsQixhIi3AxNdy7G61wfbUiu79WVsB+iMtz1xvrkzK7xmU0wg42Vr0hP7M0f8QWUR
mBYvrHFQN7JzLlLym4OJlvV8XzVI8nXdERi7jB0Gf+WQ0N7KzgZ6Kas6dP1La2o3HeJmWbW7jI0E
ibeelJD8E5IpVJZkWJMtTow7nMn72x7fo00WTeWNmxxBn0RPSrPsNVU8KZrTP2X18AItyDsVZj7s
qh42omIM4rZr0R+Oeg8muhLZl7pW+1pNiOleqnrECs4myWZfLTE5QCrFBGgeHlzhilt5jbyOUgTv
8mjr5ij4OLlgiRch/aTG6TEIYDJD4/qeE5z6WpY4qYPysG4z34p30eAe2nbK7jorecaWOXiFYKsf
8C/D1sQbgtc6adsNsfZxI1sBDzRLcoTeQbYWZv2YNUV/F0Su8dJ9baos2Olhoa5KYdXIxeGN3kDE
3DYxSU4MzdDA9Eqs4dax5fx5ms6nppZV+vJDhw+nZqaVm2QkfBBYDz6swhebP+/RM4HxDl7wYvBr
u/dTrL3mkmIJ8zYOxgdZiqcc/ftcfJclvJYt+MgRHq9DFb5MNcKR7kCOTl41bidj44NMWcW2YtyO
vvrrYCp7RxEBxtp/VrPgLw+pHzzLTtf61Oy0dTiSKf7UUASxuqh82ALXzrIL8Qj2OojYit+383s2
jFatac8QvDeRaMc3d7LxL28BNY9arp5UnXAX2OmVi9AfhO46XEYzq1seqtkRT56lBubr2NbzDnew
xZN12u+ztMi89dBDKPnUIDvLVtEpwYdWyD5479miISpB7PVy1aZxF2kzAdzrYMkSYBmn/IBW7K9D
zFLhkM4HeXZtuPa7Nnzq9190uV4erTKQbfL613GyeO1zvdN/0eXTpa5j//FT/uPdrp/g2uXT5Ztg
BuZ9av50p+tlrh/m02WuXf637+MfL/Pvd5LD5KfU+rHadGH0cP0TZP21+I+3+Mcu14ZPX8T/fqnr
n/HpUtcv7H+626dP8D+N/ffv5R8v9e+fFL2CmtWhUSxRvGBpF82PoTz8S/lDE6koRuWp+2vUpdyZ
SXG5yqV8GfBh2H+8g6yUl/o46p8/0fWu1z4qeedpfW35eKX/3/uzmWHrLcyY1fn1jperXu5zve/H
2v/f+17u+PEvkXdv4UBgCd5vrne9fqpPddfi5w/6j0Nkw4ePfr2EbEnn//JPdbLhv6j7L7r875cC
U9+tRuwdF2Y8NuduCJ11DSJ+KYthP3PgzbwBuUMrGC1rqVauv1LcptC3aVOVUKY8VpRzs+w4jAGY
OMArN7Cu64NetIO5ks1BvzbN1DuB+YVBJ6v6yUuPSJ5tgYSX+lYfDWdlklRawvtbkmYAejl79V6c
fKWpr/TzhbOHnrs8RX8xUZbyVB5059fAa9Vl9OwD7PtGjMVFk371o0bZm/h9LPMM1TVyUsSj1Kx4
AJW5M6u8PaMelD8oRF9uLK+9k22yV8WTu/HselhBC88fZDc9wUc2JNhykF10X2WJlLM05aqyQ1oW
YLjMWFtcL/Rf3l13+zvH0n2CqP/hzt6IlJDufwtygwhc7orTBBILHBhiFidZxmk8XA6p96v52mD+
7mKbCl2KgS6F+DVMjpUH2c/7fRWrSsJNYULe1UoYLQbausXlVJaJEqJQL0+vh0unxHVPoC/H7Ycx
IE//7P6hFmXt1F0OhirQaMbAyUxM+9xrkXOWZynGZX2fd6dP9SyIohXrU35DnwYMbXjTJwHyA39e
Q/aQh5LtLbJGdr+91smzMHX6HTTI90/18iJl4x7rcrIPslFWOanYZOoo9hV4ezCT5Alx8bT4ipxl
btfepV42ynp5dj0Ar7OPsjhJ0Tt56pJM8ev411g5rDEjfxUZdYvhbTZsgAD0yyiedG+Bvl5zt6g0
giQ4Wir8aoFQE7azh03sFe2dCNT2rtZK5+D07pOsutajJ/VkZa3LXoOu8pABR97YZtAvx3mkrLvc
Q17pWvn/aDuz5biNpVs/ESIwD7c9sidSJCVR1g3CsmzM84ynPx+yaTZFe+//PxHn3CBQmVmFJtkE
UJm51pLruE4wXa8jDrWcv2VF3ewFpitnEBs9vuJ1P0B3IeHzytXVdz0XzK6gd9EEoNuh3XiQsofU
cI9qaxgpojZV1hyVSrE59xW1/uW81YxaXUu439b9eGo13V4FTZ9tmth4xU4nSue5ZDdAR98ORtnA
1E42X0zvQj4ir8UfxC5w7HehhuIPMl2A2NAXrCJEnlDNJWdtGgClm9S1T+HSFIE8uPo9K6C7Wag4
bxEhzJ8oRgzZWj98aPpJMprPd2J0Fql48K8WCZBN8dYbBEnPKbcDKkdLBpD/lKeIKiqs5dDiyQE1
ngxR4ba/kuaVIiayxLVUw65xtFoMW2g8GrjQyuZxYSjYRW0db0J0fsI1nYI57SBZvLnSYy9k12LT
FlsHqBu9SXK0OxkLF/aHdUY1fmg6Pzj0djOce7DPZ2+gQryScYwE0cnV74uuGPPN1UHyiX6A0el+
hCgbUrjXe8Q3gnJzW6HL49e1PtjCZT1fv/9gttVI2Sv6CEc3jwZ5XLx7rrxKyNf+vCaHoL17wkjk
f3kiXR8ygx+p64CmpzUIP8QRFCqmWRq9wAJa7PNFaVgO6dvZJIrCt7G44aS9zvhglyE76H5P5/+3
ZujceUXiE9SUB4g5MyPlcjvkfvM6NIN21dEmAlE2EWK/zu1B46yDuZ63t2lk1f1NX1ba+ip1YAI4
BAY1wG5nGlFEE7BWbRWn+c2Yuiw4trkznPM4Z2MaQTsbz2l1SIzUVZ8Gi9yBOrr5WmLqJTARqMLk
0RndUXUjD3kvJjfUizUvowP0IPDwZmtPtxGrgIf4jsec9gCYVX+QswwReH2OusvNrqPbe850CzIe
Qj2VptqVNpbW3uFjA/HDeDuQ1uMnoet7EyneUhlY3JHpQVX5djWxNcslx0KhJMPVbh8grPPm3Dfm
9Wrv7Hla0R2DKPIw64c5jao9eWr12esyiCoV3/6po+UWdtnww23zYV0D6v/kv8VGhjN/iB2cbzWX
SSvENAKNEkDXwPaVeg3ppDy4MyAgGq7uyo7ISNLp8GorAFYVY4W84jLjOlnWGcIlqVeF7qpZPDXE
XHC5LyvaY3gnIR+nLGsDrY2Q/GGGeAur2qS644z2Az3r+dZtUJngT2f/tENwIlpS/R7aMbweVpM+
VHXSHEeUrHcWOJfPEit0Lb/Gqv1sUaah9UHRa2XlaDySBDPQIHkFGCZhuLQRqwZEYeIVtIF4HZdG
B/HK3KKjDrkwy3v12medtUmdfFUvfLjk68nAV/RP3YbirRYZUvFmBZKCtUlDU6Mh8eB1K9NPmweI
SkDwLGc3x80WLl46OLS9HYNWkDg5DK3z6gC78XOmwjcPA0XU2wS5xIeV5BITbCfIgbCwBN+unS4f
iu6r5lLR1mQ4Zrm1J9rxInuMfwMHhRag+lvAL4BiYYTOxNBpv1WWRpMVZP9TMYDPU5KUSnig/ebk
qkPxU/UvQTqrqF/zhV2my6p5m9eHkXzv/25Vf9ThxlAUxB15eTxYg2vtNb8HmU1/1gpCrP4sTPhh
OR+Cimx/68bz56Iq1uPC9AV+rrjXOzRDAx36fECLvDvbCAyK10v0ih+FJcUrS4LKG87ijUz13ZL5
lFMoZg23LX5SUkipMHgFHfRO96SiNnPo3NDeoXRqf1Xm6F6ew7eIlMbPQxk51i5sLFjaTbhOh1U9
W9Ve3pPnODJOppOvP7wrA6rkDXyGQf5kxa/eV5t4oqZ+55lGHj+r66s6BZ87o2iek0W720hTWHTM
5tiqgzLcvw0pigYXOcy5cwAcXV5sBTFjFiruGs2NnuTg0eBRJvTiyQhuC/1Sme3J6E3U/zLI5/dZ
N/TcZJkw8///5GRpu17EV/cF3GooBLbqsWw75yIhk+4P97Y7728TdHtO7riDgqqXCb5aWAhZVNE1
5nrdOXkoiyK8LmLAV/gQThQ+5VM4tOHfoS6Cysfbx6ZrOt3Q2zTszGX5WXHL9Ygk1rOSbtQYstKi
a4bnKaj1dTRY4Z3YRjpuz3RF/fQWAlMxVYUJVVCmXpzFNNCdvktqtEAkomTT92RY38Qn4WYMjtTL
gOy0qm8ep8z/De6Q4eQFwXCa/JEudDmVA7d3RUHU7C3gY1T15pEYGfpFG1QrGUOcG211C30EmXiL
yYp48te32eK26un1c1yXkHGZOZ/VoQ72H0LsRuWJGnhfQqtGRq/zzKPbKxG9g7PKqRxuY/FLpLgd
qLJeI2Vs3yKvLgmlIDGttQCeEQmSNeTsdkmEqRRj/a9Xk0j2qCE0enQmqnozPjgw5m3iETUMGfZe
iK03xofenZ3VAAfF7oMD+YKfIfWWw0d7MR7DMtNOdV6nNlp6LDK6z/pUDveBjtSC7WTOzmNn+Yii
Ub3y63k4yFAOSec+qWYfn2VUIa7w2FkjLOlh+FAsI88MgkeAmbcpFSwcl66z7vypmaO1hxTKKfCy
3zXg39EajpeZfxEd9jqZvlx4NMNh10QZfUpVvaa9Z3isHTV8BghAX6X/LAcjtls6iCz/mC42t6FR
dZ4VlP2WIdX67iEP9GNleq8T9J4WBguVaTEBRcu2ztzDg7rE03ubn/vC+esWDzSQ9i4baeMloOqr
CaGHcLqT4dyWHc1odrSWoeKmxlNefs2S9PVqsCJVpC9t52CkbULXTWGQtHEX0VrIMWN+sjjYQLGO
XO1iiwqLJuLb2DwYAOUQaiLAXwIkSoZyMCI7po+mCDYfHLchwn3mLrRsegS/GpqLSCJiPOjkuRSb
RkSMLBofN+3QzDuq8OgWuVH4qEbuKp7K7B9emWuixyixqeEGzzIfcP/H+RIRwrZ6jbhd4e364ryt
QVMw5LQ0oXvoPO2sEA6vpEY/eWUD3rm4SrsFmRFAJGANf9RtHBzjpcd6JdGdHTnrKTTGT3JooQG9
lH6z1dEv+ZTbgDyy2M/28pngTEaPy6rP15FLGa1RrHGVyK/jzSufLvsXb0pK7N3cbpk7LL+6XE2s
O2rVAQinFOhNUtZH2gXhlqIB9mkM12m0FPwXS6HGHi+Q+V/iugbVfrdNKzfa3uYEQ5GuJlRGruuI
A3be/4/r3K49/s+fp+tndW1YMJRVqWWci0bf97FuHVrf4H0r7XvjPFUsw6tXikiMbcTHEQgwmuDG
WUyDeK8xEl4BytlqrQeWZJkikbK2DJUR6bBNFUD41CbVtBWjuK9XlPARENIW8FW9itwoeb1LlxN9
PqvSNKY7BNG2SB9H5pqkhnmMqsyidZt7fhvwyENfjLEn93fxk8uZ3G1Zte3d63uNP0YHsnzKPf8g
wYPbpS5iQq0Bee/fNnVxIH4MMqfWr/Yc5h3zepoV87det8qDzJdZMkHj67PhmwItyjJfHEOfuWeE
VJRdnI3gOYbyTK9EdZ41C4GgfxmKQ0ImaJrtegZa+z/HykppFPzu2DCi1fZzqRjKWs5MmlauZ/li
K1MF5ec373+Pcx202oqGZKabbj9wY8lQp41XySMaZpf3ODHJoUZZ53KzpbQWpL4BbVsWXDQnAHxG
fdk0M3qcR1R+MiV+Nhazn3XJcWIvvZahVQG9hyNJoYF5Ll50jSQ8WSAIR5dg3uiva8y803yKnfA5
AKz0wiHh383kPQaFCztD7HdflM5T49tIid+GgEMOfQChyV5pvKs3gKzsMUaP5Qzn9fhphibFmozu
BAna9Mk3OTSRAq1zFekbpy+5eY2xnZxn93WCzJKDa6TXqTKS+aOVxFuHVppN6VYpuc5u2hdaZDyW
AK22XUmezLQs9JQXm6+Y7bos7OYaIo6JBVYws+XHUp/+7AJLO5IaNh4hNT2qcahetK51o3XxMoEV
e2wX19S1ykWzx7vWcLxozS10OiaK/tc10gSsRXe6WazlmrcPkwaQV8e0xZT0sJ/EnrZeu66Q+Nhf
l7p9GHHLB4yd9PpBbssVL5qXOIc81gMIE9jYGct+0o2U/o5Wf3BbClv61c2oTTN9t7JflHB6vomE
hf0ac1vi5rjZbssg9RivZv5PFTQwvpJCe4FLWPncFpO1LzqzvGuzOv0Mk98PncbHP34NGCMEL+qA
tIxQAU0qOBkDIi8hA1RD29jYVfZ+aC5DCRavBN+G4v0wF0E5766lx3o9dJZxyRL6gUbf/UZ/q+Yf
Aw3+b0A8sHzVpTKRponNC7ld4yLRzdhuktoYTkX7V1pY5jGE4ukEkpQ/VaUgUg4ytKghEcOKzNx4
IiUk3mkJkTM51Kh00SL6Znw3tqPWONr9H+jZ2uCilzhZTsYkkTqg0NUxngL4x4Okz4BBczBmLVTu
xoqE/cxzZN1bVe7+laZmdqIbuCT1GWXZqaEjao1QkraWSY2betuo60DF0QWrmJeqRN0yGCYQgCr5
1WUIa9T04IV+F66RQL16LbWvH2e47i8A8F7YdRbfuiyeV1oR+S9dRzuS1hfTi19F1sprm/zFd9Cc
LorAQxYAVSDFArPbGSCaKBt4R80xUJJdcNpmHPvXoSZUD9DQvBvevBL8v52bpkG0dga25O2C/jQ6
2mOMOtJ4V/Cci72wnVA+o4t9omZ4GoJqK7aRlst5c3UvU7K+0Lb1soIJoGvraXq9dWulvIM+xd0m
wHZ/05P4awPE4FHtK/1hyKp0JfY8Q/EoQ2Lq4C1NvcCfeTXTvvlz1R75BTRIb2TJb6DbmlUTeP49
vYDzU6m0j2IP9Kzapb5pkRjjIlHT7jqTdqIWns2X6LsRxuPPYQ7g3+e29tiX7XyHnEd1p5qo1LEd
pIfezu2f0Xe9hf9EIqE3mx7tGFqY1zdr+CZBPiHovYHCIgUDlZI1qhcMnxiBGiDoNDnphW485yGv
FGWtBBZPs7ezICdVKrbo7ezmvZ7FY3FBLbJbR4H9GPL2euC7aNzLARC7eW/F6FLZyEavPjhkOMX+
Y1lm7kFibxEQl5MJs+g57dPgCXK//Fmr03jrq7T9Fw3AsVhBqsvqnfSPdozXszmN3wOkZbdznbyP
aJYSyX+NEJ6oNI7WWRRO381AAfCRQ7W5h90m479IUcMHf9lwNKGHOJYKJ5gdtiGZWNmcOMs2RPx+
AL5BiayTB2dot/EWh3i91OWfJq0vk1LWgEKWPc27acva1IDHU1Nf2ijJ/tB7Er5G5ZVPE42Jh8FV
9N04l8pXMljXCAPQzyqbIB6yYyBROfVhbVHvQSf4d0rP2glm3fYJHsXpHiWdOyPnY6/VYip21qQP
G4mVg6Gmv0Nhp51kVHXRDKayv0MdqPnE5nLdzzVlSR8l33Zyxm9tQx6uMMiOzE07fXH0fCMQaOhR
2Q6jD7IRlLOrO9rKRXztAkBxnYYasmWRP01baORRWfMDaHHlENqqelRQ8Twq9Jpn3EU4pbfW1IEU
dD8y7o1UChaPhC+Y9v90mgcogNfAYcG9VtP4GC33a8i+LGo4qcW2HuBC/ufst/nupuc+03eLtHOF
UPTk3In9o+S7hOSxMZ7SKTRXMywcGwkUx20pOQuSZh+/LfUhLHEfFE/LmmgP5Yoeb9rM2rStnX+y
ypSNppnE+1pv002jR+w01RTgfKciMm/WPxCd9XZ6r85w6zv1YzJmzaPYWq+f16MyNo/i+I82dZkL
wg9o6i1GpqR1M6y7adQ2Uni8EURfy5bv6pghcjw7fxi+SNXy6r5yR//z/FreNA30iK+c013R2bu+
6L640Qbyy5Wlj+llmPo+3CYKUE8n/8cwWVDG+UCGLu3bvYzeQtvlPiY3sze7rCgjsUvEW7zYzUXx
5y1eLimh3ne7goCpXFir5VCUvr1tekRTbzY5W/gzL7roJEqM5cJLCF7/dV7rDoCCJHJIquAyDomz
RZz4fcxtxRbitT3VqJ+ob9nHqrKQZlx+HzKE9QpYNL+A209Ele0aJiZXVI7fpl6H4vlgI+P7ux/U
1UrTB3XbtNzZhF2gbIyfNNT3DwGtxfSwaivhIGiCKjubJjyhEiWTnKCHfWGhMv/npLZJLq+lEi3S
xq1n5sDdymRCFClAJzwp7fEi4wC9l10/UUoUm7LEvA8Edb3lbuVcZ4ubnLBGZZH8G73XBsRD8Z8m
lbeDkk/GJznMbe9snKEJtjdbDbyOEqIarLJcNdkW98FmWJSw5EC2Gr7Vmpx3PvowOC5KWKGdGPf1
+F0C3pm7XttBZ5utxXZbg5wcfU+N41zXEIeda95FD3jVXC7VvV2PLqB0N8/oLH5w8M7xB6XX/nBb
vPL4NyjNji+fp9/BoAQljBaTa7MQHDL0Apy1Yz40uVk/ogxePy4BYpIAOcTOe5OELhNpVrauE39d
67b8r2tNRfvNi2Lt6OrhyrGtV1mUGBnZfaD53atQS1tAiqTPnnno1LR96vvM+9Rn4ZKjQhxlCAZz
76tEX8ckrqjF59prtAMc51PBVuZj9O16MkNd1hfbZI7ep5H1ZdSV2kuUhS9jEjmP48DrXpUY4UGG
At3xZucECq25CIYni73gMdZOMpAglEYDsIzm52jB/YidaH+f9HRN1RZgsHWHFtxGa/jPkRkSAwL5
9VK3pZZLOSRxLxKmtUX46Nfg/JY1VJBX54HLZN5S2VL9fBeoIU0W9Ol/CrP+vp7T6SQmOZSwOu2d
OdEhcySMzCNc8jFxqtVNJzSpq2M1mrFT7bSit+9kK5HII05O5QCHo79pNU1byTZFbLI3kbOb7Tbj
g00WMKn6rVS36LYhAFBahuALe0caBljUOdRqihLDQicG3PWVMKyY6q1l6VBk9qjl7RTwk7t6KZDO
SZntgBkkO1EXvXmnQP9j1OigoaSHgjk6FNsPbfIyFG9JyfHqvbXJSzs9VdrwOveD47rU4k1mvsmI
9ZHdAkWESM/XuYSpy9dg9Hd7zfrqd/p3FIbyB3F2rb6CJE//XGW19zTp4V7MYYaynDGAwx31yP46
FmpzyNUy2YjXChplG3gxdbTlAr6DILxc4Lrk6Hy4AMXEdxeI3MbdQWVK1yswl/ZshcmaIWkXGWYW
DX2Tpq/TpD9C4OmeO3+KNo0VRT8qgByzDv8pymbmbkDRFlKLIvkyKvWjBNBA6UB2ERgPt5no3YU/
Ko1NsOeb39I5s3aIu/C1smCtT8cMfpiIr12/NLvcDmLLEV6B9zbf3+xeVA+7ikZJ8lyoXX2YKkNF
mimXueB0EUB6W3hCu5wvk9UFdbnqFn0KOdhFR6JKTuuYFqx2OdzcYpvmINzMA4kgcXxc4rpOWVMo
Jgu9MfTaPt8OQ9c3x76kdenNHtCNdDZGiPY2f58COUSy+F1M0UbjPmm9H30wFvdwJeuXWtnJAGro
EAgGr+NXe5XtxS4WOWuXOUPS6BfebW7mAIVEOO0osv6y6Lv1bvZfFg1QeOrzJnKdtQ5yatlTyAbE
8l17P47J9+sWRQony+HD/gOg8DdUrOinXZz0l+m7KEZDXYa3WGdZrQqj79cdkHiv+5m+GjY0OLmn
2MgqUjp5/dykAPhUZQaMklUOPMKV83myQaZDWPMXmmzuF437Jzk8zT/PcV2fdINGSPSLjGd+58Mq
VFr1p9I+iHDVMseq9Nc5vqb45yaI6tOcIAivDdN6ygp2xWS0v7fcn1c9JC4PddND56EG7L7CbP7e
OHA/wBc5rdMGLkdnmIoNFZX4gdbj8WC7k7LXnaZ4dDWvYucDDsvwoFtedLOmaPg09o3+7cMkra0V
2FbN4rGt4T1wJ905mIM3ZahO8AIJPqh2domVG1+TerxPJzf9IzESkJS8vT3Br1mDMSUiVFTjaz30
95I/+7eItzX+YwQgNnedgwLeuF3yBV6K7JM0OnRblerWV2tqagBg4WdpqChC1T6OcGxd2xyy0qDV
EzWMnTHCXtXBt7svjbxfF4WpH6UTIs7RgV4WlfntRhad6JaURaWHAmCnc12006ZuGyNaQmsxrymq
M3wK1Co/o23ADgS1resQDH3zKLyxGiZyJzCsLCaxL6Y6VvOzLPG2jphQqFw7saLxa4a+36bpEeAV
JB/Bebb15KFZlOG6MMz/6JZ9eut536dZ9TcpG61rhNWqyMLTpOPRabezmxgA1Vs+FTqA5qEoUw0H
umiT5E9vRgsebHQbFV7VZTZFm2qlw/mwPJADe1OMM+m1KcseshIu0XpR1+6qeKSh6p+O2laGqyMg
o3adkSyi3u3iCOLSPOsGPMSXkVRVVjRq8/ya3xkMJ9uNFKhFwG3j95P6e5u8IH2Z/UGmT11H3jTf
a/Q3nQGwQxH2GoCU+LZOFfr5lNjdT223s9TWOdmTbzkb0iXJLodIkS4jLbq6I0V3ThE/D/RDCDCm
QO8OqQ6IXX4y2qy3Bt3/L90I08fNDjfO1kyT8OVf4u3FrkdeQWdjAxdZAb1HmtT8ly45SRmrblCv
KBtbKLSRu/BKbVyZdtaigVoZLw2Vl7olCUly4D6su3IlLJvwrEBppcB3KEPTNv/7pEozac7LpwtJ
qgL62+WgwFNJeyH6Ge38t21xxMiUoQgz0Pak2tsJduNSc6tz3EzTY7gc8tHaNmUBu/sykgMN/2bU
8NK5WLysUx86asUygtIRPg46+9D4DU43UzzW2Wno1d/EJAe784qDq+rtdWYT1eEhr60/kejpTnB/
ImPUjUmP2mXRrSFCt6gxDSX59sUoHomUs2u4jM0g+zNPVZV+mWQ8s2XSttXcDyvptdQG0De8l+OR
scTImRxgSYO3IDnfzND30sBZdt3rhLpBYrua1YdEd5AyUlrP4Z6s6PzmutrfTlXgbuLEmD43fUge
1fIedZVernAsYQ+1NeUkznlQVQCVCK2L13Wt6g4VZn8tXpdHzcWenN9BFk+fLbign5EDKOq67tZF
rTxUA9xiEllYoLOrKVcPso5e86/TWMO0Fa/edMNRA+8KGyafiD6O+FOsl0dZViLohISwT6meZBTl
EFGy5azOsho5qw4S+2qCRstGQNNED8/SerZhc6h/8QGzUvCIoIlCWvNu4It8MKDRvYDK5tZcB+Xn
CnKMlTqgzFbwS/NJ+ATIBTUbNYjHuy7IabhYcqpsp7V1FIUVrHgMM70IDRTuzeTCQwm+ltIEbKOY
ziZuY22d+tkvgaGDCIBfZTs1r5C1XUpwylKC85fSXEoOyOvH9l5M4rQbCGxUzxx2EiEOu4PISeaL
7baIZnX06GbdvdjVRhmQpEEzC7y+dq67Kr8rQ//RnxUT6i+htAoyHSIrDY7U2Y//yHiWQ66yeMLG
4xQtmGRnI4a7EiPczYTL6TUU6sp823WUpdBb3njeS1i008MtBTApJrAAP1LuJHEgjqgxR5Sdm3rD
Ddb4JI5Ub6h5F9oLBBnp0SmKnBufp+/NrPPuyxZdg8yKEFTw53mt1k780g5usXLmzP+9cqv7YSAh
vxrn7yUbPn6rRQuCpK/+TMzsqzUk+fdO4U8Lfnn6wn4g24R52jx2fUFCwLS0ixuO890UON2xUr0B
mVn9H1cuRvP9la3lykpY3pdTQZ6lSL9TtH9/5b5LvsZlpq7j3Owf5ijfQWIGG/dsKnuzmJTfjYHv
udclOmTYtbuF4t87g/nvj9TRtb0xxOqnBEKztQNE65vVdC9L0zbz/4LaiErnnPyuaIr6EvROstH5
p/8UpL6yB78dH6Mkbi5jG89by5uLz07oQxgdmtoPhDReP4bGx1D8IPjRGSQBP3yMafb+8TEi0y1+
+Rg17yAXg/fkdTfy/1wNyFdQhMg+QwVbPBott5VlZHoqB3r5cmfK78XE21az8Rqj28tQpoczvUoy
bI3xOh1ct9Osl6kAA8CYQ4rszGa06Y3QQvFcyx7ZatGY0FrP6AlYz32wJGEQQTqJrQ6Cpet34bqC
5PiZDqPs0fZfpyMJRj0xssgmmJ167lrz9dAsZwnt77bS0126jOyon8mtpAaJ08UDOQ+qPZp6UGGp
3Iiug6mRXaAEMp9hg0VTT/1DzKiLIhWzRIlOjUTl8zSdy0p95L3FX0dlCR/mNJj1uV8YVOSgt33P
+zFk0LCMJIebA2kEotW36Gmst0Xr3yHX2a0N8mcHKd6lCdxXMEy4kKHSZy1eOK+9gxT+Mn1GX9aF
Xtb2/e21cWAewnDl+4O7LyKtNjYiYK4tRjQV3L0olU8OmHg5E68Oi9uqXbxVS+9MN7TIiEMS9jCH
xmddWGqX0WSrn4XCVnzL6OZbItW3yF/noZh7jSyN2gBIRluYP1jTNmnhUJJXwOvboBjHqEQnZHlZ
lFK5HK7RZmuA8qU0fzt4kzJtp5K33yG072JTMWhSiKbvNHZtytRLXqaoLoH6YRdu2iTyYLKo0qvd
nRaGMdefvi/2W7ymm3/y+jZwDyP3Mi6M7XJoEx20yNBFpNuw3bzBEpc57Uyzg+wW8zQL7wONB1fb
DiAtljKP5/nBZjQy/SjVHaf4NM9T8/IhanDipbZ4TNnBPyr80TrDpnDhRo65cfOQAucizDoYzfhY
TfxJpazR6+zZpLw2GorzmJqq8QzLzlbheYNmitWdlZT9mijV6KnG65weAiJadGyQfclpTQ+bk3jb
1DpO0FY8ofFuyhpi7pEWPYcZa8iSBnkw+pGSbJWFRYKCVRc+l1NVQb9Do1JlROFzAXE/ZC3ueh5h
n11XRo+moe87u8q0X70J22qZKqZ/m79EiNMBYLe10KQBO1A7bbn8KM2VwNwpzOrMj4K6+1IKV62w
Pot3XobipTpO8FI3v3nlv0mGoaO/n/tvwbIyd7XkPJzyyBnXue0pn5Vg+sfZNOqvtuHt7EOcEiNO
Pjb1uG/yxDiFowvpzvKlpQ/iaSrH6dnqW+NUdlOKqiFfzhq6b4Pdyzu7fJn9v+OHGC7QuS8GW92W
tkOCCBKT09yE+mnSW3uDxrmxEtvN8W9Dcgl6tZJ5N7eRz/amDZF8/uDQlvVTnrib1jWQ+FK08EEO
WZF+Br/q0PH4t0nO4HXz1nDKp9tC9DLFWMYNtCm2CwXar9FRSLN7av+4mY0piG5XyJzi9QqORe/W
whrnrfUgTLcy4xZsK9lzMGQHRYFlE/RSvKqyMd61qHyiJefqh3ZWq3t1qfQqYead1I4Wg6XSy5O2
eWrIOSGzUKHbukSII2vMgwaG7DoJeHG3aRA3m7TZv0eOtF0pqVf+1paUIy09C0+Z35cv6JFd7fWE
ShGCROa2Surqt5J3VU0riicj92EryiY6jRd7v0wHARXcpldIrj4HdvcVkYtig/Ze8jyopFvkTGzD
YpsWm5z9v4lTCtILuQrX9DiG2tozZuj2lzuatZ/7qf1m6uF0mlR6lsWapJm2HgfuKGVooF+x7WZI
sD1EeBQI8nZ1E2t7EbqYHePe0gr1KcnG5FPU6D/FLFFu5Kr73DSnb0uU6jl7I6MfplDMZ94185Nm
cROgHm89i60Iw80IyPHRsAzrOUaoeePQdb2XCJlgTqQ7FwHYZ7EtE3ob9tZrHsDVg4gmvmQLa3f4
Qrt0ffD7Wt+GS+rLwW611nt7wbbo+xL/b/ZhTlGfrfxVOIbdfZIP7i7R+2Jb5GH2BRpD4w5dSm8d
+m32ZQhrQMtO4KwUj2E8+yQlSugxJVgz4PPps+FenEkZz08JJGQBr04DOlubLCj0z3o3RI+D0w53
fWK7Kmk4uz2WPCzT1aAF/sE09prVNP1PcSgFdFenTB/b4zUc2T70ZhChonuqgoVlLsd7Myq6l3Zj
j+bwoipNi+DUmKJmwjAou4VhUkEGdhmiSloirgCURYbZiIJZYA3PVKa9R7ezL2LmtwtDUUCTe5nU
LOmigpYhBHMnXkebvvvm1O6SlP3d7XFLdiSdVhEZErQA3j2G5Wl7e/j643YB9b4LEF8oCiw4Z2Re
rs9qmaiTg44gQzqbsLuzh9SGXb9U2bJubJ+i2d+1XRg8iKlTXfSOw/qn+MR0m3Sz/TqpHefqpHXD
T4n/v50UdXSLwfbAR+salzypMz54cUCrR9kMRvVjqoOTEvO2+Zz7bfE5T/y/tOWtq3LqaOXyMnmB
TtC4Du1fh+K9BZOxai634ZCAONPSoNp4ysE3F2TxaLjzJ0aB4Iz7fx0ZTp6vhtSunmgJ0ddWFuqP
rq5NO2Sl6zNEcP1xaBDL8Ry3eSC/bGwUGia+zBVCGlNR1T/cKjw0Gv22q4J2bkgKEArNjB8o74Tf
bN3R1wnltuuSvbLQPjr565LDTMNSN1ivSwIpPwd8d6O2Gb4phd5DzcjZBAZvhc7B8C1vuKacDYvt
X+MKY4Ym1oOwdD22WbgTbTCftMrFdqC4qCBO3sqw7mqEwtHaFKUw0QwrM925vNlFWswmgcHDOIl5
F7y4ObLBK05Mn+fPCqmO68l713+JUWn4OfZzZOyCzug24ez4h8jzpm8OctbdUJRfG62ILykM0asR
XY9vEhZFiXKAIxidTdNZlXrv3cWJ7u9DwIobYMfmNhpK/tZlOncbo0jR/ZDx1JodtCKmuR0RFUIX
1J63hurs6WX66VtTcBDeepqu2gc5e7PfTGKfLe0aLxT3YrKWhpERO0/V4CB2MYnzf7R/WJ/v+LvP
8+v68jk96eh4W3vQrZ0Hqm2nKbbJF/LvQw+R7aR3D12ewPteDS6lizz+URuOn2zpbSf/U3eQjCwT
rjHGHCP0EjuowsTcpf+51M3yttx1egylrz1mKIQvaghmYS3foqZce5qb7sQm2gkdzKf3Q6qujF6H
F5tHqWEG2oHSqHrtGxvc1FxZjdtdHFjmv0SV8foAjsvXsGsb2RLmtUV3gTXE/pL8HTa34z9W+zVM
phd+wJ/Y5ttvzGyMUWB6aEsLTXqjch6jJjIf6fYcwA/zRS/Uc9rCbCGRjWm0d7ZtuHAl6mxKlvh6
jqA6DGu4biVmUix7VTd00+nUWK4xyxVgX7beXUHdXMPTwZ/P0EZ8kmhZdvS4bxnX4pDajMfRoWvF
9JXsLkUH86taUpLwHT+4yBCqv32dtdGzgiLdczYZm2nBuCapoYN6aoqVDOdZM+4gY1av3nQMaYQZ
8/xOvLJkiODGRYbLklMKJ58smUOvk3ZBe7ECH1qU/8Paly1JqivLfhFmzILXJOex5urqF6xH5hkh
wdcfV1CrqNW79zl2ze6LDIVCIqs7E6QID3fNR7AiDkyKm6imawvAxCEHd6ZYCo/qCZp4SbSlrpHF
4mTq0Cwamrh8ipA3erTzOZRCDm0Dyudletc1euAzvjF6CyqFUerfywalaqZSC63FANoJ1gNozAew
P/ynh/D6Uyvxqv/DA8gphMVVyuMvazCc39cysaAPjz1LYW6AxEFIxbVstJOi3R9SbUtE+rNtHgep
Pkj2mxYssE6pGTunsZGVMMFqiorg5syoi5TJ3CWEDWFqYuHMpgVT8zGJ0Drk9WGiHrl+TDRRjnCO
I5RSp2Z143l2gvwgewQ0mD0y03xBGVd7AUksg2R5420Q35YbGuyZ5l9GhKx6NUimssyvFctNsNJi
dpY46QYl9e2Wpnt6Z+Ak2n6fZ6tJkNLYAd6f3JFJ9wZsqkD8vKNPIAePn2LoAa9olNYwkYMrdXO4
J5OoNVQQCZbt6SNAXbs5OqarAwDyzycC6Q9Uv7QHsvR6AdWn6XuYJsOBAnAdCHJ3U8PrOYAnEqu/
4kV7T4P0JUM2FqLvaXxPX7A461H28e/pXVHX69g1Qd9cZt4hwXsA2F3v0PtN8eSYaflUYJ9kyUze
osbCd9wx7cAx425Pg0BIT3sLRAkBTfiYjudVARLXkW08t0qvlvVIoAkTL6E1IL0T2HfAd581SCq3
QibfQYP7zeXQ9wHRiH8oYqgxsjw3vmIijdPEsda8tZMCNFOuNT01D46C4BtaM+6RFjcU9KK7R17Y
WYV1m289sBYIyCB94Vlige00RwZDZRZ7JeWi7EDWmp/s//ZHzvBi+m3MDyhdloCwZkAqqMjfHzHA
miV1YCVIaCwDn4KFLUUCmQCrZpngGT4MFbg0RHgPFa/w3jWQZcH22N8NkLG9B0cAYv4uSr+E55/J
wwxT407yb9PoOGmQ+7Gr6MN/hUy4aeAoduBWLUm+tAYt6TQtNPvUHZrBRPCWQ707HFD0pk52eC65
kPGL+gN1W1Nfx2CFfU5w8sC25T/d6FUxOFDQ9ov+r26NWo2AzB9u6hwzr0Z2uqnG7W65Ka3GBzAq
D5kAcALCZLt+yrITdMHyU2Fo9m4ECuEWiwow9srwHnmI0HVjOtWbmcRvSSzqX00KvbuMyXhlSUCg
27j6xf3mbdTi8q1oyhTSOBl7HE38mGstzm8QqHi/S2PIz3dx7STdIA/Wgv74a2Pp76wxUJoWJ2C2
iCPmkxnakDOtzN9sNElRcHiRAYkN39vkiL09QiSmOjpI2UCYx7EfyRZ1X3phDw/CwOvAdyA73E7g
wlr8IX0FSGOnY5faGu393LwO/QTR0sq+c0bpHi21WXWB3dga2ZgijT11NyTbpbP6wziLx5PRUp7p
xj7KzvN+Vpl+1sFJslww15gt/j8X//KpUn98SfrmK+2RabdMG+VxgNh8F+oHsgvfu8WWB+xDPr3x
CLIDS3iXwsDKbpsQO7fdaEuVB6N4qSMoVUAqwlgnyDNCci6drlbY6QE5OP5L1jd2EJcoVm+7KA+6
SY+2U+LYVw2I27kxfDM++529GYoQ4S0aIBcBuaWgxI9sS7YB9X9r3UkiCNPx7jYI0IX0Tia3Vdnh
36+pNAQgu/GITeP4BTS5DBKVjnbkqmua28aX7LUGec3J8aDeFyvtaKOYWMA7UPhPTCvBhFX/qkdL
+6ouvKx+vzDAj5t1EARxDGQXSyM3Xhqv79cx7+ybMKAtkLVJcUTCAIwO4eRvahOqCKkRlkFeg3wn
UvJ0pbriHtDeAPKgrxtI+qVSNzb/3YccqUlTsJ3EyntZjK7i4ltZ9j6OW9aZjpxDFU93pjadSYYs
S83xTo3RCZPGWhPfFnU4/Rj73+aBDwUs99L+2kKWYQXio/gxtkJvO3rA2AjQGF7M1E82vOmMl0rj
34pKQs08AQ8ednU/QPdsraSapJn/TAL4Vl5Q0JOCWVPTXyYp50mQVZ0ntRUCWoCbaOGQnZLG0YJ8
EmmAmFN2ikIJknYa6cN0fL+koSnTEUBxiuloSSTQSlVWWWkoBE8MCK9DCyw5+yEYNLSiax80O62D
qu7ir2MhbsxBrddqEN+Gzut/oWTqd+w53gvLLfAwe9K+ZUzPoPvUxUf8y9aXbLTMTWd77NFMu9ck
jHaTyh9RI6rRB7YmRt049XML6eLMkUeDMlCffD6GYy8ej9TrdSjO96M/7QgSVEnolA8tInozQkjB
h0DJ8ndb54KBgkSpyZn85MdcQh3ReuT3X9dzWuzRvaw/g38D5Sk609ZLhGWw9SewpANzo4I0pQ1Q
YOW4oCpT6GjV0KQQ2k6bxTal/tXQvjY4dh8Tz69xStY1iX/DaD13pSjc2yiKFJW7iY9wAYiTEtXQ
AJjswpXllPHukzd2y+t2zIfL4uwwReyd1Y+f3CDknmykU7TgAn8FQYx/6arasVY94gEH3wpfa9MM
r2OHc8sa8Puta4GBbHZBzdW0SpNQw9NlLNbAE0HUYHk+STOvQWa9oQdTT3Z75Pa1zPtiLZQzjYQ5
MnArvQNAMO1m5z8efrR6YVoGyBZRlq7YDl1FjxiZJeoy6VIn4sNliIzCSG2g+oDNUFNIA++TXzwY
VbwmRycxUB5k1cw6mLaYbfMK1ljvW8i02fGqqAvITRiGfZdkU7N3kj4/lJYz3iYIQUIjLm3eJOQe
mRZpvzzR7N3KZF97VsiAJhVu2uxFboB5xOfjzcKS86RCdy/0RLDLfo8YkTtPCoFru/PTcWNCoW9V
qEoFV1UqUFPLJkDQyr9YtjCAq1FHe3BtxKC/QukBCBnf/XBqAnNJVzfAmyPks/qYrFeJ2EEfDfLG
SOfcgBmWtyITzcV0oVDfmYUL8R1QoOhJOx4rX7+nnqtMdAXeknzPXVWeoKbSIjRQalG21WvA71jY
lu+r+Hner02OSGpieGGyKW0cNGVmgpBwuRVyS/g0QNDsaTU5pvswTbtrB1KFjeeJZEO/qEr9rPSk
fISSm3mmXhv6/aVsOHj/MEaN3+hi4wJxsUkr/92GytX7sNK8+beIqtryUk/Wjfzppwjy+G4TxaLZ
LAuJsLuzIFt8oXUQHAb9xshSBJlAqVIr/isjS353ImV3zgDx7i4Eaz3ZO9dhgdEa5qmNSvlspvGu
Hz3jLRcGlKzLdtyRW4YUem7gYN9Og3n8b8tOplavXAEaLlq2CEV5tAgW2Grc2qNqMNwUztRviYWM
uili65+6seoSZZneNuFmGQ0FghJ6+TvCa+F5gKbQscvwV1LXjhEtr1wPhQhqNHUUR2RcA5eounoK
7GGnaPqpi5RBcsnqPpu70Sj0S1Rrv+aVkPG4plH5jXpR5zjXoddf2DRNz33Z9TcNOmI0FhtWfNfm
/pXGJJCLd+1ogTMAdwSjRnOPDdY+BMHKc6JNGjBF45bGisE0HlwQBtI87vD2ceyTgMbqKUqe3OJ3
jW/eTqTAuvOwHB5FUWag5cqHk6u4ngAbtvapadfQ0gFf1OyCaprGcpx76qVlbgIDmBhb6g4GMNxl
5l+pR5NKbNBXCBAMJ+rSkszj9yxLn0ZFe5IPbfagqahtWcf2DhuMAXI3cX2QqN2/kguSMvEVGhSH
ZUJfdPoOhQBAUKhFqOFF0s2LREUzHCxAl1dgmPCRyq7dVdr4QDPXtq2tTM2JIbLV+WubT+FdnVfh
Haol830CeaOVTj6NiTK7suZXGqWGnMdj6Ufu3eyUtXi4tPgOzOtmPpiSdCeL9suk5V6luo2RgsLW
z0pnjYIrYEj8SDdPDv5xPvYChUiA1qb+p7e/TMZ8wxmC4HWv71KeD3sX1UKPUez8jNOp+FHqPjIH
rHouQJf2N4esZc/+WNWzA168w74ecehSK+Q4LD0w8MisEhea9qUR1ReWa9ar2W2nsEhe60Y2V5lE
wGkrMy9FvMsAHN8iGWW9LpPeu9itp4hkTVN1mt+M0vTxG0niCuV9kEf61PAQgLd4GKHyi4FWvVvp
CjLv7IoDT2JJf00W3zSxz8mqahfmJdTwHNuHrGvebZzOTJ+7AlvBpI/6nxViVZpp2787pLFqNqZv
To+gRg58Nk7aHMdDbL+PRt2i2E5NDyF2M0+fPL19Rspj2KQ5dvutwkK4Ch/RtTZel4xfqcd0sClM
fdYFxmgA36FGuSfeR6MI5fKNUwExpaZ+zPc9WW51HwymCSisEQtAIfygalRyC7Qq+IE8Im/vgSsK
Z4GBmfpXLp5oPAS329q0/OlEE3M1safilkk+NXkyHpkqq2h6r7w66oq6kRvidxoOZ2OC1jZYOMDP
2FTiTG7kMWlRtes5yGIPAB/xwHOKBhnPUZtrA8I8rVaJoYs7Y/DqK7AvGtCsSJ26oq7w/ayVOOk/
M6wo8+9BCAgO89z+wTqvO9HLibeJf4UM2q6P8aYPWjMatmDSa9fLVk9NcEXen8gkQNO31T0LIGmE
R7vUlV/DvD6AeEf7ZTjGGcKl01sHZoGAod7/Bt4sbe9wfdijvBSoTTWJOahbTPXmMMm4uk2hXa6y
sYwvuapKzRLAowUkgebeh93pnLJbF6I4lha4FBeSGcBCoeujcQZ2Vb080kCOr9emym3k+M0QSq5c
Hy8NGNJe+e9aGPw1MmUEjlywovmNb7124P/apoaQW3ICa+v7HNNt7Ffjhx3le9GUyT1vrPjRLCwA
43Md9FVtmjzmXdWe8cR5o8EpjusLKKovpXTzszVm+RrKuBBYVF2f4w24oktqQi3FI0yNjDLDCINw
pxLqcTdkHJzvgMTl9/bImmsO/OiqH3z9S9xKbV01ZnmgboaMBdQxxXNmqCMYcLarGMwwX8K0kcBW
6N6BxV56QtWpG2A7tOJZ171MRRRfdG30QaALGACEZPu1VnnRsVJd5dYpNz1q4gvildBEi1okw4DC
WoPKJj5S98PNUKsBLAZuNAIVTO13VHaAYauuvvkuYuoqYp7qrQDSintX6ZfVGRVx7vrDAykJlACk
QgSu8gh7UMqTBzSJqm9R874GeWhQnAMXETiS8UDSH3ok0zZTgxoQWTXGA0rpjYe887ctopQ38iiS
1ALiwJcrRKfAs8tSd1rhaTMeyNm2UJjdjS0wV5hKM1q1JsKR7cauxFQEtatt5eC8mdDUOmSgY1r1
ihnGmcL6RF2I1FjPDu/eu5Eck22CUuW1bDp3X5cQDKOzuou/et9VIlnTQZ5GqUun9cXZ7kV4QlAn
XVFWq7d7UAWn5bBNWk8DSLngx862vJMO1NacHctCUHJJZFhpAtkpddaOMtmNwADNKy0T/lwTkSKo
Eq6zGNseMwfQLS6G7M7P8EaTE7tvwhImYAhO0vS+LqYhdSGJYBciiPqcpwGLi26dan22nft1NCnO
8sQ6zH0jxMu3qcorLVEVbnY3So7zoZoMvN28fo4SW5DUyWOenIpIZGfsdt6byUsB9vmzH1f1cCra
E9lpRh/6FmhUdaKasa5Mgc2nIYRgMEMtpRVq5opsjhrAf38VlABFbRYaELpCGB1pVCDt4qR4nJzR
eZIdYDJjcuOd5jyRxdKmA+gj+F2nTIOlN6u05uxEHiUyEuu2gxJaq7UudlQolewacEjR1BhSskcU
Y/kr6qIk1rj+H3diVsPvEkBcWmThfZ47qJSemuLUqyaRFvp8jAtghqbiRFc0XNlcgpzYkuBt/JgT
kTuNk2c91eDz+fOSxrV2aDaQ0kp2dh5la9INPxSqOqzG92Rttrq4cADwL06eZ+tcN62TdKtfXZjx
syH4exOlNj+TzfXAr+fY+YkGJ+XBwdaAONqHC41IVNCB0hm8aoV2v6SppoHFJ31s3rqPynIbaQYy
UZqKGq0HRaXyoh650sQp7ueJc0brn7WW5f+9Ftk/7risZf5zR1rZLEvrhFpsPD7xMGoyVN4Sgtf7
6OK4Yz6nPR4ryyi2E5+7NIqEeJyb7cV2NHGRZhce8Go79mYKxA7Z5ksPAJVDahhHslFTujXqmVWD
MgOQlL7GPU4Q4O3q2PisAX7vpdpr3TfV99LyXj18Eb6DCnq+AJ50vvjXkB5K9gKpjKMaLtXM/2OJ
/+8+kABDlRf4uzcOd5xzI117RUQPRZzH2xY6tTM7hMWg7FLXunPt8Se/mN5TMpnW698mhZ7ZzuwQ
/zlJprX1Gll2chYlii95ock7avqE5dDKDBbLhEDcnZuoDXkWK9FXXbFZlrWxMxKcUV1hjJ+m5jzQ
wqYK5yUHA1wdulRBCXUHFdO7a8LY2GUhiGDJZiNDuWp7VoIatKw3A2rqDyHr8pdRm3ZlYwLUquy6
lfmLXUTVu52Bse3QAF/34lQ4Q37YF/9/26sG9WuUvZoTXyp7BcpLaDKPc7KsAW3tmfvt05I/ywez
2Q2OJ4MlfyaQwkQUNvG2S1KM29FbHtnyRKbZHgdViIoyyrlNWpidY6t+Wm7N8cDZNU08BssybTh8
XpoGRiOfl6aFdFA533HXDCYDFYKdOyEwmAOScs1r1w20titQByDD6zyCJ9R4QF3Lc6Fs5NeaIRQU
gSDZ0QrzXFrgYxUBdh8UNKlFPxpsT+eVFtOyZpNkO7xv2IkGgQN7SJ2cnweU8a9lwbDjVhuZeeeB
F1892kjNKpMHnul9lY+g6lJd2q44ZYRcmwizE9lcDwQHAIXfaHB2U+u6SIVvF1tp/l6W1Ubv87I0
ydcQzEpFl+EchW0QLTuA0ZoGqek/lg07HBXGGrsq2WvOoe6xs6P9jBcBB0Fd2s9Q1/UGgUIkpCaW
Lo2ilg2/l+zsRTj1DKgg3oVy+ub3OBJFTB/OIBTHHo/6TBnpipokLCERm7U7mhqCZR2vDTWF+ssK
YQWCf2toH/6wzyt/usmY+8mKeaXYIsQxHCSLHk170L8yCLH6oZP8KHg6BK1MvSsEf/szaDxQTjhW
/jejuZCDA1XioGLglG9kXV9K6IisacDdWdCY+g5l52btNiK5+HFUXOMJ2AOktpIfrvk01Mb0zUJR
+ho6tqXaNoc7pIgRe+gg3Il37vi10O1ulWRWdFeWrn2lARwBUFuhBjSU2M0DtQb+5dBEHYVsjsyI
Qa3oKAiU7MQD2UTvAGU3DuNDg8jg1oo0cQvz2LwZrX7fqU1tilQS9USvxVsNjPlQBEZBS8SYeURU
5UBFLUuhC3Wh7uwcQX4+D5I/2akZkVo6Oom7/9OulgU7tHasjH7/yf+jfiabtPiEgpx58I/pqN5F
/lgX88db6m3IDZDI8jTV+W5Z1gSm/pJ6Imi0Tl5cFwkdCUz+bQjxukahWfLQZT5gvxUUG2Trl4Fh
G/Ur61qU8Yk2/+p5QAEIUf7wM5AnlS7/ze1ynWUFg37oA5JBKU4peRfUvhX+RuoMMO48+y6Tn6jR
a55tzsdNjEfjudHL6mQgu7qdPBubSpAPrKLC639YZhRoU178Bgf3C3dG+9XXJIL7iLxfXU3XD5WN
0n2GM9l9WnpDIHrd+Draw0G4Rv5bZ9ORj37zFaBNCHSB/ZDxbhWLYXrUzTLdhXaTHRvWZTfbi6O1
4Q/iK5D0u7HO8l/6GH/heTq+DEKOOH0a5dk3uH3GL7vasIFVr4wjHKhcrX46JMyLT02bOEEdpRwU
2E53Sjxjeuw74xE8Hc5XaDRDzSm0+zP0w+oH0LR9Jzv+GERlhkZcStDW3bddDCB14q01H8V1IMCM
rlpRJpfGiHHYt6zhe+ts3DQpfwBcA5ks5WB27rhDDWW8Sc2svEPxS3lXhSjwQsChRrzeQcE/tNe8
VV3gE0/5jUyo4dKQmRa+Fa+kVu0jrU+3QoE+8F+t3ZtenqwQNhZHS7335oEQ1QJTWN1RL3bD6lKY
8WWZlFd4649xAhLPj4VKJIzX+DGlW40gIthQvy9MPiw2ulXhtT+I7G1S1Jt1xsdTX6xKR1G+zcRv
c0s+1Hzq1zKaTh2wrtzwjpCwWTkuWDyq3LrOmIUJ0hgIDqRbwjhEpdldUKDxQoNkcmPjYlrDu38H
hDvSZJFz0lrPCYiOwq7aL1ViGw8mgmbnv9iHpvxsT83+i5N37/4NAEABsVfge/PFD1PzQUaoppoj
WWU4dO/8rkiCnJkLblDCJFCpWgH+hb7twT0R2nf4h6meB0gy7XuUcG/70TK+THjwRpzF3/EKA31K
l2nnkTvTDSrVHogyUJCsZiKnWz1LNbOrEBiK3HqeSQ5OiCIwmmkBUXHjKUTH2T8z6Z46A0SRZjqx
p3/pAD4iB+z0UHsRbYqotR+AEE+3+M/wzyJLwDcM8eq91Vk18gKxBbVwrkOP2gK9qmVmPyBdtB1r
NkWoSYw34OgyfqQ2KguBmE1fnEkXa98U5q0SkbYbpqE/uk0/npFnh/g4q5qHBo95lOcN5Ru2EU9h
BnDvKn6YeAvGsJrVSlXEfus0vQz+9tkmbv3HZ4tq/dNnSzQNIruq9otKt2LZFUFnxf1xLs5SXaDm
+yOVfXWm9oA6ku5QiywTK0RWQSFH4TqvZc3GSsAYMBtdpG03noy1FdLYJU6tPdtKiJkFsQzxr07G
rkrwjo6c86RUvKRqSq6zbRdB7JzVcmdJVh41QEIuwuXyQlfU8LQCQ1nouutloGnC70mnh6uiZXJr
pZF18FgdP3ijKmkbQfUL5MkZJZ71K3mMtmUiv2k9o/pHBNBjj44SjxJrSet/ivHPl+Q0wYlSACxN
nK2QMY79YKMbEdx1mIcalDDfNApW3FldvzJ6IAMHwIKeXAcQaTubvpBbqIPm1KlrROAGnDWSpO+v
vXIbItTyqel/c5P45e9KQBEhY8X4c1sUO5RyI6+HX97WdOJpV6iuyOsghW7Ia1Y2+jEzXciOa5P+
pjvy15j63h0SzfIGNm1UrCt/y/DdoOMMmSu1bMHLHfmPKXtftkLceD8VqGwHtTYYdrceMGMBsovJ
gY621K31ND3MB181ioqN5FMXsczkkDY6MtENqks9Aq5GiTOsDGNwNn7p62eH0K54SQzuFuUZd+93
hDrNKeoRp8knsz+jyAT0EgWIqs8Q6AzNbVSjqLxiUmxpnBqNJd9StzZ3sjQ5aljQJGU0XKquqVDK
nztgkPFcuSJjUnXvPpbLeVB3HbK/ypsGOIsk+C+htJDVSN5Ca51fuAgBJoS+VNBXkGgUGdD8SN3j
EjuvfgvGt37lITQpV2Rs1QhdeUDKHKqG3RZ7bZig/phHubU2agANJXYGDl7jp45+aPgJxZc+s/Gb
o8vYe6ytPIXCGeLm1CBHlQuEdP/p9+AXKsHrT5ZPM6k/ZYkBzfKA1lrmQEgIoXjVmAWzNrbM3fwK
erB+q4ML/FoboXXR+bOh4F7UkJmuplhYgZuO5SbBToXhDBJ65ykqAnLJyDb6ZQv9ntjeLCu0if6M
00kMmj6PlysNqmRHXzV0FWVOX4JJwYUR5zl/Q9Z+am3Ad5WXw2wonXfjnnzIZDvVP7NpyaVPPtSt
qsKxg2XENVi1NlwISrYCCSNRJu9Nimhki3p59HPpNSAcin7NtpxGyN1pWbUdCu03RSA/BSmzJIHK
Twzy9B5o9jPOjp+jmX8EN2my50TPWqK9AAVtXUwN/IDCikcoxY/ppRnzEtxLXLtHEZoZNH1sIsaT
RyswRpY/ZZRtAFIsgf1IIFzjhPEvnjbfq8jtv7Qj8vaaG+sP2PB44J7sdPw/VtkBL60BLDgtqvlZ
tnHxcsXvwSnxb5GK8TxfahbXjkaLPVWZNagkUiPUuALIrNF8HiROg31iomgPdBhvAF7eQ6yzffSm
2j+jWLANyK5xkC9WbdzcstCa7nxHYv+iJsTgCkDGqHJONuqLn7wKcrpCL5+jampXEox8Z2pGoRVn
XTWLjbpc8C5wcnNbTQCEi7K7dG5UPftAwT50XhjoZhsD17Ju3TJ/dmRfPSPyCnhjzR/IMaryK1BS
3o16bdr+lGUzzotArw60qnmM36Fas1IHWjyIxIG6+eRMa2CB7B11e69GehAB7i11xyTscBprvbWl
bgqu0OSA7IYV0Cgy8dqxqUBvQaOeOySXvscOlUZ1abY3hAzuaRBb12RVO6O+LzTNmsC2nLUoyGiP
PTYHCCUVWXjBdyu80JUm6i/gyxZ706icaWU24YAA/AgmeKPAwbCAMrO6oiaCKsAxTNAs3b/5LdNo
BrnQtKX7/77Ucss/lvrjEyz3+MOPBlgn+GEwHsMYIssaVEKqFV0uDYg/nHVl1XIFoYT8tAywBJT0
TVX8M4X6y7CnVly6dPXnDfIeGUmDgeXwf18mbj4+GN2FPslsXO5KRrdt7Grl2sb9xBOc3dSHWKZQ
d3ahS5pS1+krlDebg2Yl1V0PaUgHqaBzqRg7qalHBygQLayD0bTebYKu0myrQdToMqpfALDRvNu2
PEOtxMdcmlGlQMtJZl4W+6SjdnvK8SSiuy4DI+h1hCuya+nF2JnzeHA3WZ34wXzHj4URpULhNji8
Bd075yVOyY2RruelaHLM33Im4tu8VM6NehMnWjO7+Jp/tUBCtAPDBD+6XOfH+Yrlw/vVX2zkIj2b
5fhhYx415cfVYnPVMsuqNLDYGrCEBqmNXzzo3fyHemDgporBpE7d0Mn8B25CQltk5i1WHg3k1fZx
7wwBDTa25z9UiLcUjdAv8yTBoRSIIh5EvgARLXlX3jzLuoImpflZT85Vc/X6p83ZNWa4KGHxwrQ7
syQHN5OvhwfWymcCpBMMPVJYdEQCZvtiIg+yF810Q5X5Sh9xIMid9A4EevZ9mqTsigfShnrUaBPY
nHOr/zmMUYZMXw9EXu03XeC5IVgMWBGd2txW5/nGfes/rrLUeLfR1ZDb7lscj/lKrwr2No9GO93w
HzPOs3vHcbJ78F67566fTmSCOER23wOIfwvxLINqnowCchuG+xhkTHfkRU3fdvvMqsSFejJJs/u2
rF4rVoJJQ61MJtmBs8LVzOiw2IbKagMv1bMdudBAzgsUXVQo4iEbrRk3kBONejtbL3eNGLd2mQQD
9bJeZOXmgRkSeC3DwwdOq8k72W5/T9PoTwIuooFSaf1pdaMBDW86f4TlT8hwohRg/7oupjJs76TP
4vPyyTgLk5UBmkTUpOIfjHw7tw1XmuayT39VY4aAkZqgqyIXavwJHCCd0RnzX0WLssGH6F5R8GC5
rd6X3l5rgFtf/tKhHbSj7okvyz8cAqTg/ef5Yfl0snT8WxW90Vrz/6EvaxV1HW9zd6rtIxg2hCqm
EQdmQiRBqwr5Le36JzMvsqcUko1HputA6Co79OwsreqvE/bhAH963bYHldHBK2r7mYPojpx01zSC
3tXbS2I52lpzqmLFIcD3OEjjRfRjeRGq59b+tAVWBMzJjW88tq5s7zyQXvVeZjySaTBA7RUVUXIi
mxyiel8klR7MExwzepTGNuTcABMnIHrYVw/pgRYHJ252RFTEWFGXJvj4smiuIe/JNEwIJeZyaHe0
OKpNinNqlb9okD6ulhgnpHCj23z33hJAmyXuhhbzWCauul1fyZ8aP02/VRkzztST2B7uQmYOoBPB
HzRpMroHUmVNg2SqIJG5sttQHqmbTbW1ZwmCdeRCH0GgMk6fHsmgMWi8+M2k7+kDgNZDP0Zc4iiJ
M5VIXvXEGu4nm/G7ehI/Q+H7XyDtPm6gCDjuI4luzLU1SLeA0Ux9/1y3BRT4UEH9BTyFNihxi/5U
Dwmga+b9bB6gwMebBnwhiNEE7yduUKjtZ5zegs3PkPo4DWW9+gTUs9IOYuKG9aDhY9dR+Er560gv
v/OOV081kmx73kHiB1Fa/0k5UGobe8DvdvdVQ5Dze+oAAJkJ+3dm5bc+H803nvYj9EDN8t61kmHn
NaY8ho2bIU6R6WANtOVTNkIZt4RA5w81HRql9u8E01mBYDC+ouE2tHJ8NXIdJQmqjjzxNDBbGBmK
z/JYvkCjAlzOsC9uQlWf5z5DGhEBtdnNRe09uaE64n21UbktqyXpj5CIDiB5PILmG+Ud2qoYfxYs
BrrUN18hO9wAlGgU+0722Usz2GdWG/F31PPkQQ149JUzU79UxojUmjUm3z9mihxiFDSzciPAti1L
X2tpigRRVOYvdFVGbjZfib/Y/uYX6YaO52adf8qzaa41nsAMtv+U1ZtzbM74qDmTe6D02jzKkCXb
OFqDMpOPHB050yp50+3JLtN8VU5I7F7roa53LugHXs2invms3NwzNpnltQegkCDOm1cznxX20rCn
PQi0TV97Uf4e4mSoUgNMwRkr8CibtTA3CjsfxK4PHuwmzv5LXwQpX4UJD09+BtkRQGWy6lpMDhIu
hljTAPKE1TWBhqC1Tie5BoYqPC1u4ejE2zHKWSBtVHMKADVOvBiGp1iY5QYsZXI7dycQsdlui49k
suGJC2O6oYz6TIPUCAbCMBR13VOPVpOZ8b6abYj31SJLi7YDL3tEvDwzWxFnFuSHzsIz2iv1Oj3v
9qlftAF1qUGQF8ScUXe1Gx+ATeXRgUAssJWUCNn+ssbsoSb8e42/3cVqoP1aD+CejEe7ftT+h7Hv
WpIcV5b8lWPneWkLCpDAtb37kFpXlu6qF1pLggrU8uvXGayZ7O6ZO2fNymgEEABZzEwCiPBwj80j
cTP4UCfdxci1WvfTjwIafeHki+7uCoh2PzrdeGQQf13j5egdVRWoZS1G51TFmf3CQJc+09Y1OjuA
hTJfBUDNfSIzPymck8mCrbCyFkn17hf6xVQVhCsK+Czua8bqYx20YsWCOPzSpOessOV7G4N2dazH
8MDSRD9OHam9jDNo6FiAC9lh7O7jBOO4leV+C+DwUaruviBa2i1bR6prLEwTYq4jWEbtbISIcvxh
y6HI0kCOUa9MBE9bMPSC+8Nhq57ObGxVO90IuAtwNrdOZ7b6zOseKu4CaULTAaSYTbCtAOjd8tpB
ULbBm6jGMgL8/t64lXjP3BceQusTX9r8Yah6WFUunK70WSaqje6hLDdpcF25ZPw9AdcuxBS7d2vs
2bKJow5aekG3q93W2DFEOu86pIQvEZcb34q+PxGHttRg7wyz7p0VCeQgkX9hdFH6pJF6j9RtnAVl
DtlQvJKfjKj5qLu10plmrFp3ugQzkIMXJVI00gPdsu8mycktys/zHU//ipuD7IssUtXsoFgQPcs0
P2WZIZ8iED4d8EaZfoXd8D7VJwyzhaWUc3A9UKX8Wj8ikLHIzKrY4fXXn7Hg788jdzvoQzvZNrby
cFGwHiIE1OKpcFzUBVfbrBuga2ZAB0HIyak1FW91XpwMO2Dbyvt2OlQg1kf0AnVUpIZbXVZ51abw
rXZJKDfCu2EPfO85rr8nfNut3vCiccuAHV4kRNN6U7aSdnmP2Fq11g3eHoFhWnc65sY6nM4Cd/g4
o7q/awWwFPQ5wEpuI3x7DgKhg001evlzWepvNryM38Ki2sAR172bqR+vgJ8aLo0Q8OyZWbXRiecu
LT0aC1+k5kkQIwI5iqnM4ZHDOic4UBUdvMmLTGcIU0DLNR8hRAvw6ibyGmQrTwl3BOKiOhAAQP/G
ds9w5GQXOb1+dWO9WWPNdpHD8UrOjT7eO8zALFHE0EBvq8CBYLEZffPxqxCWyz/nUkUrk/P0ImMm
jmrMqnXf6Aa53sgXh5rnN6dKfwxZWz8JFdZb38/SfZByKKVNg5HFaENxPaz4Z7j2o5XvjXrlMTHs
QCFIGHU6SK2Lte9xa03FDsl7D+6HgWPzrZumgIsP9eOofaT2x2G6R0wDCYZQeLiHMshHXeGdDT/a
a+Wu/06zwrcx1U6N4xSK97RiK0AWO+MR3jU8hS4M8hXl/scIXe0Q67UwhUHlCUSK5b2CM2auoyI1
AN1e7+yl4YEAoXVa6xlp4O3BsfKJm1rAfVhCGuJWdEGgiOdqnyM7AEJauHIZTwzjkGp9casyePR4
nZzaIfaXxOjt/lHfZHZyyuxJngke+DW4fBOIEuYL/GzNL+DbaID5t5Kr17gDuF7wQSQ8bB+ZKEE4
NL1qB/Vh2yowGttWox6UCfLqxkcgC3vD8d1hUObpm+EVcjEf9QTEAEfmXE/2o478dWCMyDGo63jn
dKHaIMiBuJ4Y8V5ErBzsNkgKiZNkZ8Zp/YksVB062wjifAssttLlTD1fG6zf/m2ZiOcRL0OWDBdy
Z7mghlNuBfUzeqRN+XORWuHx7/b0/Iuw+0vrb31vxu00VCGMZjsG46EbEHSFFHpx7OEB2OjStB81
IGGQOdbjt8y/y/vO/26PxQ+bC/HcJCZ2lkHvn4ACL+c+TZobaz0gU4l+b2xwym1kqAy+p2kN1EwL
nm46JHK0l4x9vuVM3/Kqc5BJ7NMC4j4OMq87N60gUDw0H5nYNztoMmBt3qbPDqsYvqddCW6a1N4k
HODiMC7yM5Lg9Rqwp+Kl9MyvlNpouF/x2oq/3fqwcFQrw+dvjYsPk7LWgDAuNreirPpiA3lktUm8
IDjxAalXvH8l9HuWtZCmU/5wEY7oTlaDjUxY+ObnKp4N7P6R9eYC0YICCBH8JDKsMOEWdvITydCk
U5FPRWq1W+R2Uiv2itYztf5d39hViFykGgSqhr5gmYB1JQRoraIXx6JhWGpO9V3pgjBgqN+KRmT2
jyb2xAP0aFdguA3SexVMCQxNeAJTN3e+auQQr0Cr4dwZOVT/BsOLn4MkK9dQkhrPSPlKDm4eu9sx
z+yrHeV82XJXvbWWfkiTzPmBxH7gG2XzTRV/dPdUA/hGG1sg8sdcAX4ECVeMTE+8bn2gB/oX+vlT
veVod+vl5aw+JAcrvSK3+6g1hJFugkRpruotbxTIcEcIEt0azNyB4IdxBYMNmKhyoPbhXFkUPOyO
VKyH7KNIqYeYHX5uHX4tUmvEkB72P/bNRmB0Cp2uQG174pWn93JaYAGNGGLuKFJ1pjIdJhM/G/U+
ir3wZGLxSXwGUdN993mmrm7XOw9sjC9EhmDrzt4CNhptyGpIx+/I0guuWNvOVlRtDTas+gRW08r1
z7HAXzFb6Sp3N42o7DU8lAAI9yV7DW1ww+F37d9rVYGPGy//M3JkEIPyWwWnS2efR0DFIY5Y2Q91
VtXLzNT9p0jan1vpxd+tokb3KQ7FkwJbJRZ/cyWEVvuAMwiyBfhNBxW4UboBYZLWDM++aXxODN+Z
F5RtbKanLFKfaZlGGwSBLNeFsNv4QIs16eA7iGT4fE1sXsTr1fR+cjZKTBUT8xfV132D1I6p3unE
8mZK9ZDpTDAxyGIBwt5xi6SZ9NWDvLg2hfqS+kiD9sDFdokS1V0EEqgBNajVlwjSAJyBe8PyQn/7
a8/YDMerTu1XjZXNGRRM+oxVrz5jBxLteG+8CDsMj3YUbgIrLR6TJGqvbuwB0NJBGbSHz2VZ+ozt
qNVoeX0KAvE+t7LB/VYh+eOIxRF2La5jQPISHjKypQOI6za808YdlcJCuqt//+t//9//87X/r+B7
dgWMNMj0v3STXrNQ19V//9tl//5XPlfvv/33vx0pbMG5Aw4LLsE+4roC7V8/PyAIDmvzf6kafGNQ
I7IenSqrHmtrBQGC9Fuk/QC5aUEB1610dracWBWQSf9QxwPScJvG+4bQOcLn+mtrrOZ9bNCp+IiM
lW1MK6yO83YHqBlPLu6o0q0gXjnIpToLNRThdlYZjMP6lzLyiC8KQJjbMiOKebRCNCaFQAiYiegQ
xP7PdWRcpMmK4Tt+gDwx0LPTgeu0P9vToY/qcpPhpQdGpj9ak7L5BDL9dMdbhhU7T90SeCTRzibU
l4xpAKgpsMU/P3rH+uujd13HxTeLc8SgXefXRw96vMzoKs99rLtw2CEIHAA1ZY7r1DGKtzJG0GRa
TnQj8qAL4ZRXsnCR84RUbQaY2N9bldo3DqkSP43TsYlmw+4biBUbB84r9ZaEpbWK7Lg7e5DEPBY5
eDIGxKZeRpA+4/G63yZT8E8D4z2ZMh9KI0EynOhnZpbDXaMi++A4Ft65SGnw/sP3Utq/PxyHweuL
p+MAGuJyl//6cDoRFwLQef04L9LdnCMvP3NeEKHI7qEo294jVf+ZXodhpY0NvfKoOFkBrqXvhxxa
xZaSn+EDbtYuTzVY0/BiUrqCWAPn9SerKc/etEbEpPigI5a9ciOHZFDewXTInGPlXZWRlVcA7TcI
2PPHbGLTL8BtC7qD2D9SHSjD4m2dg/+RWqlDGfYbPvHyw2sG1doydJC3Z6dLOKei/ehpsPb7GimP
vQ/ODLuLy2XlI4tQ1Y/QruePv9k65rVyrb2AcsdvS3tSmLMaLg9TI8nPjW2A7KQOTg8sf9nJdMLv
ZSfTp3o6wFOYlzwCARgKaei2ixaph4dU5vrJasxyY5hjtqZW6t11ydw7A3nv3exvdHKLrS2njn8i
l29rb3orm/WGGgqLqf/wjXDkL98Izpgw8cehmO0hDdmzp5/TT28qvFmsAVQywSPHFAX5ONZfOhP0
ypRnGBYvpqysz7QIc4y2PwXc7y+GkliiGSWkIKP4TKqys0osicfO8rB0Wso8zxf1pPYWAgQI7Z0i
grhMXBypEzVQ8X+smwcLWOxvq0oAZTPYItl53WgemSPMI505fWwXCx0OQFshUMR2joj2t+a/2MwV
Ttls/8O759fX/vQwQQDlOswV0gIRnXR/fZixKpmZpMx/8PpqQCg2lQsT+QtXKzQkQN+puW4Tqd8y
xte01iWLslTI0uucDgy3IJ5FGDEXyD1u812FOMP0ni2nt+tPByQZndsGWm4woGpofMDpZCq404JR
L8vYBL2rxdJ7U8bhgpwt1MBS46MB0ZkQXgLQuhtOo5dRnoPLxpfJvQucyz8/FfoK3SZDjsgs3oQO
vlu2Kx2G8q9PpRvGPixHHu8GH2hfvrTBy92OUFv0cC2sIbyHbuygqTZhDrsmviLuWb7cLHzDGeEi
sPpFF/gQ7rGAZgv7Hmz+ChyDSZMFSATI1CNnaXHoplYq0iGAL3Bw++CkHAa5gj/7647HSBUxzS+s
O/7zv2tNE8yv/67DbOEhUdSxPA+w3F//XaDt0gHOjGA3w3htiMaS9C+2dxIashq+q1/0jam+HTRg
zZOKe+yCyCdoWnCzMA87l8CytwPo/BS+Msje+Kl8aydYsCiX//yf4EOypwnhp3+GMwv/iZS2hUne
EeL3hQyDsFvmharaJk3sHBooRi4RLEIQs+PBpzCVYEEB9kh4JcDyDiBKVI8gkLcBHQ98kKFWnyTL
EvDdc/diYtv5nMI1RmY64/oYKMy8VMw4mAmrqGPg9QkjwCHr/ACnyRfE26IfaX6RfNJO0oENp4Qv
3ia2uSUWh82D4yf1JmVFcaqT1jvAj9ht69IZr0jPCVYW9DRfp3Ha2g9/jOPHOJYBsh8X/qQ8v5iB
cs0FSITaC7BWZxHE2cFysLiYVggNSAiC5jwazyVSLy9kRdVUHJpi3CEB5jPVUxU10mFoC39l1txd
zlegymoasjL7dtFoHWyp7qeLCa/eNkNUHX+qS1udnmpWrHhXQHKIutClOPC/Wysp05/ryMbgZTbJ
YLSYs/5611AjxGtBMLnVULraBwxEOAnAwxDyMQHRF4leAfBt8VMEquZjEZs+mFIaoz1SORNZsKwD
M1wLe1gnfuVCWGOMhyU49MKd59bpo9co7zw6/p3rKJSmqibxzUVVMw66aJ5iCx84R8NJf9wsOs5+
gAcRqtqNEwPSg57wxXj72oPSHo0hp4HAnYm8tYafycJJiniH7RH2IFMj1dmxs8bqRV3nK6Vy2KTD
MK7mMcJi70djdOeV27CKQRYy9bMqodemNL31PELmF/c2JI5ug3rmGK6A9c+3NKoz5v4lTIKD4Ixn
SyDCQUqc+8MuYfN16sB3TmDvfiVzGqeHZ3dRg0vpQEVfCWcCbiK0P90CHYoAKZWJa52oVyACY1fm
+EzorqjOtoBIg7vzQvahEyI/0zfVip7N0PvvdlaFJwF6EGiotxtLOc4DuH6cB3sEGwIoheW6drnS
UJaPFyDtTu/JBG5mGyhmCFKFlpWtrcipt7IFoRzkXpMuSTb96IR7x7Dyl2T0dyboZz8jCF6t3Dqz
jhCe6h+Mtv1iFn78GaGxAEp/tXkRgYzvLH90F9Sg3f5HW3jGfehn8Wms6mRFF8Dm6CimiHbWDhew
tYDJtMdHQRdJ/KcMiUIg4OqTbZJ3cls5Rv4J6ovLgZX+xkoqZBdI7OSN+thFBbafDdaDS7xdor0J
5jqk2eCRYfHJFnkfsmLp4yXmm4G+p1bTDduVGxrBlorKkAhpQXtrHqrEd7jANH0RsmGP4EQON76F
tRwVC12yO6Dad7Nt3SNFB2yx2cav7K80mpd7xhY6a3zK6zMfLQNuidQ+UttcowGGSxH0nG9VGLU+
cLsB2/Z053Yy4jUhSyBHK0yaWJJ/3PO0LI7gr9nSfTQZc062oz/uuXPFHRAler7n6euwQXpbtqar
JhwgphHi5lSiq9B9Y8vRzff1T/dMnfrK+Ms9B3EJzla4Xu5q3W86I+bbppT7HO4ZwJCbHL59o82A
WJ5Oh6QpgVzAtjgPPb6T1CKMDIB1nUDZY7asgeuLuAgg3DGFBqaOHUA1Gz8Ur5ACh5Yg1TEwTKkT
nc61eWuxBaKtvjbilQoxAdjxY1QVgPSVIPrAEiR5BPQ+eSxSiBJ18p4M4De21wxo2jUVcxZbD+hM
htQFIhBi1alOb6iuEvAXNuESaljDPmuT5Uc3jFupGqGZBhK+odUmj5Core8G093eLNJiaPBvNtmO
xmrGWp7xRKDJWuT5keyoaxn0UORgfbWnOt2z7jQ40dtYjM1e2EWywuI+2jp1zw8s1uk56MtqCR+C
r/O9iDMoHDCdLhKVD9/VCIlvr/oxJOPXDoxxLyLD/jIqfQ1YELhPxsrxtqZVB/e9j1Ri3Vrpu2UK
uAvRCZiJLd4I1ueI2+Bircf0ga7cDxk/RFHv7sEOs82Fiwxza/Qg46y+251VwFNmgN/IFfwcYtbY
OHlgAlAN1cQhLuSS+XB7G9W6cJCbmcDR/lkE7AIWxckDxq5K9HjIEXzFKrSyb0YTfC0g7vXJ7Vm8
dLrBf6xAUbQCEy8D8m/8uDYSufLDb9cNm0DcAxIH5LRS3QuAIshxMeFU/uV6UGkEpDur8o0ccpBY
ggBzUyINdOUnYFHXrekBtNCan4HNXvitVb3JCtlWCsQhOwYypxfpuIcinUYtpbkUI7ju7b4173QY
YztPPZHA4qtiePSlmR886AmuqUOqt6MViXegCxNwpHfVHkgt8TRK90rtoxthWW8W3UXl2KEB4A7J
y+lKqQzA9eB4T/jZ1fueKYivW6X/7pebuaMt2rXVjNnBZA0QSar8NN8IgBMLQ+PBxRDHOFvYwi+z
aUDErg5Z2OiXUahhZyEbaJPWTfMW58OCDAwbEG3It6RH5N8XD1JAf4AuVXHk7yADjF8DuMFPLkiQ
VtRg8Goj8dZ8bQSkhwXYqrYq7o3XzMEnP10TLCfFalQigRcPQR/I5BXz48qgrblAyCN4cA2QlPuT
jhz1KCMEfQZ4XOrRDbb9mJc7EFEPL2MGqu3pQccpUuvAgZSe3dGQiMJG1mLElPQMf8VzMYDEOYRL
eZcFMZQjZt8nHKAc6XOAQ7vwXk25wNRgBt6j0UOfaZpNSyPiD/l0EAnWdoUdGWuaPkPZokF8VW5f
zRNqnobjNkPq95I6kVULAMeA5eSZSm7fSBAvd5iGs8zaYplrHgCiXXgIjDwnjmHcx0F+JEnm3svw
cID3R2Q/DF7L0kSki6X9mlrdNEhWBrw3e2oFmOBHkgt2odI0ogVH+rOeRgRDCbg1MQQvcN0/8oUS
Bckh4AJPgB+IU8NbrE7bord2ndfcWVMD4M7AEf/UbPT5Di99dz/mEWRMEJoTJ59bf5wOygXR+th/
C8z3zgnA99i06RKq83a8VJ6qlwJz5BaM1E68hCLP1mqFfakAOXwYS6bOdsruPoy1AZ9P36SruWzB
4waQflGD7HwarNKQomLRfRLK5AHe0eDIlfzeuAnarEaka6uu8DWjC1VO9rXJa3MNMBJbA/Jig4zB
jV6TwHDXqSGhVz8Viw6snL6K8xMVe9vaIQyJVVTm80c95uts0PFroMr4bE+6DlhIx68gzBXbkvkf
rVHSxysk7Q97am2Z99nJVHlHXY1gPdoMoLWkyK/gOXum66TaKQ50U+k0PrKG/v6mqDUtzfmmDJA8
YbEQF1sfMtgnCvTPIf+pqOEDXfjYycz5YmQyZ5L9BA4IDL+fjTzKJ7sNNBvRmOFkxNN0XBV1sMaW
HuweMnpEKGB8tgF4imskiFCJdRmWaCDkpJIw7b09snguJflwssFicKU2v5Z3oGwQd1SyAvZYgF1o
LiGw/tr0nnmhNh2kX0zFw5k4EqrKwcTO1p3nS7AyWeC34Z+IHhIcW+VCywExgenm/CZD2pqZiCO1
aszzCzN1EBWjVkiA4jcFbXPRBOzZ9WSyTNm5dst4D+9I9jS6XrSNDWauqBgkrD6L0v/kMTfEtxhS
VcEAwglqZDUuldmVPOjKyJ4g0ZxtdNRXa2rtfDs9VQPeaHPfGqmyInki01SDrdKSARbu00VV07Vr
kP4mcMBiIIkkvAMAYEnZVZfEBrtsEqfmCi7W6sILSL0hLoPTSMHNPoC0dzNXFkqiqajMa5S2zh6u
hwGqINMYDLGA1E4/lZ3ag7IKHCmxrx9N2aWXIlQXBhXYDHiBERs20waj/NTKw6o++gOCjhAfzh6p
DloH7xxivyeqCmUH3dBpIzTQAIMJ4JqVVXj7on9vInrmK+j7UJF6WPlGxS17oBpTYa038CTeUJsa
4u4KN8hsThZdD83DJocniYpC1S24W9uH0evfkS1dn6i6NhDZxhe0PVAxqAoHYFMgxqhIh660nuw6
Sc50JTkCYRdi9gJqFTdKB8ZXoF9e4YuSXDunZ2ubQTYcb5pio+vMW1HHNjONh+77/N9WhRxXA/KN
EJnFKGNkW3dxEm0tNehHMucavjmLjdbH7YvAwR6Iv8oYkgNLpAwgJStYgtwf5I5wpl1jbwLnGOJw
q6KzuPc2COb2ZyrNVeBcXsi877fIqfjoDqpXG+ihoV0i2W2v8t5bJw6gbgOAENc2Eul88Csxce76
B9lkyDROKzCe9L3+sLNl020aD9ouUuXhqosD8wyXJoRlwOOzivtEffX3dVekX2/tzGn/sZ36Y2pO
sflLsk3aDt6qCBEXaGqkZ5FA5q1IedS3ImVZZ5MxkOowxvL7+dZKfStE5lelZP1e9Lm8q2zzByUI
u0KBpaMs3S3PsQzDqu08gIv2ocYqlKz8yHseOlDWBWknNzONvmU+t01Y30tHFtAFSl4oGJJHgdh4
eS43DaZOALQXgwtkPfJMsu2NaiExyvSksG2J41DlCAT9YUI0C3GvihWyofv10GXxsPCkvoL6JtpT
jGyuo0iZ29fVatb3gOwjYgR5DxJMlwk8NHDpqdEBakMDOwnqF/uZWqEyAY07UPsmcRds+gB+utzo
QKhkWhk7q1iuzbIerlAzHa4DEiCvQZp/GawyPlCJ6kVjfXSlOjow1+hXAzZtd9wG3V0IfsLj4FXt
E4+bal0Xqtp0U9ExTG/vRkG4pNbMieRdUToHaqSqvG1X0mbmPZVAmQ6GtiHNjpDh/Hk0Zm7CoHTv
IZZYPxjxubF0d29OCphdOpZ76ddsQW1U5wYGlAzCDg6hyZ7qZHyuy8Y6tVF6uXV0h54tqPhbR1tz
CN+hEyDBHdwU48eVqEOUan+XWUIkF411AvLuTLiwAm9nGNo6ar9z/3KGFf7G9HwEAGt4j+BJg5di
AqKV/LErWn6iUtMb/Ahu5M9UogNQX8Mygtjl1k47cDW2Inho4U+dOtMwflgb068b4tNVDOLFacRa
cX7qOkM9uApxskRDBmh8sehfisBsuHKUK8CChcdHh6gsj4ltG2cqDR1SKfrOfKFS6XXtqczEuE1K
m53CQEFUaDrEf57xUDbbOi7eyCIxiw8LKg5JsuROHkGZxqnBQgYc6AjVsoUEYeKlKxJ5B/15pKVP
DZkDPAM4wZCplXXyDvkmHz2Q8PBjzC0gNnmyb+uwfrDN0bl3QIA0WtVDqpv6wcOrfVflcKOQAdV1
Uz64ATjE3KnKDOfekxvtnV3eL93YCoGX0c6FDp3socQBGTVIDQy46alBiQnrMkwtDiDsvQ2XGtlR
K+LLTy2EOXZErqClC1ZsVxyJW0GaoFldUAOVp1aIon9F2B8pWAp08lp21uPtLDAGtcqnOiNAqxPL
n1tvdn3GT+A7/6K6rniDcxbhEHz8F2mG1kORy3uqLyFDCrdZle9YHxZvCtuktM/dl7bBggcsTNhy
T/W37hpE5ccS6JxrbSFpGQr0wSs2EuDAnM7KqY7OqI5aya5rS/V7q5DdR9+s9Mul7JS1NUYbOOla
IU8eZKyHIUdC0lR1q6ezzK2DcyOcait5PD45iX82wNP8bTpB1LyjE+iCzjVeCTG3WY3SxyfRRI06
GKV5TXzsIUL65Oi0kiP42sXQwUGCz9SdDtRgj5Y6yD96CPynlxkN6oG7e4co47iysr7edqIwn/BR
GtsuCfSKikkFsAmH22ZBxaqPsU3DSiEoQwuC6Ya16boouqdGiSD3osAv72jUtvlEA5dRAcfqVFQu
BpYavnYfHl5QxQ3iCo6Jda6s/iInfGjcQyWK8WDVAvia5Cu/duxXkEaA1SZO86UpE+fVcDW8tYYu
AHUu7Ncyr94GbifXAP7Pp7/pZJgDg3q95Z41lBUNI4qxVloFAQLv+MWsQjrpxhVmLHfn2i7fpIal
twNgPvCPQ8qainblYGc1Tb5UrCGptRxTVdwPQ+IcrEQaSzABDJ8Y8uaXbcPTE1wu7SvCkiSmS1Yq
dwwgjiUkyQV425Dzn57s1iAr6vx3VrYBOKA2XQVvSNy+OsaZRsjr5uOyVPztsrCqki7bFEZnrhA/
hEbyn4fIBiVIzs63mtTEPL4oe0h8lzw/UQMIpvUF+U/NiYHb7ZNO8VvGPPMMoQh3lw4F38SIfH5q
y2qVVGX4JfLAYxvktThFIAO761uoXkZTw9TTL6P4OSnqj56mn849ySD5s2dhpfbcE4JS6gtUhu6H
rN6FoCv+XOltD86CHyXEiBZF3rrPoICv1lnbheeyMOJjafTWRnI3e4SnBbEtr3W+NmOzoF5xNrw1
agxfazjjVxo8ZxflILRqcvjvkAcRP0SVr5ZBmhRfwk4g0Q+Rs9jHjGrk1acxlAXSdisFeQWv3Ysy
e8OiP10VvQNfFLj3kfI/iHcsOAGraMIfE9d1DODzm05Nb+lnPLyatW/thIjdXWabCBIBggWltq5/
c9wMTOaYW6HR+tZgQmhMLi9+YWZPLVBkyxw00TtTZtkTQ6gKiH85LnNH5U8dFAnuagjm4CebPZEF
78UuGIfkSlVuKatlJITak/0YtHxbpGayolY48esLGDLu6VJUJVS/Att6c0+lWtkSkFNQWdPYYVga
GxeyemAHw824gZ0BB5G/k22fpeUlDTmSfkLDBp96mD7BdXVpE5292yFgMg6yug+lEIBXjMD1QTH1
ffAHEDo1Dr4UoHP+lLMvZG6YItz2Agt7KiI1z8vq7i2zm2IHcZVqQ9WQslrVTpQCTpda+8xSxZoG
bQ1+yPBjfHJ1DVS27ezzMosf4swBdbsDfE/ltZAoyFofU2GBuRre5Ie8zpI7NbTA+eouXrpB2exA
5GAgQDqV/z87z0NNV/vbAcwAQlBRnSEBd0raq5HchZTG5whcE+fGzPmC6rXZj6s86OzZrNT9T2a1
SH42c7FY2jOsk89DSKqQCCJ+C+NaLirPBGVuPTqvDOJrGpSAL4xJdee6hVqM00sU64N2KwHPW1PR
LTji8HAUnKjo289t4NYvyi6dS58GMcKYGKx1OfJJGrDcRO3CRcz/KxKaVszScE6Aae0YmVK+OzYE
RaCewx6Qr9tu+rg2jr4smiPye8TGDnPjPhrA+aGQ5vPO2+ZiUf8xBhNAF5bfcg2W4t6rO5B0QX4u
96W+ePnQ7MFkOOwiv6rv0sEAsRzYqF8QIPqeQjL5R8CgeWjjPgrTehaJ6EFIjt+eMeGMo6gwtwCH
NYdajRDsajXEdkH/9MSmFwV27/0Xw61AZwifGCSD2l1sM383GGWwqivLftZhLXZ5AScEFQcbb8DY
iKO5CJ0re2fJKp6LXYBfaQr1ixXLIuc5YT2i5bbWmF9RrHnUo+hms7GHcPWugJbO3OqWQb3z4BGa
+6rMwzovUVCbmfrmLqIn1WBCAWi6KyA8UyiHGO3cmnLkEjSCgYhoapUyD3eBaQxzayJ9Yxu0JgRs
p9YxifwtQuzA400jlx4CIVCFtOdWbkLsj1vgnCRjFTJ7y2pQaVERc5u5HZsKmWtTX91349biPniz
p5HN1uq3UPAAWneo9pXI650/6GfQz/f9AkD76kwHfLwfZ5F951Vjf/rdgswUsh4WCOQlWypWOXTm
tOLgzZ8UhFLHEmc51ksgh/w7TL62h/xYN9wUAfivqJLs6BBk0Rcv5OaeStToGqAgatJuE039b6ZR
Al9UEiEWdqujs9piT5aGqtVt7AriXEeh+KEKfcx4ZOZHSLsokC69ooHNFC+fRYgEohSJNsfbxfwM
DNSFkV1jbMh/uj5QfBXy3HW0JtvbxTwr3nNR5adbfRMY6QH0hS905dvYobbEEo4xcx7De/Q9E9kC
E+M2HYwQZNtKQihxmIDFf1QnieL1gsoW2JL/POUIpSGFF1lntpGuGAAWp/mUTOs8MRaqhiQLtfzD
cHUSbi0/QGhhuuQwjeMGDXZFVHYGQyDLVFprMxJYm4EKTXam3BcBvuVUdHnsYd+ksjPjMngpIeNB
9WYv7H1RMixjAb76ZFZAA7uTQLPKG+c5hTeA6uNU9vtR9cCH0+BgZkeMBGB7+ECwoDURCqBDXkfy
VE4HKtY1LzbMR67Q/6PsPHZbR7p2fUUEmMOUypItOW+7J8ROzWIOxXz1/8Nyd7vR+HCAMymwAmlZ
ocJab1BtY9OQpCbHX4e6qdtEplLvPvU67z7L5bYPrOXCImwTG1s73Mgb8Hkl6u9mJftsNVD1GAnO
Petosd771a6ugsj46zZV/by3jZ2zXSG7xd5IHubZ1O6ANOS+XdyrYrYTNAvWQl2ptoSE0RY923bz
nw7UJsGgr/eqwak2HGa9rs7/aVcj1K2kyaN9y3b58y/+rz+m7jXa4AcBxDUyR+gX6+h5r68OOV8e
rMqrtVYeOjnIQgyU9V2rql9jRivWN3qgjQdTeilaZ06Cp2Abn7y6yA+jiPO3JMoeFapwkVHK12K1
l/5nRID01f97RKQ13XZeOhTCAkSkgr4jeNXF5Z2pezvbwm7tq8nLU/hxX/WvO1oz649W1dyDkCzu
VPvnYG/Wve1QYGri9H33gNwo4EYb0eaJ2ElAuq/1jjgTVGEzO93DZ2NdygOAvlXLi7ZqLWSbJzvO
2PpWPeazw/CQEM8QVFz0Vcl/lfeftFnf5HnUb77aUl943me9UvL9X12GgaJWqO5Ujf/qV3UpoUP+
53H/c+C0vgLVowr1RNfw/2r7qvKrY2FXY/wSK1WUrcEgbwMyLlNYx3N9P2HIQ2anavRLk0aIYwqq
qqePpNlv0dUCXs+nvFeNbuuuutCzlW6zFvkra5RPTaIzl5iJd/KDjHDJ2GaPpv+u+lRLg+bo0SPy
uPlqcx2knJMSQLWROe2TACvwVD2p4arIrYBtu+57n39DtdlCT+GNYrVsVv54xGQZDExR5PcE4/J7
SezjKCACNlFl4Ltt+JSqR40By9ltpDEg5beOVh3A5419NVioRhS5ea6cbJAvUYHnm9PghhL48XPh
JNOHUYDxbp2iIw/d4EuSxwAkSkxQ5wZeFRvH+AEtJTx6NED4GUfncCzs+Rdcq40XrCSevB/BGlkB
mCUbTlme9C9aRBJvsFrYmx7qi3qepSdt3XfpVVPtrGmeXmoJoz9xEVc1/Oz0+SS8rgiuRGj+9Pz8
8qK8RkuBjlZXXyzHJI/rzXlNdujvurpShUxkdbSlBd8/ju/dfwpCa9CfJqa1IvHNg+7LD9X51f6f
scvUiBXb9j+f8XWryPzhjC3LTj37q11dfbUttZ/cJSgnrq/gP3/pq029mGxBfc/HiOafoX5pJ4fG
LdFaiB15jzYYXqVebO0nv5C7Nl2qLa7agQeWX6s6/6UuzYcaBf6bTiL1RfbGEi5el1+GsQhelqiX
W+IuHu8BvbYc3b3F9n9nrtVgtVNbNCA46knp0BpIh4vvqtOBLf4U8XNhz33XZk6NE0fMTx37Tcpo
VTQjAwWWQdXVJUqZ4xlEa3dxpil4LSKsHvNpvKoaaP7notTH22dN2AS2/Onhs+Z6x2Kp9EdVCzIi
JC7UsdLyvulmBXNk7JabKkyAsLsysnQgCrSVjf1XRwuiEtVt3991utO7kLzWHni1YcwMdfx6QgNV
7JbG4lDmCX6k/zwZflSwKy3QlwE+TFvwh/YO+Qn3oQN082BXXnqcbc8M5VADLVkLi6jIfYH7qBlx
GmFXSltvxYixLxPbU2pqbJrYZti6CYwlFN4fenTzU22605N53BZEtn5AxG4M90eL2MpWzwrzztJq
7zoPpNVURwPhCOsm/WMYHWD8C0azheYfZtlV5wK9XnRgvi5T4Nln0rpy2aSxWZ07w8W+YdKiE6q+
xJzB1LtOW7+IARg4K3x7IrhXvxRscA4tbohb1Vt4k3PfjsUbwei82/TjEvp9Ip/qNakK0XgJHQ8j
nyEO0IUdzAFl6b7Uz9KIls8iK8d/V39oi1ug9abFF6JC8UVdRUsl/lVVHf9py9c7ar/EhUzdYizd
jrnFObbkoSYhyHjMhdh5Qm8hRiTpo+G0Qyga2fyQg/sSTLr1kvWTfcw8O9rn9RB90wrUt4DS/GgW
VKfKYe6uqV5Y9xPZzk3TTuVtSoQuD3Eco1IOygtK5BidDJlhFyTN6MFcC05NzXW07G2TEu7fgYFl
ky5HhMPpVMNYon8Tvk7P6hmqEG4CCDzew0wAlybsBXtL1Gxsa/7DqmvElkikYwzQp4dkABEeDY64
plD5rlUjkP2SkUskgupXh1irhd0BfbLQ4f/q0FynudcAbnpNiXhaKb13K46Q2xOtd3Hhlnwb+x/u
2hxhA3Dq1+AgWYImBMEcHw3oDoggjBoGWa52B3/E3o1xQeJn7VBtqtcxOOai18kY4LDNBhmaUMMZ
+xZ0IMR9z05+6HP+JJtGe6mBdh3lYpv7vCm19xJ3ZjVgxmRx2zeZfafujEqgOkp9G6Xpp8LQye/+
pQbcOdiAG5l1S13HvBGRHPdxoSEi/U+bumpT0aDFGbT7OZiHbJdxMhrmyeeLyb2qcNrcvAbVi6pY
FRNEWAD6O02V98tr5z7bse/Od3bnF9uvu5r1/tiqh1DOkXdQHeqlRGAfUHGP0RldjRE92FhaL8Xb
jO3nbaiNOCShT8C5XeaD10hvp4b5ESkC1w5Yd9fe/++7nCFpXnv09zXLHB7gpw8PsBFge1pY5ZFJ
uvtq75OSRPGy+BwHGaY6slzX7wixYmf89+38v/D+unENcXnWjWw3EfbRd7/pjv6ueNVpcIB65v3W
YomCq+HXb57U3O0QgK+zYtGdJKYBR5BZ1s2p5V93846+gx7+04r73zwuvv+UelEiMN7KThYOQv5J
hKfTlzqM6ugGXHTzTN+auQEYWPr3yo1aiRKkg3mI9cS/VzXVvjapUcEiosNn4hc3ZAB/tiue69mM
HrXiCZAwlJe1WFDl36bNlOxVFbjo6qTXzIcmXdA28vs7aXTzzVkKtIzIum98kIAn1Zl407zHiK/c
qV4sz6ZLUSLFrnrbAlGHGRyX6lRNMC2A2trzTdWciBhDJO8ijjeluV0tB/NVUXkAULrNAaRvVPXL
svBT61zVp3WMbLRuo2wNdc+fTu1kzM++j3KTqeFlxZZ3edZg9XCYmF7ntaaadNN8Qyksv1fjJV/Z
A06hrDrrCB8Y0eMgbAL4PCyATAHPEqSYiZK6mVxxSGALODH71PnjrLvsHu3knryUvuUFjY8om5hs
bEPmzcepHWrAlWa2mYsZyxVtQCi2f487J3jIzi6TzaNnOc/5PJNtzQvvYBNd3/te4O7tKn+v01oD
pO9qG0F68kg69oQWXPIYREzuxoiGi0+g2+4Q6UPR2oLmaE9XdaU5wI2aGg0f0+VjTbWxwMGzXnXv
gg3xJ1ZpQrFEzliSRz3C8E5G9tavTKK42YokP3rT4xysO6IAdbeYvw8Lcq7Oltkum1cziS4+DMoz
v/8pBMb2s0Jl5anWrfgU+8VHMMTfRRoHhygxgmMWacS2OA6zSiZ8i5ZXJ5nzg7uiGXw5ndK25n+F
Qu0nONXZTjijKPBQN1awFzDfsgj0eWO89JbxR2CYfqiDCNvafUS0U/PC1iJBpM8Af8a43wwjvx6i
BCW2Ax3ODdBG9Ycg0FHAJE+IC6uAAEQiYgfo2dPOdT3JLZmO3Tj2rMt6nl4mYIuhqLr7nnB8TMT+
V+aUqIw1VreLK6PZ151WhKMNwNTMhw3SQgCdkg/D7ZfvXdMfsLA5ycW5WXWrXwIJtpXFadgFSVuG
RjL/GfXf2xIBPs6+v1FD5L2QHwjNHNKg/DYUgEnMut9bc/VkglYLxxZ/UVP7FpfZxmkblpWmw4FC
2N/z8h3ph73FO1MG+KZMnvyts03YOvYbbIDmDOSY0wl636GdDoQMNG3cmEuZA7By/jATcwHwzZ4y
SCqxYcCHYzm7umSBnQv8Bpo6uyYuyOolJm/nZMjUTlV/AC36XRvL8qWP/mxQUTvARHvViI6yT1iu
9UQAqUhWzYEpZ/FYvC0M9yt4TP6TpYGYT3gBiOT4O0/j9mrMFn4Y+Us/DMar5Z0HEJQbLRIvBryQ
bQUDeTsxBxDxtE84TF7tZTpXQseMISuuY4fsvwFFZrdkfBgkeodDAp70nMSnoOl2nol/TlS1qKTb
42NvJC2bz645JC66M8PQPwD92NrtPIJCts9G5WuhniQFSLv+2VsqEpZztaxO0O1ZpOOp7cHmwrYn
NQt8Xev14zjCMavsEuAruC6US8n2Jx4q2jVpoq7HMGRAmDeJ3KvvAXNGOF30jXvo+gT5pETfuCAg
BXo7x2WBx2CjAh8aUWmcOZb7m7HX2LpH7YkYdmhjUAGKQz+ngZBndhGJuWvmRp77DO3Mm7ps4L3l
4b/6FlOnoazc4SD1/lTVBLpAR3KXeoqhuj8fECMTn0ZmWEzLeIDsUZ7H1m5D3D6n7VQu8iyCxNw7
vX7Tzbo5AyRf+IUlPorZnI+3cgZk0pvzb9YqF5rMEjxKsQqKsjMIWf3is2vuMxzxNlHtYUOQ+7+e
kPT/SH0OcPitJmFp/jBd71lEfWiS0zvFVo9IXDr8rCUfjwiWh9p20XCrke8jA1+Vq07iENzaPEuQ
kMN7yxUvZbI0u7wHiNz2vwsP2ipAXQ/lrLreLVri34Y2OhWLrz1HaLxFc3IxrP61dLpqD3n1oytz
bedFkg8PbR8I4MO97oqBFD6JakNWzzIZ/ohbu0PMJnEPmUtCpR77fTS05YbXm12KYjoECW9IUUPb
NQtnuG8q3iwjFy/FSF7fbDi6RJhFp8V+IaB8dIW8K4oKdndWvY61vhGrPDhWRTgFYJtBRjPbd1V0
19bYlWf8GHVjeKgj4z0xPUI1sr3onDc2/TIMO5iLzlkzNUHMPrNPucDopO2aP4VRVSG2hJbe/glR
Ow0nO8WdUuZ4ZsWPXWkZR0Ta2rh3tojgVZ581nPx1th6EgbWxNHXL66J58b71hqRmIvBprZBcTIN
NgmZn713bbCEfebPG0/e1V0e+u7shiIo8fwsan9fke659kAW21h219LpieYW9R49DXhYndCRJZL9
KzH9NBSD825VMYwsQk43oQfHMd90ROjPlTb/DjwkEJzgwxkLHKCs8VSSeQoTQbqYxXnazA5wvsoM
/A1h6OnIySsnuwahOS+aSzp2zMH+ZO/RTzbDfjV7snLjLc/rCexqe2fPfrBN6wH55AxyqhjTiyoG
4aQXsqOXvGjhHUEnBMY7PPsZBAsiS2HhaqiDtn+mlvPmjPPP1uzIgSX2HWDsSw0L0ZuJI9qu32yt
qP0m8ZvaeWX+grKkc51Y7sOuzdtjHcvioZjB4WlJ/yj6JbT7It8VbOq2JsQsdBFSTB6MESxt4W56
A3O9xhQWnHA/O7aFH9+hTB5B+LaSyxIUzilip3YWSWac09GCoZmUy6VKs/FYooN3BzTcOhhCzPdD
UsRsZqG1Ao9p9sOINw65JmNXp5n3UHRxsovb+6aH1mMLl2QqHkBPyBKU27LB6iZB/22zoiA3XaaT
N7eBxDtCOC+uFeAYs4jmVcrjoLlIzpap/9qRtN+0ntMjuJogM9cDA7JmVPlRSdW/LQ0nJ6MZqnet
IScaZN10qh3b2UJ5xeib6fJ9clZ7Nngt79CKO8DJYB/AqWL80gvrnQUMcx2oWu+T2/fYuAkdeyUH
CWXiIu+xU4BvrpbxnXg6B7asGd6NANfqApTUe+DAhncWv32P8ZHGIStv3qGQTegqovIRa9YZzxnz
igRRQEDCi7aqmorFvJYaLKIpeccIvd7AS7LBdMfdvrEnFlnbPicuZ+IotocrLqnjVfK/Xia/3QM4
46zMArStgwKqZe459+y1iSgFD9rSai9dxls22pvB5VXWUZqh5jiNyOQZ2a6PrTUK2gPSREFtY8eY
qLiTbWxcION7Xdck2tnyuz/kpJjlAIdBr57J6cz7IY27LUghd4MhghUOhpXfGmf0wllk1i4jBBxa
znAwK4zMJ1a//VJfh6yZj71Mo+vC/6Kl7h2Yxdc8icQDgdQ+RJaAJavV9BtqmIi6lMuDa88s2FU7
bwgkgK5DvJHEFCdZfUj7DWSGbm+tPlh9mW5gxGc3d+yrU7BgtoW6DzLc9fJH1VdITVfLocGYZTfX
wRvg4G3fjinEF37/0QLid258wb/igg3Bc65bQGt77i7KkjiMcgKtsh1mpnzIWGkKZUhEyDwYY/7g
atnVXKfuOCdw5RZ9u+2Rj9KQ4mDhFhAfCAggxxU5mz4ovFAvKhKRLA9dGrlPYx0QVHeKveytOhwr
ghpVEPvbDA+QUJJZ3smkxnjbb4ez5bjufSoMXFOzBdyCJFxm2EyoJVvom1eld6XVANK17mbUSXYI
D6UXuB3NgY2/wyu7IZ3RHI05uwpNRpeOn2roxfVP21t6vDiEcxx06y5JUkLIs2fsui6qDlUs8o2d
vkrXaB7ieTJDImp/MHuTYR7FfC6dcJiHOkxkrN3cWvbXyZ20sCRdfy/FKPCITvjH9eCcoL5cVoR5
sq59INoNuKEH+FO1iBCVDh6KnmEgTorsUYguma8b2RV6456vxHTtJNlGnHSCcxz5mGYV/j1anoch
1vJw8PWbTUBnZ7nzHBqddu6C6lUI17srO+13O/FBTY5h3dt1U+7knP2SFvidFl1JxNMfqr5N7/Jh
nEItnb1wQmi2Y91HFYJlRXeLM16O0W6OEJAXA0zpPorw3aiLrfC03/Zkjxc7Ar411ckm6SdnIwXf
k742i7MmBiigFoHReapO/jwgDu1XzZ09Gle95UhlARWxcMUxUV0GLMuOTBTupZ3w0e4mNk9GO8gD
JNtdMmlQ1hqxHAsnl0Ar65dOVo+aDuANjUV58KT8MPAg3litYfMLy/nxBfZt6SdYckt88mOE69eY
aD8k2Q5FQHbwsTFvdU4fdZCIMxwlnezV8oeUFlg5tgVbfhRwKLDa3CzThAB9H3zkUWljOzYQ6+j2
45QjDyjdG6nS6ToBMiyZYPe5H795eRHvpsDE0Erku2WKXQ7DA2/QMIi9G0f6Tnj5G5rw07YhZLZD
dUvf5QlowkqLr0th1nfllCw7GbFEFa5thR6qIHstxU62K9JuI6LkQAwuP2eor7m66V7Y49/hd9Sh
ZJk+WIahHWp+SGE0P+QAOMYiFY+S82zskGi2fPImAl5J10hOrHprstPnZFdb8XQoatfYpgBsQuGj
KJbeYjE5bG/ksClASG4dL3tMAnFxHb/ddaikkbcu9P0AHe+4eHoA47dBFSirodIMWbHv0f5cerfa
J2SewxhJzX006zvp+W0IXTnfR4HDTBKJeNel3YeBAuCu6eX4bBSEhQrYN41p4vYQBNhWWS6xpyid
tvj/PPNR+cRY/O+EP/O90BA7nq2tl4ORiQnKgdb3WkSt23Q7mVEBzGcSbwnxGXiuGw1sIKD2rt0M
bCn26OlBGkcJAnR41T01ORQui0RgQM6/nUDQ55M9hzo7abvHHYL55wcyC+NFpPkjJsnLZtCN6F5I
68O1ycMvQ31O+0ycypnp2taAc1VkM2rv4nHKhHp6wX5ta2BEsmkaQ2fei6DOReCUMnnuzBKQ15Qj
6xNjRY/G1kHXOLMMjdN+Fs4CCsKuCtTxXecxCrJlD0cTPeQMQmq/aJzUpyIFCBA0J1yP+vM0iuGs
rr6K2LX7c5ECnYJTw0rtEW4H336Yy9w/8OHWZyvXa4z9bHffLdV1Ru/tLBoWhrTg0BbAS9qop/kd
yYA+nw4NCUZkaC5EL/yQUP9VGEF7zpryrfULAiilPbbHJSk4Igewmv18Rpmun8+j1SNn6Uns0Fyj
KELHQZ3FLO3ToK2eKPVhmpfyzCpScgiaop3TV29uAiqgG+KK5xNqkVitFXa10ZIq4SzlR2dVsH1l
H5pkV4ew+z7S9Pa89O3Bzkfn0DIdnls9A7uYsC0Nm7Z6SbPup+zK/vO9UlfqbUoWB/nLOVp8lF96
cYhWQyJ1zlBX/lpd3Vn4vLdtXWI+vhbuFI1nN36F1FQz0e0M1F45XZCVDbz0zSrj0thIvclOXbeQ
cF+2xpg9GlqQYmjKP0byzUGJCCUIdvBSRtGGSWp9AQ3eyfKaaUwXqKhtkmyOijDRo+iw5M1xlA3C
CiXGOGlyGjt4iRqbNWCwk3VWrwAxD/LC3vJK2q5Gstjyl426lEZSc/yNrDDpAFEiFQL9+6UqA45W
o028Bk+CM0AH8yzgmG9qDx5b88Nf8h/EXXze2Wjim2s6Pqdj6tgg4ISViJP6rGpzqs7tWqiqKmzE
PPiarx/l/+qO8CL91+jRC+R+HgXBxfJg1PjiDu4Hh5N+I+3cdHeuZiMwUmbHoSkCkjoMiGssICs/
RS9zDtugBZ8pvAbIHcUA4m8//xLICpMBnAytu4vyPjnlWoGi563HKWbfJ8NjGdV3GfPAGaFETDLq
4vtcTDGBcglNq8dmbDFvEnlQwuGav/OyVgsBRpNOiNPlKWqKkrl7KfbGGD96ZMWi4hnrzddW963D
sIYJdMcpzthyhlPbmpfZQN38ABHBe+5bfsPB4IOXLKqXQNEgUaAtY4iUw3jSKjfjp+PPVzEniNJ4
mmTXRJwxQLyhGfJzpAukGTuNbRVkrAtvDdbhkeaEC1nnUJsAafmWGWZBbD+jeFTWdXYOquUXHzYS
5YBWT/ZYYq9kpt02IUVmjl1wHcViHQgq17DGNilHiK3TyuqmF5AasVSHVpzXadjncXVzUjLOVVWi
21oeINovW7IwAaPQ/LMmxM2QOTf9JXsH9d9eojK1N7jilVupLc1dhnCGZVTaW800u/em1j/lSNM/
Yp9ETtpZup9TJg7e0mE/2tnPnieqAz+B8hgRR3+rygjFhFT73kd2vUGhbAAxKvKrpnPukcGwq/NE
fI/r5JVI0gYTRvtjiMWji/bz70IQT2NdMEvNveUR25cyTpuw1XHusKX7g8i8TyyAOcrTu/5IsOSJ
1CAcl76BaEW0ZFvFMjuZiI5uvcJejj2G34eF1MEWlKa1xfxb7tg+bqt6TA96s8Y7AiJSJZHWTvTu
FaA/jjVieCrhk1hplXxEWu3CBCeZYD5ntV6t5JVkp1vu8iRH/aOTxns5dg0ClRAmyfaTh0GuO/XT
AB2gsdwiu5c9ijQrILdmM5PUrpuL/NIU9Xhx1ujdDNR3tNrmGAyt9or74U4EFiFVGHvbqM93U5zG
ryAFfwi8Bu7t1tReLN3RUFDWx53fFyAbnSrZ5+3kf7TEr9vAB1svo/lC4DPe5jZySgMZ5COirFsf
Mc/vMhitjZd5xo0TgHVq60QeJNyz58TuYL2TCf/doiDnBOmvFk869tOG9RhUeb3KT9vHwBrEo9VE
hDY0Uf7M69/ICiTkSJM6XFo3eAZtHO3jxIMw3CzYLCzZciPE8Gs2u9Myi+55lJ3/2CNskZTgmfEa
bA+IQTIdqfx3zos9q5x3Ri4tD7/qn91qpGpUdVWo4V93f7X9z0eobhe35nWeR6xMO8VEPmF/rL52
n5fViOOdqqsrtd4Mic4gVf/X5Vf/13DVpor/tKnnqLbZ6MqtpddTyNkuR/utLGsW1fVS99jCEE79
u9UabDYEa3+uAdndYcnxV/3z1s9SzKQBNUfbx5lozqqo12V2tCvEx1TdlvPfdQQM2UUO6V01m/GT
Y+j8HPzC2gAiip9UW124zO6pPR5Umyp0uOl6MkZ3n02Fmz3ETGNfN6EFGZxsBF0/21RHKZeW/A4H
/s+71r/A/CBXF1f99NXGiXODnql1q+zc2CV+HR+cGrXJSmucq17b+jUqgoSlb+q+t77xhnHtqkek
TeclEsXORYP+sZoXjk/xHCLxVn0kIC4OKR5ARxIjsJZhJ+KzsjXMYNgObU4sJSrv3WqQd3aaH3zW
2AtmTmyRliw/wRw7ZBz5L2XryQPiLq9lm3tX6If6TuPYxbQSu/djN6Xs8PX7bOrOiKEUFwzcBKrq
ALlBUS07KzBcdK8L9OOq5bvwrHjDGx08E9C/L7tW/0BvrdyK0S13+mI8kG7uOWL29QYZwmkjk6Y8
2G1FpkdHkMkwIcqx9d5mw6C/Nt4IYLTLVjYFkaQciwBcCGLrPa1/WbKXnJQBNPax87aMdo1ZfdA9
5QkiBfVU/SCWP19UUxub/TXIi5OqqQKicLyXUL+3arxq63rzNXCG9k7VBvytyTBNWFDOATi1Tmyr
IhufShGV0GCTcafF4/ik2pKKzS7gqKuqBRgzXZKm+I0MzV8DlsnxkMMYwKCsz1BFYf6ZjI54VI8J
aoyBddxrwq8BQ4/ir621+Um1Nfxu7zotugaSHP5cbdFLjB+MpdDxccrmvefHa3iCaVu1xU7yWJRk
UFWTUw2gbvPqp5rXVVMyLvNGrw3zoKrpLKunmaj45xNKXBBNgEoK86pArsBBH9I69Y6pZH5FsuVv
0O3nELmwPzeib1/t/x1HiL8EDmmZe/W8r4GDkTxPZOM42WA7jYJTdY9koH2yplU/p0mmULWpYqj0
CttgijjVgHOa87JqPkHN+afja7CRLd6xNvWHryZ1Nee413+1+WnxWw9adj9tEoR+K9P7yiRlLPBr
+7z6anO1DhBBG5zVCI0M0+ewMm7yo2YChulMbJHT2kYPWy+615hA0C5iz7BXVUNUBYK4Pbxrz5Gv
IopWkM8aK1wHJ6MojqkQgKrX6ij6GtM4cCZINXH2Eu6rFeTg2yqbCPNatUmqH00Jcr8be/d1Ktvx
KDR2bKo3n2R27Np63sY2XPmhwzU4atmUuBnROV0zBCJpufuCWztHsEC8qZpTGNnzmidQtcSP3BfL
dlBJ6opH1VT1MbuJol7uVBXElL3BxuejQedha05N8OIkg4YkWKLtnCDwXwy2Rke9ZFOnqhVSL+iv
sclRgy2miwcYDBfVGYHoePlm8rUeNuNs8buq6wd9fWjWsd3tgqC8UwNxpmNPN/eI4+NdE6q2kZVn
JyQqVAHn+yCpB0g0LHmTWtjU2uSbXkS4c03jdAN0kY3lmsvRy+VeeEMO9jNODiVqIS/x+FjXbbEP
NLwB83HVvRxRnF7pkhaclF0FKutVywaiU7n+rY8zVve5LF4dY5rZ5zPLoRuesxe3vMuSQHdGRzR/
HbSJZEsQvTV5jwrzZFWPQW8fVK2px/bFs07MjsnOxc7IAxV09kwzgL6VGcepjMSrnIhk5Q0pKWg0
5tEoY28jyAmsUT5vM4B02SW53e8JY62xMZ/tfPE843m/sc0iPgbmFvFR7M5XSXBVmPnRsrWbVbbf
elNDjd1v5hsvGhmOaiJenXN20SxokSnJ403s1lANTTQEUc2qvnfl8BBFjf6CmY1C3IStHUTPBXGt
rGGvrmsN789sgC5aC3Ul1j2GW9n3cRnnn03GFCVnXFefUpn/rF3fOkqUjK/CQR9uZot7KZrinb23
/Onb4jpMhfEbpeV9FkiHw9JNzkvIgluSw+464BJOFgYm6lPxir8WZRvGyCO/2qk8JQB5fxoFwnDa
Q46S9ZPpVpfW0Mt9ZRCnLbW03PljWpP0Tr6x6WsOgw+RQXSBCCOYXQ/2ULUEAtzkZyu+6/HiHgJp
rOj80t/OOjHCMhUV3ok+QVsdZKy7mI9LOpYvY5+u7MJcnFU1b9AbBTRxB/PefYj6mTxUPzZwNazp
IWntlV+Wyj2o4PQoGzRCHK08oviPjm/utkeCfu3OXmnlnMytJ7b+/PmFHCQJii0gqF2qkegnqZWH
qdklBG/c0DYfMZ55ihdmIIupdh9HZoXhYwnqSzPqV9PrcAooykeH09rrsPjGYyfNvepD+jS49Ngo
hpP7q2dyfrWFFzwXNc6hqCS/Do41Y6SID9/aNyEER6wZY6u1pqO3+NQMRO7X2kCy+KnEjE3V0AOu
n2SQ7UVUO69d1eC3VhYH1dcHjv7oRe3xs1bbzWM3Lidbz3RkLcxj1uTLtViLTh8vS9qZhGuo1b0c
9oOvuWgZme51Mg2PM+9chER0Vg/5tdFai9RhjZnn4lKYrXvVR4PeaO6WnZ0kA4K1a111qYIEJkr/
w1VVPh9VNNIhqVoRRi1GcRyHgrCkFHhm+E4rIAyhHKaq1foHSAK43L3CnslaACeiOnUmoxdfX069
mF8+q6rHaOvhnDjZtciHd7tKq1NBxOs6DM1fBQqY3g5rkWbzn45RD6Z7k5fyNbazPMMKURlvQgDk
SIusT0k6gkGTmSIYYEfxzcr8aS8GyJRGrsc3fkmQBNxhwfUceJVqU+N81OFvquo39v8xdl7LkSrb
un4iIvDmtnyVSl6tNjdEW7z3PP3+GDX3okNnrhP7hiCTBJUgSTLH+M0TjDuiDMv5a/1cNcgX1baC
LmNQM5XztV04+SGMUzZ53OYAjKFYDmlJEnmpi0xGT4SAAuAcdvuWWfmn0q/CByl53uQv0EpMKZeD
QxsrR2WwYxbSefem2rl+b5fOZxAjLaAXWlTAUlkcv0ohrMkxZXUyX6WotUA5IOOlRymWUx6f/QE/
eiki45k9zkN0+8NSZVvTNqrT4EVKVjYQYh3QRJFihP3n3sak/SDF0LbKC1wMeyPFVHespxoKrpTk
97WBfkrtrH6S354tOK/RihUslZbfvQCLJh1HZymW+IvSNTFalaJnZ8ggxQhBLW3lapHfP6UlIV4S
y6TWLC1Xt0rV1BebZAGB5KlirDaL5qTaZIYC/J/wXC+mTRwEzncAxHc1e9iS8D411vyHuMX7RCT0
a9lBFyEpH75i9cinnqnhBpum8gEER3oqC9u/tMYc3vm+Ep3IQ+anAhHPRz2L31Pk2X61k/NiTlh2
Oi6mzFlh47qXjBetxNfOjUHfEPuJfp1JxDdE8FkYaIEbP6RjHoPECYI7UqTHeJzf7Dk3NshxAt8o
U/u+nbsCx+NKo3vzpvZp9igbxbbTR6KhSGT73x0UHrd9AgPdHSryaUHVA7gCeg6HTkVjs4PF4rXj
HWD5+Vw31Q+ck5SzpWXTm9VVdLvxScMS9B3rjZ/57G5J0N/3U+kfQjv8XXVZ8hjFEbq1qaMcoOmr
76UVa0xa24Pm6van0D6SEks/G/M8HAwliveukt4FiveT6bp6MevotxkVP7oxNEnvVM5JAzFKls3F
OwGhsbGOUxSYID94oZF8G0gSpZPlAkWqSFY6vNhJNXo7PSS9VAEEeCmKIxH5mJQfvpdtHr+mLerE
ZAm0z9UceCfLI/MJ8D3dVyHymKYDWAkHg2PT9P7V+ubC+n4Ycu3FUJsLRPRqQxYqOKgFETELuUsC
LyPxXpW5ee0Yj+P4TW+ZJD0Xre2epqxD/nAEoFxj9ZwpJ00hrwanqTrAndeRB/GNy0+gHupDSgRs
h76SvcvtfLESm898HpHYtIOvVebWr7POR5sq/dEhcQ+4GzNnf9ko5oitsxf/nHJ8d8YB7Vzcdv7M
0GDKVvcwhMGW1+rD9pnkrXa0Kiu8BFZOVD4q3V2Qq8Y7yM8fgxWXf0xUMMkF/Y66roL8HRKsL0rE
IYa226iI1J0xbxle1EKLnipQKlKSTWW12gHiPMGxpYVs/FIH6TJ6dz5klRdkVDRgf/EJbMQ+xuv9
sddM9XUitbr3dHLdUrQQUnzIYu9eSv3itTwYkLFHu79KlQH74IiTcbVrXKyJvd5oQXkCIFpKUqUt
zslVi7WtnLB8fc4GX2bmLtGp0PxF7bPsXicfSKsZlc9SwpYg2Keunx+kOLKyIV/dXqTk6Vr3Gikp
CAEHSXqp0ydPO/debsOi4WqyYVJy4NXAYWo5IXCVaZ9UePveTnBwHu90sg/LQWXZjAOBPwXSwFla
EOoeLn6BCtR6ycBNL4ivJrffnEVDsY286XWKCXdMlqa/Nj7uGHkdXtIs5EtXtPEfu7XRlWbu9OKE
9ks6/MKs2ngjprmdDGt84TthvJVj+TNMEJqQY4Ro1S3ilN4JxKj5ZmtY2ig9PubSNjf04FIVBYn0
5eigkunBgdM6+uYT3/sSMEw9ZRcvZAYBFS16kQ3iKMW+Svxin/ynTp8iHFIrD/FuW49epmAE5eV7
aH+bxzSMjFe36IzXZFYY9MG0nKUYK1531mbgIdJEG2zjlQ/Y5GTRrX2OT8R2RKX1ZC+nV0F9AO7u
I4gOt61SOudFNkncMNo1w3h2gth5adFGfxhjBZq5DgCtMAPY0dlMnGc5g4hg+IyWHGsav823oH6b
PTdo3ANs/ud6dfenyBR/D7MfYJQ+KS9w6XRcTpruVpS61qx3tcb3TEr4WBXHuQJgdyvqPmfN2dEH
uPEoVaMxk87rYnVr6FXwKnXT7F+0nBdDSnWr9KfWqgta8Edl09vTYwk45P5WBQvyPDD/3xhOHj05
Lq95i3aWPenmhtwumWJjCF5k46nhUS2M+UFKo+82D1HtHgs9jZLt3CxR4LpyNnK0iPjKpxa24Mht
xYe1zvCS356q8tHry+ZZi2CV/Xawlxob9UU29CMUPHqy1Wudbw6f6kgdryj6qC+4y8bXWrO/rA0S
1ikobzTNca1zMblsx9tFm35AsAIZoa012tNVj+KndvSyB76B2QMp9EsPCeIiJbySbHUju14avmit
2Z7/qpPTrKb4Ubd+sNPKKgPkkzvPsnFrooQOhAAY6tSVqgJIl1xMPewSOKqvdeyXr35SEl7z4ugo
dVmUE6uMgZiHeVFup8pXN/R9/yyNTQObrgKVYsME/lOqdrtPGWb3QRfVr/VcvrQECu/Re61fiwSR
WzNU/K0KHRSvh+HO6cyeG8DBEPjUjkQqSCnNrl/VqY4fm9g9y0Gp0lxDI3jfeGdtGsqHyRzv7Drs
eZ6D8akxh/LijXUHKmgKsvs6KPd5uVfUodw1jVPvNCuYAR75uK0qhnPfJ1A04t5Prpmp7i27+twY
fgEfvr/6ZX9v9QGK7SE5KXgJP/wuPlghggeJxUqnYAbglVp1GiP71+zmINjqs9oHMCeUEEy32uu7
ljnItmH2kXvfmljPNjMo4e0YKRBJfb7mku0DHwO73gSDrirDBcTEJ612omPAB4EAtwokHZBy3+t3
6ozWXKspBskF2EmuckxH/Z11F4MN6IVdaagPWZee8SNUrlVXQo/tB/ec9RDgDONT3Awxyz+XdTJo
z6wP3dc5szRU25UL8Y6WYKJRbLJ8auFMbdQRMzXUiUnfTrgBeGWfbHBsfqpYDN+r/bMWNt7TIsI3
QWKwp8qE9xgYV7OJ1YOCMcqmiN7neX4jI7SLWq08FHbr3vUZbjAEAthdN9OAArxtVHeIln0GYTGe
fbXtD6UTYuWl6/5Dn//iMuEFuRVjg+7zsHVMg8xtoWjXjLlqZo3qs5Fy5aHK5jsLwdkgBCSSKbju
LLbjEFBPjTbUl7rz6z0OQsOucZzgmrr1vFNb/XMw4h8AYqrbBzMUDXUuny3gH8+Vbn5S4qg6Zag1
XpFJBFfCN2WfNk57LYuCKIk+wN+a/W1QTf0VIMGpqxFkbOtkm9fl0ctG75wbU7VLmTewtDLDjRHB
jaj77mRVCyIw6LS9OdjJAYDwD6Savi9+UieTLPmWu9VvgcN1W9TZiODRb+xGAa6XtO2dxhadBOBa
aEmwYu8MvvaGDdtG/VEl+gSvzqzvBoAGZ2UJeBjNs8yotWVazRSFbtSRB0lDhFnyBMmIaGjVT3r2
vbeVhzSF54s4yjaNn0Ev/5ldo7qQf1P5EiY1mmvqZSoq7cWE4WHS7Un32vWQgL9xqq2Rh9G1y6vg
EozMMDKN93cK8eVJuxK5vWHpvWVGyMrp0aRwok94tTHBTIih2lVdH0N7+uGaqnsd3aTdEgpsQ0Kh
N7BDA8Gt7m3nHPQhjhABZBotf0Icql4iJZ8hAuTbIY5+NVmJUWJknviW9wmIFeSt6gM39E+dYhEz
EoYn+4ApR1tZTwRG9E0Mumznx82r5zZwzNzG4CU2inNYMw7Girmdh77Zlh0xgTp/QtNUvfZRpF3b
ZeOYk0WqHmpHvgn1wN+bHUi9UNNZoShOx9hrNfsgSdwtoKxDVAS/FDIPKDFEKAoRyvjZW0P53iJr
zkf71OU+vicunCY9IAeijtBTPabH90EDkGd+ZkXSbsl7VqX5gLNltsEN4FMaqyF/3rEWCPVuglz8
OHoE2Gu9m8gKBy8Iq/D5bCsQSr7agcM34+sI8nITlmCzCMYCGFfh8Jgtwes5DQ62t6jPVv2vwPUz
BMoM4I2ungJiwJE5L/xjODvo7UOY33QaVKb29wBpMAL2u2884Hy17RB1djC7atUtQtPFXi06EMqd
ggGLpirIR6IXEwQ+iYXSfZ2q6WUM7eZKqDHbzt2EKFrWPsJefiHS3Gws9OTP3qSDAtV96+zY7kXx
e++iJL57sRacThV33xvXu5YRw6zZKAxjaVWdZhSWcNH6NgBEPVZd9w3vAwNOsB3slTKZ7ge8iq4O
weNiIRAHqf6aOu4d+IeJWfbocweHbyOrdqIbAfClON7rRudvmgISRRZXBCrawCTrVlqnyq2KjZXY
7RHoegEozrMA3fAxOEBmvjg5SSm9QHML6djX0upcojyFtkvi+FhOrXns68r7knpvcJk6tfV/zna9
g/POt9RbIDLKz8jot7mVBRcdT9itXqnNjpW6d+oBnh0tcKDgTkhJKT6Ltw7CvWMVBD1Uc8cM8N4b
reEpHdAocighJpPsWzN4yzPFvls31VA4t6LNzP9s11DEsPl6sHzmjt5ggWN0M4Celecd/MD3tqGH
+prG0LdlybzR1YBX0TeNu7mOSZsy+/iV5vo+D5LpgnXrqUMo6lmLg9/W4hAFVeeKbrF0RlZnfIiX
zSKeY+ajdlXNun0e+nZ6aONl5KbklUH7XEdMdas6PZaBo4bb1OExggk7Ky3rj65PmXlY0XuS6ugc
msWTZYz2Ycwj1t/LxnfvZ6+Dh9Zq8b7pnlOnSS4hy4NL6jvRziggAMDGju4s23zWAwP2hjfSo9qt
NYC4Ir4X7wcFj3rdJ7hGDIb+j8CZlp0EA2YvGWmowsASTWvxugKB+Z+N0pEvwmr5VHjYZRghklp+
CVJjzLyWMAt+DQ6y50siQJn1ve5flArDLTgS3T7x4FgHPWisKRgmVpxYxaNAzejjqWc6anHXmNOT
Gs4j1A7f3o2o0mynpYhMwYTtOA/LTF2AZk6YwivpkJ6cNdBFnlncgcg4DROMFOBKD53ZPSst/k+5
GSc7vavyeSuYuXAh8Fvgz/YO1rVwCmb3YUw1jalglz16pOYucVO9z8CNPuG1Adqw+B4OUfpJzXGJ
8dpfbuHTuSVK4CyhgnrWWemkdCjHc7V72Ux8wgBYecrOl9ZogGOvVspWAezpgxSY6ty8yGXwF36L
6iA/Z3HJkD12zg7PRuAhpBQAwRXztkAxLXIKm/fC3poMefeDBqW3BiiA/9pwSBr+HpIj/n1MgPWU
zOF7iBQc4qOHCWu5neOMENwXvBEA7V2i8XTR/00V1LfqP6xr2rt2yI71WPOZBBWYOLgaqgkkoRYe
Z12fnfBrkZfGZyTkUeQcX/QksE7poLzMBAEWeqt6rMzFeCD+pnbGKfbGkGz9zotn7xxG1kNMKm2b
6sgqtWqO8J8BYty+c019umpp/DaqrFKxgUVGMYQyvJg0VT66NknD3wMK9H5TgAiyujvYJLzBcpX2
TTginf50g6O9Att1kcZWJhYCJuO0tuDq87RvdkVqe0+wAJxHdXqbQfA9GYAR7DxoDlWcfC6ZGCBf
GQGtLEmmSnFO9Yw5Hx60ca4ox6RzQ+ZPRgr8xdrlQWdsq7LoT7AjirfOrJvTCFtkK0U9cRrwxrW1
CRuluWe6zP/TdvZOL4Nfk61MxyJO5zuEP576GbC36drJY4CUy2PQaDWZYaQwnd5J91ZtV8cSGrgR
wM5QEiTmMn7ewtRwB6SCnZAkYxFsnHnM9qyiHw3iHIziuyzDqxWw2PfcfsO0rD1nC2amXHB1IQiL
s+k8RgtutDYm9QwwIlyQpLKZ9OhdUQx/H/+nSuqleba8dvWlDLivXgudbpMVKVsBejY6yGmtroKd
f5hUg4lh+BY3IAX817EJ0kMAndduDbhFw/iKUDnqhnje3XQ1BCMkuKHMZMHgxg5K3ovghhzo/BSS
5PhjcpvgAi7LmvdMVvklsitvtFXBJTvJbjITQYKFxb831AVoX7fVURAqleO0QAqZy2aXogduHTR4
PfibRNGWOAK1AVisPVmVr46S7xI1cJ6nX2Y/gGJeblyzXFH2VnyirSXqvBeoolSOczZlJ2kZOS13
BlnE4J/z2+Ui0koL1WljO5gXy69M0JomAYvw2eLqdwwa9SgKI463heQ+nMFw/uyW5zeakXPKUaOW
HLBsErn/shuzRCalhfGdFLOsOoalouM/s/ymHNxngHfGSf6k/AwveAyjakCcpK/2eKH+kvPSMYBj
vjzG2xOWSsFL5T5ZF2shja51Y6l3R6RW8GQC9HHD/kpvgHZLhnqc0nGv6vV3wQPLZgBG3dXw64in
IjmSVYONGVHlpIzxbrOXpPcN5xWqwbce5uLea0KeqI2E6KFNmld59nbiPg7EfQ5zbTCsW0OE3h5T
d9JbxSV1WP61IZpt60MDO6wDoW6CnTwueRqyV+LxmWxkV3qBFeo+eeVu4xV9fsHX0QN9JrvLBiIC
fUM5VhqrKPQFkxkgAjDnlBXNvP9rV852cKQAiewa+eW2O6c9aCg7OsnfG5uGGHWzi9vk8zzqF7lz
t7sEtXRTWOm0k3stdyVpC9b/rYb4yoIBkGciZ8ie1N26g5RlY6Q4hjRdCEQT0cehe5EHf+uacmvW
3iBHaiKfmwoM+05uhfxIva+5P21Q6Fsi6MxyrepHu9iGIHd5u79m7vQzwCvjkDEboNe9alXewrQN
D/kM0bnVpxd9GTrks53FtnOcgxkkMHZ8GxU6J0q4DXpCVpIX/88f/us3yC62V5Dd9VC/tbw9PdRk
cCjtDX0nQ4B83zvkxk82gKzxJYXLe7u5NzjFX2/NX6CKj3fQII1XRLAm5+ZghDku3bEbflO6TN2v
d5hB8KI7LpTudXBR+6cME8uD/Jberx5Te1YPaDT287bJwms76Aowj2UcWl5rOVP2/mud15UzwgFh
spOe0MfpgSkMS5elI+gj0k4mHOu1+ywN7GqmgalvByTYTtKDx84aTlNusSyp9rkzYHyEjzqhlP/2
W+wiPfshWGEvN4ArLICUte/N8b2rLwBGo7DrRd6G4W0ZlqUnSXGtK4j+LCOSpc/O3neqAcxK+uQE
CmOktJfN+rb+1UVvu3J8rrzh5DXmVnrC7RRsBY7Ke9uQIJCxkAV7c0Sh+7y+4WtfljopBksvVPv+
0ADSO4ZOdJBjpnR2abGe/7ELSlmemuzdzpHybffDcSl+qLt127Ky7X+GHmzlSPCn5jmAK7dJgccU
KSC33gbhvHw4dA+iaaCzUJ30Az4U5OmZF8gTH2wdY1DnMZ/bZ4e5AevDq07EYlaLTQt1IgeUMtTd
nbVgVeexfM4HtzuY5sxUotHVnRoUxG56BGY2JHgPwjuY8CVPN+Y81LsgKh8dzIvXBy9/VYq312kt
S+XaTT6cUgxpe+qxH5TOKJt6Ga5lT0+gL5kxnCe5+3KRAjzjBGaFbtf70Oq38pbAaqdWdv+qHVzj
S24hoiTrlgnX4D2kuq+2cClCblgXK+mZODjUkHjBN4yJ/inqgbsjY7KXeywbeezxMj1BKJc18pT+
yCf94sVGdlDn8S4xSwTKvO4kg4zGqN3C2S1Rz92FRXD7AhjtL0j52VkuKE9e9hjp24UNY0fDr3nw
njCLc2+YZT+xX308zw659Ih1MFA11Tlz3vr79HbUdv0E8X69i2XmMJImy2cmczNr51vQhYRUAi/g
C7hkg5m4h/yoNCG3BuXEQBdl1Kz9TcdMJlvgdavj5DrnCWAO+dwj9Eg0iiN7m+EYdptd3VZRkRYU
5Nx07TYIw6V+qI3EOMj15Xf5djSeW/1xNvL2oJrGszzV9dHKXt51P2NjijZjUaD0D4X8nwXaOnAo
8u2X8m1ix/K0xJGG5QMY/72W2Tns/DYf7hFkN09A06qLsHaGqKsu9IU/ZZhlt+crT2IdY9YHwwf6
dwo905y8emdBkEYWwzFwOCl4CVxG8B0KgfuSWyZPRrp1oBJ7tIAH+wW+If8ZQKXBOqKvT/LWoZfx
fr0J61HZkyb//0sxVxthL92vQ738GCne5uJrWfZulXOE7QcTWoQZZKKrdPZJxWNRmsifvU25ZBeH
TV612y557X9g9bcPpfzOv2YZt3PL3N0CC7iSEMQegw+9zF9JjhC6ltdkLpCD2QaT+Q2tFeLJYZ+c
iiYM1b00v+36yxc0AgzSBeltHic9VWZ062atm+aMlIOGUqQGTGyZhMm/s25uKEkp/zWXvf36ch5h
4tyPBbpuPfsN8PSDTZZq3qLXW5CE+uHKDzHri+7q6lmmZTKpkz3Z3C69TAulSCIIzesAAsjaWJqs
RdlbN+tjXOvWv/Hh3Cj/1CHUwRjGmCkDZwcQID9JWd487njCMn45fvvxc6kVm0gZ1L+mkfIIbz1v
/h5AtD9Ld41Q0gU0vTyDsOuQ3JCe8u+7cvZtqAKU05zcMt19pIIEMEXWJdwHTogQPOToemBdA8oB
2aztpDj4Pwetzs+3X7/05BvZY31nbvOZW2eWWk/PO/In/3nvZO/WSnY/luWk21X/avXxD3w8S9FI
bLT2mzYjNSvjyjp7kHP/rW5tIkdv82zZXTfyPNai7Ml5//Wqfy1npLU0/PCn/q3uw1U//KVgGfAx
mqu7EEbf8orj4Uyuoppva1V54WVDKAVyJjQiFu9LmG3drHVzhico9DvaVK3B7q2RDLdy8bXpX0dk
1zcDEEKk4G89Wl4WeU/Wl2V9qf5r3XqavHfS7t/q/q+X8ud8IfcXMWi/cefi0Ma0dpkLy4dr3dxW
smv5r1jFvzX/UHdbTyyXvf0Fuc6HNre/MCTeVVOGP2rnhVsZGmQNKnvrN1rGkLUoe+uEbG38oe5D
Udr5PYIB/U+tRhIhKWyIfLyc5N6Z3koXvu1KrZRnQtksq7MqO+he8boO74CpoI2vZWVeaORSlpGf
uVBARMnKLPcWOvIDq523MjwQ/UeStUEZ+B+62m3QsFViCDK6FOUMCRPxt92/DbdrV3Bk0b+2WbvB
Wvehu0hRjo5BkxKycGF6Deps7jpHT+etrH8TAAaEi5LxLWiH6HB74+WmrJvbsLqW5Xb916IcWF9d
KQYEUv4ZvqX84QpSN2cJ2Akt4TVaB/vbxPp2XJ7PemaDVwmLt+xsERgxlgjJXyvHtZmcKxuZGKxF
2fvQTgbRte6vf1yOfDhl8CplPxv3oAKfaqgUuAZICyLlhgaSY/lwlTjita8ydPlZkmUnuTNl0ufZ
aVadTZNh6C4v+/pEb+/+X8HMv6YKa1PZk8cbFT0RvVujW5ArdxA9MeIImRQdrexh9krSMai5aNOD
vKK3OKX0gHHW4+aLvMj/RLVqNdhjnU3qpCE5mOfZOUEiGJY4pDXZ1A3Zys1a9q1AQf8stDblojvs
zBYGZAzIa+TD0rXgaOr+nXC2LRIAkYp2jdxVeS51BpVJr4q3MoZnInxyfXnAc4voTnuLZ364/XJT
/3pEt6Xr7a7LmkV2b695RHJy9sxpL3dZ/uy6kR+wFuXGfqi7rerkyEcy59pSDq//kh6G+tbGWm+D
jSFWcUHuv3dFPB4NhAD3OoxZilDPECAtzvhMctTSyZ0ZDjI9y1HPA+apJwneTXXwGmnZUVuuoSZ1
dl8GdbuRVnOXjSdlLs2d2meA9Iah2DQRr7psvMw1t7YHwFMDU3RNE/egRqGV75EMwnCZlf2eqCSo
4ck5N3rQPMLJIteMaCzE88zBvShWr6k/vi2I9pcAGdgX+Df1DtW4EVUOilKXIXiUJaQn6hEViNiu
0pfYc1AWNLv7KUYLwQG2cNDJ7R89y5+f0qr5Cd/x1Jta+T7mJq5aqf8tL5mS1/jAX/xABSmeNW+9
N1vfPaL1ZHb9gISD1qKOMwyboKnrz/UMppcleflJV1N7i6IO8KoI2S61WGwBTELJc25V6DepKlJG
MUmmpgTHjRFj9TAuRwglYSYw4CgQJtqxKezyYZ6S6kH2ZJMVhYPuWZ4jLEwQ3iriYFdWyA/50/DV
JHl2bNVFyi9TKwM7EpQ4dksAeOP6rNziIkb1WoXwafgYiaooGO7arAAT5LUD6+GmcC8gNUiveQTb
W1S/pn6KnoZlA9ElevLV5BuymspZqsoMk250F1HlKhA+MyyyNU7w1KCG/aSSCX1KFU3bTuMYsILg
QGx7QKtSm3uZYymKh+xmGobuQUs673FeNnUGbM+mb8GupsV6INSzdKuVDq5oA9kZc8Jsbhx1dGH8
31MSzQ+3EmgOlH8d+tx6fhVZ3iMqM9G2CtsNuqfG3tEsczdNTY7GG2D6wtDMi+0AdQbWqu10W0/a
DVbwyGDgAF56YXmtoNpdm2WzFumfx6QghjogbWTDTSv1Sz6bqbHVTEO7yKaYgv+tLPpK2U4eLHcv
TAk2I2rw1vsARl177L8mQ/7FIJUOLhy6P++WCZ8ZZCJohaJCJaaff5Pu/Bzmif51ahLQCgjivAVj
BuwaHazHWSOXbE2JdVe5eX/R+7g9pWlcPPAINCj/rfrSjAqdK0vNe9Xo32pUg+7dKHkc7KqB+qrU
L3FP4shB7HEvRTlAKvQT8uv5vh43PcYdm2lpHmsppnwxWK7lPDLYVDkKtFvGjN1fJ1v5NyedzTu5
VN2Y2oPjhSfIYTh1ZsiiHfjgVLv1F7RB8icM5+R23dqY28ema/e5iqzN1sdiuQ+yV4wKZ4L2RcNa
2TbvIFo0L3DP+wdCx2cpYbTbvmBaBxkqGxFrWlpInWOUH09K3DfVRY8L10CA2tB+iFgsuwoMuiv6
af21HggrlylqJ3LAQcnijAxmApqNW6GbSntEbFPbSlFuT5aqy6fKARO23B97HAG6VMtELz7a45/b
v5MmuX+0ixrO2XL/UJ0GkZdNHv709JlxMFFOkV3ZVMEMw30tS28bWyQk/6qUw3Kkg9yxGx4BzoDA
C4YNuC4sFcqKQUmvv9R1EJ56ewjQeA+rb2V5kOPxENaHVEe1qZoVh4C14uIWTjzw3ARRcO2WzZCg
e+Ia/vGvA32fYifzHvh2vIfCEN+VY4aH4bKRPakzWWVj2WCjqBZrUYPf4H9pKKfcWq9ndyPmgP+X
U1J3AF+hasePl2m7ApHb5/GhVIkGbj/8Omktf2QqSr25pu3CoyDtaFotDFgUKe+jZZMjMHEvxcn3
USyM/AHyuhoTXF8OlyrK5Zu1kezhoHfHh68jj8zJsUtUJSwrD0+MSVEuzrsFFB9lKTn64VQpyh9u
UR09OQiB306Vv/bXGZlu7rsSgMbHA8uvmsoYsuPzXNhfUuxJQS7NbnrXTlV6544RgBMN5c0uI8+o
kq3YJ0WovaplOFxdvf6Rh5r6OtiF+qqH9UPHAPtAbhqmC6KDfP16A/0vp271OxtoybubcSmSOeV9
iprBe1Qpn+EjB49y0CyDe7+I7Sc5BlJ4n0Koe8mXlmP9ngya+ab5UfFJS87ShG9O9qo2DfTLh7BO
p2sfaOn9uGwQ99OHjZnU7NrNvGHMBo23FKUNRFMSOb77W00G3EtdYpcwl9L3zKvR0daMditFo2+G
k4Fr6q40LRTxN7bV9S/YWCFdZI36PoJQ+d702CKo8PWOC7/yHShYubMz3zyNWGY+lfb4BoSm+2qV
32e3cT9bittesjJCOsnWu6/NDJBCdaz8CREdtHTD/k/g2O1XIFv6bo5xEbcb/00DfIaGbTuA92Qv
Dtv9jDUsfOH/rYIW+c/BD3W65YCKzeZrOXj1Hr+2EoU5p3jLFMu+NGk3obndF286jOkXrN83clAB
xvYGAuMzTF71XqpsvyG/4A7lUYojahJnzZuSrRTr2DWfZrJ0UpIrdoN6r6L1psOIvgumGVxCYYXG
XY1WDLTo2keFzc7vCbrH3Q4sHrKeSMvuK39wLnKkb31vb2qDRb/D7WT2GXkQjInee7Xqt3B8oosU
nUi1gSlE/Z0UbYyI8IHU/asUZ2X67vLNf5DS1GdPjNf5kxGD7/HH4BRGg/KcZq16H/nQiEMfu6oh
r54A+uyRneifS6/9lMStegdYYXjW9ZZXJUZVvkrcqzSQenQRD6VSZw9SJRsTlaPIhsBQdzqGqwXu
sZkdPEvzGDraU24+N01xcDu3wrCw3iNjXt7Zk1PcRR1kuUUsuLxTVDZNV7nIzKrTLvZ6RMftqHkM
NQcr8Ml6QyEs/apalbdHN7M8SRGODpB6vXgvzRFJSqMHS7A00/rJ36DpB6omH3FXVluA4lX6FRR1
doSO7xx0ch9fbcu4y13FejXDzLkvEwuAxdKsndTfE2jJM5827Z5pnYYbEXvuspm11N8SwWvA7/5v
3dpE9iyl/V31unb8t/P1FgBMZ8eP9Tg3D6NSAZcuXKTvQHWZfIl+56r/yRwH+71xRvSBcr24ZqFh
o2xcpSDihvlzX7nP0nQ00msdGd6XusnVnVvH1n1aehiw1DVqKejCfoKO9FNB/GofF1sX2NBVLXmp
3DH+3mkAxCzDbR49swsuiu0kxygN1VdUVeqNXN6Zv6il1/zsyBsBIzJjdBgn40TMtkR1t7SePRvN
cV53B2FLLd8kWV2gjItG1bVkTL3aZbjrfT2+1IiT/3Pg1kYOl2stPBLAz8j479Q5UOOdHA/BPV7l
arHjUmlX0AkrxzzfinJY97RkPPBqR7eWgaY/W2ZiHVV7gLu9XsJyzDsbePnFCS1ln2qFji3V4Jws
8L5nvG6aq2aYzsFOsulpwsdl17dq84m3UQX64zrfmDs/o82j/Gm8N3dImJKOhXV4frXbwvwJJxGx
SJNxnt7HS5slDiSVYN7XVVU/xHpbn0yjGi6R21q4+/oltgSdgz4WYFUGPpiZeokslt/7X+Ng/JRE
pvJbAWl5+0NZriEVV1i/pnT4HiqK80Wzmwy1Y21+DW20wZmiBI9QqN1jtoiKq4qf3vVpbB0JB6SP
LlQgMM6NRfyMgcz25/ArA/A3yIfKLz3ABxl0EjNsJuFJ4Jq/M5SR9a5/C7DmaNqXvgOzjE5x8+a1
rAm7vtIewW10wHNwWIJ35ewIrvn+SdcNPKhGZ5E0UFPc4rQuu5M9x6lJASKBcN8lyLrgX/OiOYP3
lqfeF22KlXuz9zzuAfK9dZjWFyl2BspzuRP/D2PntRwrl6zbJyICM3G3QDmVkUpeuiG0pCW89zz9
HqDu1t879ok4NwSuqBLC5MzMb3zdQY17wFQKcdmhK2l1KxrLfgoQpDvVEMrnvir9p6ie31Q9UC/r
0rx0gJuqfrvuaivmMVJ0/25dCvtg16Zlei8K1X/yZ2qJhd48lJppPvm70c/Mt5hX5a4d5XZntkPw
Xqi7eqiN95KOLCxzqno/BEPxis2d2+uRdc848oTJQ3GpfQl4foB4o+tDxflZt2yICirOOOsuSpZx
B+xo4iYCvKZF2t/V7lAHphaaQff0u0Oj1ZpXGZ2+HbAUvHTLhAtj8hq8kb11cd1Awba4NDNuW1hW
H2l24puDrqK7AcNRh9xdcdGWiQGK92hJ2jk3q/meLMBrV0bT+xQtjR4teg44UCD3UvU1nofpfawj
3R2X9dGy/r/3t0Au/e7vWz7HoT3NbQIL4Nu/j/+7/v91/P/ef/1etRpQbttiI3I9dgcG7NdymOqr
agp1ZyzrwGXU13VDzuD3Z926C6DI5lou6/7XZ3lzgrOS7F2s8k5cJ/qitrSrRt5yZWT/WidjH23n
Yvu727pxjG3bqWv0BkF5K2WtjmASzdeo1EOwMbnXvR6OjZeNSnG7TkbB/6von1VHaaqNGibyKagQ
4vGQWhcgtMundpmsi4YmIbr/Wc4qr2e4Buvx31vX9b+L6yfWdbDtjnlEQ9vvqp8j/S6nPPTm0bot
OV0fPfYfEMnstwQ9ExdVmR9sHy2pOpr3k9HbHxoAOrKF9nCrWxaGowm8lSKVI6qvqIkRHh+aUtpq
qj2/QGQYdh1HXYGnz8iyDut3hBntfH3V6mecsO2L3ykUupZjY15xq3LWnugb0XEd0LSt2rTjjVqH
MLsXw53VUefHXEcPC8S5DL7WDeukh9W9sWiyQonemweRihK4TutfMzORrgCiO0/d29iIJfMM00WD
HQOE3BQOIQi6mHisd1KV9TsGf2Dxte9KtO8gRoaXKMYJPuna/jZqemUvx2128MdUXMJAxRNDKufn
NEy/aTrMvvlwiB38jSQEdCysf6/4yey0sQsuVdE012KZaDLhYViAS1x20NRFitTQsqG35UVJ0cWD
TJY3g110l3X/dTcMnjaYRk4YoAGnSRZPdlrm8ZLtk2sArANftSa9AzqEQYSOMZrWyeMWH7T6ogdd
squQ1pyTDFGFNor5ZFp0FqOON45mNkSHApTx0RaRfiDtUdzY0zzcZNU4HiQ5Ko+ZVmDs4/fRKWl8
EE+DaZ2ScsLrtSZJEnWJv43bVsaBQa63ll2MCF2BLgOA6u+oT5SbNDa7qw/tCW4wvYM8cegGqvr+
Ye6w+sHceXyMdPDInXD6LiQpFRTyU0MN2g1HWXseLQuWN9zTF7xneqeKpvHs40MFgjpPvWoKI0hY
8ON4NyH48NP5T9JYGx8/sleq1w1cm2jR2s/RA72k35Ehz3+kRPtD4hd5uR6QKA8sdZu1vJz9Qez6
5QhWjH8HfWAlFg8jAypjAtJJi8mfgr5EtRMfNr0GDAGz4QgbdbyrMVJfaPwz0LX6bOtTBwqZO4CR
UbnPGgWQDPC+8RJDayEoH/e5kKJHX7LNi6mgpl2N4EPRI7nT/WHfp8P0KgzGTooSPFoFd4oy5QXY
AHl8jWgA3ATl0O/XT6lxcqi1QbnJTWXwyCUWNyiCYoaqS2ewbmPI4bfOzyoxAURcd1nn/rHSWLas
K//3lt/dx2zlE/IFv8dZ11WVhQ6NAp6b4Rh40csWK8dW6p47DCxvRl/OwFdwSjJ42+QtB5QeyyJE
O3sztQU+l8uiKiZES0IvDuuin9aKgzoxdjB5QCRnmAwKlomah/g9lWIqj6OdVDhYMLdOfvdZ59Z1
OI2zd6PSojTkdGP9f3xuBhhVIlD/r2Ovi//4ahMfgQORkPOPdb8fWb9/jMr5JktfmykMH3nm+k4R
m/pB9dFW9Ln2INumv9OGUHLnnH+zaRfxnVEV+3Vp/ZDQ7Ie2y+yzrkt70EXzxe4aJIVt3r70o1k5
2mAGH20gPSIosr+Eomxzi8cBHHA3UHI1YgegvF0Wf5PMuIUOEv+pojrmtdO0r4vdvZvoXXkmz32U
gbifEQpU51ypwi0409lJhFydfzesWwmw/rWfwJKnaE1X7p5pkcG5eTnC+pF1x9/F3hhNxxxqapb/
+ZL/dWhpTNALqf5zSo8qwMzlS34PsC6mg7yn+BXfeNYgmaduDDAgwjoUxxepD5GQqOadgOR4lxrL
01cp6DAQofWzDqUvlkqptTdJFZxNGeOSWAb1/7O4rMOpezhHy2RdRwumssEXjSrIsvV3w7rfuq6q
5WwrBlwB1sXW0PJNBBbG6+KJ9H5V/4kQLtiFXL8pwYT8rS+nZ7Nk0F5Pjf+Qz3nv0SrWX9UuhoZp
jtmtpQFViYG4nSe9H/YFXbUQHCN69rGtOuipDRNkeYoPphxd8lSuthlj3TsZ1i4ZA7LXqV5LJNaL
7IlfF7rkvK2XxICAos9CvOMp+uo3qfFZ6v6NTCIzgISDrimpE0Lpp6JsDfB9JBkoaHTf42Sf/Dwv
PrUm/pAEWWqeljTQ0zWk6z1uWALUgg7SM5uz4cmvhwamOQOIdetohuUxzJACrltzLDxPfj83zro1
TsMMz0uYcuvWqTXSSy2J92Q5EhWP/Datq4d1Wywsck6AlojJo9uylaVLjJMQ84E+R7fr3DqRs+Bt
VuXq8LtqncMNNfRifHx+PvW7VTYzcxdTiHLWdWYTgpu0GnSnwEHd3/1+v0cesnMjCuPGn1X2nWNc
qVAiPYyJXVIi8imeKKlytK1OOcroqNCsR8ounUHFrBvWyWhBDXKlZZ9akqZq+/sZxZc+y7mEbPef
w/xjF92M0ZCtB/89Wo9Nh9ubU+n9HHfd7KcxX/GPPWdDklzssISnGTZCsOXw0lAjEUTB+o8Prht+
vnL9gWEm+1tbiOefddr6C36/fLITLkHf7ORDE7be//k3/e79r+MqX1kAt+HnNyxnYZ37x49dftzP
b1q3/HxpV2a3MWBXpOI7vbXkY7Hstu7gi5o0zzq7blkn03r611lhdaAbhj82FaGz1A1bog3s1Mbm
3CRR5dYYWAQRUrOgyT/0oplg6NHT2MsHI/TnnWl3f2nLnbwUsKIcffZqgnWkMPCjsOGD2UN3CNP2
q858e0vMdLRAmEaVGnmKMS0oW/vTkLDIjjtHqnmQA5oV4PAtmxxjg7uVVSfPjDP3iPCeRNPbTs9t
B9djeqz9iubi7kkJRg6GzA8idnLp5eZkxugvK7qeSOhsUrJbhVA/wmI4SVQ9pwJLxAkEQ7kU/AqJ
okOC3nePjphhqp0cI0m51m0i3ckxQ94SP6O7yj8KYhHs5ZZVw9gjk0qT8886BRMXZy6G7PD7qYBM
npfVIJfwTZXu1g1o0D7aGcVV1fZIOeeHpnpoUjHcDQRCrVnDQs8Zkg8zLSPAy2J+SPAklZis4JCD
7UHVmZAd2tEZkZoKm35DPb30yogD2DKZUv9aD+j4s+JoBoNO1z+Tgmyxi8Zs3KoFrLF1XQ6BYTfj
skbC9N/ruplAAqSpuqtw0Sss3b/Nlgk4Crs0q7vWANeUtnBxRmKYu3mZRKlW7q3JnJx1kSeIdhdD
o0Aw1Pys+l3fGOIl0lvtZl1lSZUKl2ycsQttis26bp1oqq9SJoLZuO7yjw0Q87Sp+fnidbWuFtR3
pyI/rF+8rvPDwTHsVvPaqaZivfzIdWOUyPlRNwAQLqt00uoX05S8IQjja1FuCgTBd62iRFdq5t9j
VPmHQdHOgMjT04hZ1d06sWZY/2Ct9O3vunTqc0zcIPMnshRLSBp9Dc/r7ibRE/2OZL/+89kuMjZz
4eN+FLYNLloWgzY/xWNo1ktr97OMQ1K1rYtUuPT5sj0sdfW4BM9xY93ONtFBP1fUiqpO3Nl2It3q
0TFYFrQo/tdk1Ou3jqzlzSTSZViI3gf3PxozfvcbEyhH6cyjdz2QKRcG3hXRHYZ33aUsJu/niprL
KKDXuHWgIje3RZ0FV0GS7KrGxUPpB+Nx3W2dEJKpDrZA5X5dXPdVoKx7ekXn+PqpdR2KihRJQnJm
DDe6thzYd2mu2XdwuecbTeveA7+GErKsV82sx0kqdvzYQvm/7gYB80DlPjyvexD53cmRoh2jmeuv
mKJ2LwW2cYdY1LzDQazaKKGFl8E4m3frBqUF7imXFGfWxXUDwBRxqVICRpw3JMixYUspWdPcPuL5
m/T66XffkNwpZmaNuUvVKt5aEx0T4CzDa4kawsOeJdloJmQ012wrf6vZGuRw+C1XUM/RVbQN2lAt
IX8wkg+1tBRTocXLZJ0Qu8y4ZeHmqc4j0UYZYIcnYRbiL6Q+H/Dwv+aWRfh6L3mLlx/eGjb9d4u1
io859M06h11zRv36pl1UQt3SwrjOrZNhbZRcJgxqaZxcV4Ku7Xa2SsV7jAG+FNNj+NN4tfR5y4Td
9auszqRZWkaxi/Dhd0KMjNRhXc5W1UMvshexCI+6RUlTLz8BbyKUR8aqP9IrwG7QIEkKwN29WSdq
1Y4zBkf1wt/4z6ya2p9RosLAaHKwj+vmvp9RiK6zMdgZkP9JTJkDcD5FOyh7P2fMmrAgSeCMxJZB
CXE9iz+bgb0cl6zMDvYJdgcozJAviI00aRISu+7v1IkvH1pEWlS7EfsvT1ceAnwdb4qufzU5rccI
O7Btq4j3cBL2Zly6ahMOU9hHnjjZZv17f8/2Orf+B6hhhRsRcK4kXNKOcqd6dRKIfYtR242hFeXB
YJCQVHHtSHK3G4TxlPJX6/qIQh9Rh8x/mEtAqYnJLYD0s6R7cY2IeRGl5UvHtbn8s9a5DGjDpgIL
wnu3V24ayBZBZVDo0kpIfEk6nv5xYpAoc94MuwGhaCquJGU++X4SblWof4oslDaafiqGerxpQmP4
mWgiGm98dTlz2fSeKWp1g+S3urHzCuj4Optbdq9s1tnVenWdWyeJ6Vd0O9nQMJbe+WKxYym1CoEO
Qcf/eWGVtpkfogwQwKIRXf7MdbL+wb+LXaZBllHwzfQXDdO89Ciup6NYNafrbDuT8Mozc/J+/zPr
dfq7uM7ZyoC9FQJeHt4FnEAm2tL29zvROxHuOqEfk6X3fr0O1km0LA6UOLZz1JzWVaWvY+4QWEQj
q61BvzoaGFLP/7cvivtUaWrcR7UcDdiiGvuZNTt1OCRAvhDJc04XPkQlsDFYJ+tiHEEhViLpuyak
HI4YQ7bO3Jg9rihSPB5Nq/A0bLraYpycIMNaN8Sf2pOtilGMKvs7cj9fdjo+KuUC1iUewTe2wHAO
Kf1E6XyjZj260eScFVXowCijUDqX4cmgF+Yc+J1Lvb1xhim7ZAqviNyudM+GsnqUq9blkVFSQiez
WFbdAdzAMrSd5Svqe3U/DzgIGRaetOZLW7f5VlCEoYu96/FiaYJt1GJEKXJH6jPqI7QJerxweWjE
t0JVDHdSJmnjSy22ML26hf0Pnm5+0kR6yMuS/B2WRFEj3qqhwrNwSrfgl6KNjtCvaLtTGNSyw8sR
ZXJYFF6DICPsToBf6SeJKelKMqXXICapgpbKBcoWbYdq8YhuNbpwSVFQnHbnUh3wN7YarwRR0Vjk
GvvxuzE5MVZvY5XC5+fePgVTErsRBlt+HstwTbEojRTS1b0M+FaLoeNjmln137GPIlumk8odZ93a
+bBupLLdt2rISYBDFwmDMy1CtOLNIOiLGZ5ta0ldYgRJPNZ8mby6l2eLosCOMY1Dnuw0aUIILNHv
3w3Sjohidqk/vhM8hxtrQr9fSkYCm4g2HWsm9hRocyzwaLRv8ocHuT3tE+s6gkDaU/GUTzTT4p5h
4cAg5/yjS1S6aOa7AGCwFVgyXludgDmF6imUvlsfb5l6PC9XkBob7TkN5786G9284UVZMciWTP9S
qN1nlUFHUrlFXWXoMWuaBuqNoYljjhwLj4ToqUgaHHANdGIouL2UdIImEIXPiZy6RrsgRWAtO6Pa
vvi8Lzworw6+zPiDZpRwLL7LqOwIJsTcu3TlTBC99HNXSdssaPzrBHF9rqw/ZYqrXiAHH1MvbVuL
geCg9N4SAPaGFh7pldvqdvglwWF1ihFvYmWcX+2KhAUJSEX6a2KRCNdIiw6aQibPjuUrxAXL1abU
88P+cVKsLUa4tI+EtGJJQqbayghJSj6TSum2czV23hSm5VaynkMpzx09zvxNnebkZ/p8qxtScZpD
Dji0ZAYjRbkNxrgFTTkdOvmDkX/o2pPZb7r6oUmwaq3x6yKfvzHs8k1pe/AsAJIsDdPjtn+mI1cD
dhSHLi6emUM0qLgz/FXHxjDVaacxc2Iz3OtCkp0eZJcRi2dAYpWgSRLMV0p8VMleHuO+YkEMlZVu
r2iBzrbpJbD7Dz+oaqBOxVc8v85qAnwtDT9pzs28Rn3CQvGpp1+Sqgu01OFog0xdahvt2FkeubZx
6kxSZjQBG776TfoGhInxFg/6pRgp2qf2SajslinDWZOJ/nmmx5se1+G2bE7+3GEgm0877HkN3GXz
cD/9wTmbfPVjknfvSoehvNxOdyIm8u/mBddbkAjEGp1Cn+AJnQOZ7OgZBmwYcE24ddEBBIs/ek6S
U5eYAkuadChHgqxQKJXb7jj3speaJPyxFDhq5bbOdP+Kt2G7obQTu2NlPhlj5ml5x4NAAkObpq94
3KeeYlPwbuo2cpome6FfFJFjyxh6TCL8kujeNGqMhBefWDqjx00jpc/A/K+g0yyneekNCHRVlKC7
Hw5WpH4VUvKVRepnU2mYBdaQ+WXGUGS4d/nQTVsro1gQKfSyWyl9ROEUvCpkQccM2N8wFQ9yXF2q
JVGVT0sh9q/WmFgvDPzgkFbZphcO3Lt6M0rGIncub/swdqLCIFuyNOpWwXgoFF4KGT1CBvA+WC88
NY3AjZVDnUW3Jo0YTpkWlywpvjPNPFSV8dFEDLxGcRdaaeYJOd3TqEI+yG/xaxl8dPXWcNPiZhaA
qvYqOtA3nRZD5Bn6xDMk3OhVqZ0cSc9Hz9ekTwuyUej3NKJH2kZgKqW2prGbxvoRmzfK0JnYkQXY
6TOZzDB/ykd5K3D13lqhQf8wPSuRzmUmFa+2XMQ3vRuE1sIQu++1ENp4+jzNberBn3kM6/mzGI0X
tZiuveGqmVFtjWA8z6A5EwPyXIP/pGIY5wKMtVU0cAYLlYqaaA6J79OmbeyGSPKsCK/7tykq3+0g
fTTK7jQa9DTKw3PYpvuGHpxk5JqI22YLkg00TX8KAQfS0AYYrU51LykZgUu1p9Xcn1Dl9XRfNcVA
EneCGQcfGmgA3hWB/j614zve1JljptJTYwGyaSP1rcmSzwGcnlaNb+jL/tK2S1+stpv76NCJ7HFC
Ru6mcnFfdsDLIzhMfUJHNefjQWAitisoA9Dzp5E7auYdBUhgas0h6LornkZ4CFrkx4fW/NuIBjQF
b1g8trF6zwXIXwDKjiQGLC/lHGxTelLb/JqA5nGUedA3wrZ3o2Ef3rIGQB+0oUMx6i28/YRm+Yn2
iBAfTdzYj5hiFBd0w7TwmWDTVe7I0iezQ1a41T/lrD0l8vDa8aMY+r1ENGFA+kyf7Vo68uR7oLms
dLrO5NQHFwVn+kJXd2087MfC3zb7Zsi3DaeFhwQjf2qHo0NtLyL+H0ABm+UlIku1b/FTkxuMxUb7
lBSwPjstoZ6Sb4eIu3ew/L9pioVyQn9aPtYvRteeVLu966zUxc/hWrbBu54xbkRChnXDkL6ZaOrh
kxa9S2kGlweB9efMtUFFAGx8TthQKwMRzbixNJkG424nGGccbEbLRXbBerQmDohkclXcLt2L0ZJU
nlNrdODw3Kbx2DiVCRFQFjQcaVnwWBjp37Idaydr08Gr7A7HSESHdSgfetm+NzWCyCmEnJ0H/VFr
iLLLzn/vWu67uVO3BjBvs+nPGtk7yCmJB+LOkFKqoZUPSpTeKZC7LzAIaXQKSKFp5A7rXuMkm5xG
LE9mHuhK5nWqaSP4tyynj4fMyx6aDEZUn0jyVtVgNjR1dI8BfOvDtucFRyR5tb/ksetOCiAyRmP6
3vLbR0lMYDft7l20kMYnKaLvpXuvG3sb9CBFmwiPYjuxvZQUQU2BI6Ux3stliZuHIKwSsVsFZAQ6
Wc7IWCf7bO6tAyaTL2YEvIc3eNeXX0pLbDwN3J4FfJ04OgmpwGFugKEYc7lU0b3C48dDnURXE/49
c1Sdgqj4xmQ0dITSUVbSnvzGwqgk/6NArrPmGpWEgiOYH1n4c+bnLqiOBsFi0OaX3qZoiL8IqKsz
AqJnYu1ni6KFqweLV4Q6fk46I4DE6seLZfOqMSYvsbrFYZC3uYGBVNzAUa1eErXi7hhco57lW73P
RoLxNHGERQxmpPRtBNF3Tz67PerFQsjSR3hv4/CkF8NGUfWRwArTjMiE7WB0d9IwlodISu60gIAc
T9pc1fOdRmaqquaBgDbsd4i0tcbIPBJCT0YY/IFvBTs1oWcvVCruAC4a6Zuk30dUJAff0EacgVuq
lZesBGMG4l44Kd22+1kPaq+BiGkPsRvP+rnubHpTu7+6dIPV8inCmDUnCQ3wkd67pNwgZbyLeyG2
cl69AVm46fIZ4nOxIJrfK4Fx9WgriPWL8KkUJpEQPVAWSQKnkgPiziICM0kLem7taFrSsYY0Bzc2
EPcYE6oQ/SPuQED2w4Rnu6FuhTY9qrJxqmLuwJAznAhMJahK/tVNv/fSFuJwtgkVYxcZ4/s83tA5
85TSkergC1JtMoXzhJX4BSUGbSMz43UDrVI7LSl4/UWCzLf0trnQQ17V5igpWwPDI8fWpQdRiG0P
4HZ5SBUOHFSkUBMN1LuFLof7R8KDTdKOoAPf+lD7oxrStPXVHlgyElKIhgxP0xS8HRGhbnP1FxLa
AQITbBND9CvE+G0UwkhKtG/NaHPHGEn361CTeG6SQtTBC6ryNbJkFaqc6SW4nDqSzVVi6uoHCZe/
eCiXxz6haq1SuJ+wKkpU5R5gX+bRKoOAUlM8OSn05QObiByxp6oU9q1kJ3S4tMo47k2lt4gD4tIF
NddAT2lfY6UCR90epYirraiF06TlU5zmyJGMG8CY3lwQPw+tjasvSQrHSMPdgOM41M75YtDCXoqv
SbE/y2yOPRrZSi7T7mrmw5vZDJ+QRPfzNLmGqrwXY6RDSx5A9CK+8Mdah08y5C51ELkUD31iXrvG
QpYRZ+fe6iigVDKFbPst1lsc7TPt0W/vOyGD6oYhioMYjjuy6XtjmJ9TXZyEYnDrBi1+TtQxatm8
LRl19EU+eGEk32E48qT2uGLaXb4Nwuk+9PWeXkDzSkEFA5fYh9k8v1r2vWVINImoC4sva0e3bWMC
bAJM8HWBF6uFN0Gxxebc6euOekO4k8r8nKdPYPNsip3+nmvSrctQ24yxwkisV9hVjfKNpBqaa900
AcBOkn70LuANbnf0nOTmZqjkVylNKbV06s4fYe6NPmZ4KRi0yuzcoG8/w4rWe107EF80eUqAMZiO
TlTJ6Gu4lZMDkbQOdTjFpSqyXaXoDb4GP4TUllyf3ty80hTXsuKvyQxfQ+qU09RlrtTDBoxtdTqY
00shonTjq7tUUJDO0aGiQQ02Bj4whehekzxYMtSM/P2Y/5pt1C4vBGoltUKmFb86aRcjIp2M5Gkc
eXvruHpvy4GQozdayoQN5eEQk2jbtGEof5U+HhlJWF7aINxqGIls7Wk8lon6J5UQ7IYx5PeFN1S1
n3QkPVEQL7YSPSpOxR2/sSWTsaHNrTQMzSWftjYU4Gki3U4/V+X5SQCdrUAWWKFESKlqxQ3av9Qn
FxJFX4WfnmRTAmoelzgL+Tqlp6jZhwA2HJqWTKcu1K9BAzuVPimGme+CQnk3FWlvziP5E5tuHq38
KgpQp/C6v+DNfBBRD9tKDS8zyGHIvkni4gYLhWC+rUMsXO9G3qbciggO8w9aYmj97r/xt7z4NhbL
Ec8oBaPzrDefbWU8TjUwEjhzeMlr9W1fi4+cfxZIlGuU2OpOWiyXw3I6pboM9T3Ku20UMU6Tif3L
cnjmHqUNhKb65XFobOpg2vE5quBdAPg2PGAr9JQoquThgLV7RkjqO0Pl0z30ZY8vlaW9kNt+NLOO
aJPGVH2m4wzraqQTxzSxGabyiPI1Al7uTZpsyfVWNe01b7KhvlcKvVQZPRMkbO8LTp6TD9pVShNS
hkJ77albKsHQe7j/LDwVOziFungMZmOvpAToIsCUj6cTEQCkPcawlgq7teo0Go0hCZOwurPD4Fr+
5cHrU/kZUFaOYX9NBSM1o0ZPEw/Yogj5NawxapjUAj+o4REAabqlh+suNvsTZQWEflJ6EWnQegwC
T8NCbp20B+UjyK0Ps2ueG5kLM9Gf8b54UI3cEwE+hVgAQwHHSHa6aWruFmRddIjvG01+7Vr9j2T2
5JXpdGs0vOtimWRMzPvfnCMNxUR/qLpLUsEB5wFAG9wCb1be/GXwaknBaYZUCFL7lKjGTOKu+Syr
cVuZ0nOKJbFjhtrgDgWBt6zTzeBztRDFdHlhIxUXsqOL9Kbw2z+5QEIRdjNQStqf6u7BTMVRy4zG
VaWOmCqn/V4GUD3GkuSJxZ+3s5UNUnCs6OPiM8zCPeCKmzoKt3Kif4VWTZ6qpgqIkypWitFOncpL
YmAoWlfpoeyxTO3kckNX+EeiNLSLqjh069EmTig8xy39b34OOFjf8BOOXXhrRjlNwsMplxT4ToYS
Ooge/UG791skFL7/PefSo4qV0GgU4aOUvMNMzPVZdaVAphtrUC8T7DFPa5VPs2sPqh09FAOVdRSA
X62/nOwwfZ+U/iXJ0VXjtgD9quBvjobLlAznIqY9zw8+CCE+MFYNHbPot3o5vXflosuTeZFLmU1H
4FzAHlfptiM2XzKV444qXuhpE6lZOVIxgFfJJoTvto4jRdLkpyzFTqnQ7zNrEFTQpbc5GE5yBULa
zs8qj3BhWru2KCw3G4Dc5e0mGqLXKK2F+13p5aeupX/8sqTXUi2uGbTG1sx4uBg1bkt6Cx7vOOfD
xsc/ni4ntNpKeURn9KBKPc3pKH9RWeynASxhiDdoHMsk9bq852qk53wWmidTU4XBFaAFyQdXdtt5
jHFKjJLtHJhHFJQfhqje03m+7eF8UVYzztwhL0YCrU3qPDsv6MG0gp1ax645dDQcS7hFxfMF8dIN
1Np5V+naRgdvwPtHwY8ydS2Vu6uf5X6PpwMUfdrAR6sDss4fVWr2/WiSvDHJpzgaER1XcX7W0udO
JB4Gqnd12L6GPSXw5RKcJyymaCyRt4HBhYJ+4jKn/o6M+Ktvthcyt7c+oHxGCejQ0krZ4EJ0TEX2
0IbqWzYagoFeSFiLnsqyoTyJlhdjHj2srQKBTFKG5HG5ZzT2gKn2a9nGn4x+H1GBtgew+Xgqz76H
7uVVL0916b8RHtCPERKi+CTqTxKFnFrBbKWb9GRjZeqeLiPSevGkETJUAf6Q0qkwS+nCWPNlzMjt
zp25xS879wrdGBjTj/Y2m0HRzCJN9nl9zguJAgEH2FiJ9Mm415nQQojIt/bjLKGbzEBWYpIVjFZw
00cDg0bICdT2JbeMdWyLJ303NZlyI6VUsCqUCFQiTAZqVigjz1B202RXB+RxkVNPeDCNipbdS1MD
NN5Mmt26+LMODH3Mfdmkvmci4QDEX6q8q1rMxs2swMtgcX8aXy0RAePGwMIwx8mt7OlQmEjSETm9
G+SRFUH/qal10p6/ZzsrBKqd8Mn0AbFnaPM8p3Wz64nQ64F3WF+TgIzaB/yFP7o2XZRdvH1maTgI
pbd3pv9t4tnpTqnyQR8Z75qGdrdYFgE+x+mb1AFULTRCe2NQ/vq5xU1DhJ35/h8tFp1LisjywAYI
WwPiLOf8TQaPJau6iYYlZAulY2jSw+ebn6GtfvYN7dsTD2G/8w+QmAGkk7FqbfXFToB+69tyks7V
8nXRUoHRDNqnBsj3tvUMPw/sYY6zxJy7/RSfZtm4z8rbMha9E6fDQx5QfU4t61CXgpSmeZuoqMlN
66sedSD+QXU36ek1XkoHtpSRNhzro5CDwW1qjTvCxgUeVdkN/hi5VwXVSA2/9QiuB25r7ZD3AkMd
ndHbXgtCAWyCzg7ZgEigmCVM1EQzITQG9SbWy9s67l/HbDFaHON+52vZ9xDNzbmFtBGQ3pZ1Rspa
YPOCnTTqA5q2sUP5NZrMsx18q41GTbbGD81iwFlGVs7jMX7Ihmdfi6ALWYzRwkALHCTWztjCchiL
0bXsmLGzqQ8ONdVdHMnKS2LztIYdy+iWFMuY4Q+lREfRkX0xenFhjP1oyNlLk1npRqpFRKNF8Apj
5H8YO68luZEsTb9KW10vdqDF2lRfhI4MmZrkDSzJTEILhwaefj94spgsdk/b3MDgAh4K4XA/5xdQ
2F19C5tJXQL0YBqcQYcOtkNEDglStcs57LnudMjqOr+xPmdbJwVjSCtJthiZcpV+MMiFbVTXfplg
8mc9oUq/I7mChAoUdzLufTOwh1PwXXLz1F0mtq3BaOoetBRBQNVA8qUrSmBVBKys8jWJBdoveb9L
R+LMWmp5e93cN1nTLsaAxFQ9EXxynOSlJcjH06ZQFjmghzotwn0Qd/MCWv9sQXFZEK0MkDsZqqua
ZSRWdOtrMaee/C+CCMtSSxTWrs2xJmYJTLa6CaAGtixGbn2buzIvCHa2KryT7tzBr1uCUSnXXm6h
kj6S9rBnx5pWEPGLprYnX8YNgzJCsq1CVCpY3i2GKmlvBZ7pqxp7o1mQ/0Bc/hRYYpm2xG0GFDW0
nrAma6lyH3cCxQ+eCKEw/aVoI/XU9OomY025GB2Y09GEY7mpXrzSNLam2ooNCpH7ScTOwk7ydahj
2DIFPByCwKwPPfH2xAXgHifDk50DMlWbR7Jm/P75BPSHiKwf1fFNWhBWZ9+KTm1sY73SbdBiQEVC
5NGxccifioqgfWkMCqRY9CBTL1tPjcHDuK8/IdGzzq15/VlAjZu6vZUwk6ZR8ZTbk7Fz9AI0s1mM
N2Y954Qq4DTYb4Dhc5KKdW2KnzjcjbUZclsovQkBuyYQyB+NbZZtPWVplS0dLfeXSK7kYDlhvZbx
Esu2HAGo+S95SQdeIhn5CxtpZS1N05z9FMTRMuPnxua79bXG3sVRAoCJvz00n6fK5hMLi5eET0Qk
JrCZ1kjJ2G73bHkWwOIkOyL1ORyC4lYlhMIdlS98fpV1mNTIfdcV2z1eWyvHDUYjHVlnVlkOuZ61
7ZbFMg66ncnGHXvhDIvV1sy3JIsNNGI2XncqQsxb4Mq+qLbZ3GW6v+7i8dnoYV12TvdY+3A9gQFV
2xwjGqbo5jJEE52U7yYuQYR1gq+lYbcrx21vAnKoBA49HWGUYCRsbpev6DfzFY3xtVNbBfNpFwZM
52K7kUNMECV4Wp0InY7ZSIvDZs6dbPnIrfFHgvVfnsyxYboZcn2PUEkxsaywuOfMUnsdAutF1b93
w/SK9AzmFgiFW+I61baKMo5PHNp/QXyLq03d3qgpDApShqjX1JBMiHsofXfuyTHbuPjEYbeuQ+Wz
V5nuutUqDNeipDiR+XPW6eTijmeS0yHttVQ1VjrscyD3smJlX7tF2MdcoomRrHhs72PDH29sXyW3
wdbHzIHkOEExbBS04MEh3zdKqm4q94rGBQtDdXzqBm031SpR4aF6bDoyInbfLPUgr5dD72ksFNOJ
dx+cwrr5nNqkyIzvehddXXb7bIJ5KnbdANSI7UA7kIAOPYU1+66CN34J8CNRCsysMXda9bXyWhXd
ZyPA1yv1T0kLttJsX3uXgH4ZE4IHXfnQEBTA781D9ze3CX4Yj53P9jBGvWENQedFmdlroTMeBgfr
giyObxWzRD3fGrnlprJYFEBRVlrHns+ZNfHrMn9Tjf5r06msWOx+pzH3bGfR7b5Iv4LdwL0S9VPy
veyMdae64xPF3FVhTPjFSrchEriADVeJEu8yFUPnyjeuovbim6Lm3jbEKuBLXoylBzyQJLgmPGsd
Nn1/Lt21AXp25Q4mbhvtyzgWF56wMatgY2GW0OeqIgcHUm7GeCbsNuw7MG0DID+VrzEkK7YK8b2u
ev4yFIRew8KKOCNwkgZFe8ltmLnKN2Lt/Rcl2JF9VZF2Ms9dTZptGvJvjjNrs5hsjaoaYF3Hr6Kp
0zbwpvoSzQeL6FsGkvZGVtmpwMqIyEOZ2Hzaerag8YddBvwRTK7OXIqxuqt4qPhX3bgqBfOwX2oP
cRvF3Afqc428xErTdWcZGDvXtq2VOXnPQRSasNyIaRd11q8rn41M1sODiBfVUIi9GOqHzimnrR4b
0bqr0vMAZIzcMdk5o0rFlj8PxsZum6AjPJCrJRPHEo45FpY+MhVEh9dGVbfnrnTv0pwvNJ/SRVZq
1bnxmhIP743LQ98t0WRpSG+gOnap/JEgP2HGJhy+9q2GirhDWj5utSfDBllY1l9KgZILjC6WQtna
q5xLRkZsVU5mvWTRuvahDnakWNHMmY02+re4Gle+3TXYF94kVTtsEP4GueifvSk4BTZ7FbZlm0Qv
w2WvJMRjtP5Gw3+ARc7wxpSLeJTjXjWjuhVtQhjGDp7SkfynyXMpQEG6UsbvA/7BsW9o58gyulWT
Z8FGSXFGEJr73bHAaGbN09B0/sJEBnnpjOrSqUfmZ2N6NQd3VxnYZMffHZsbdMrSb2KAW6s6DWs/
BROjfAwOvVE+VglgioabS68f4HEcvAqET+CHaz+qUPFo9YXjmd9mxgkLcdRJak83lr7uHHWQ1yn5
l3UX2HsPyM8NRMVHbbYZD0qFbHvBF+CYr3UK2RIeUUHwdTP4LqI2cfrg2eSpdQePIrRAbuxivHQG
2QPL9D+HVxAozCpLv5/WrQ50v6tOY5ukW2AZ+7HzL9iFQH0hFpFoA1AdhzGDcXzOcuutmoaTabYX
VqnIFoeHxKcHd6cCIKjeJGbL3T2vzsijXOw4NFnO1hmRE2MnrGavDfigZ8O9Mk7aqQULpIMD3hTR
LqtY4jae8aYnRrvI7fpZKZqJOFfCw4DvTYeZKQA9VW54aMilEXN70c2mOWqYxcahO26UpvFW9VQs
PTPkboluU5QZlgFzfVFtkVXag5nkUZ6oOvz+8ktqYyfmDwaO08pbYLUviZl8bapw4u7Xt73gdzEj
zAvxW9/YU/0lMAhCxvFMp4/JoBl4POmFGyxNJMqIMJCxtfiau6rbAHxihr2Jm/iR3//O+VqVlbcK
iBcQpiXoX3vqQunZVlnB21APd7XuvJVp8+yO9T1ZCH+pxwo6+Q7GWR6KUsJnO2BqM3qHPKqCa7Bt
AsnG8sBdtNkk2PKrZJ0d3zgglPZV83t3KXJwYnM2K2+g57NTS1fY7uy7wUb84WY0xq3DPygPim3G
xO3byiejjb4jbpYTeRbDtlCBtUF/D6u33Kmf8ZkiGp0XF2FuNJ8nJ3M66sreLjM71I/zr3rigk0f
1q0bAalTzRJfBnin5Ww/o4wA7Hzt1dHfSGi663DyTgOQtFWuIY0A9DoSKpheL7wZrElbxFF4KgsF
10ojO9qw1ZJcZNtmtNQ1sDmL1UW/bHN7q/VDgNpYKbBgEXc6A6Owxt8/MW8qNqUBjE7cHUOI155o
mOG3Yxm/hYWYRaeavZErfG5cOU2bKA7LWzZhswfa2D9pU+gdiGwshxrvcdeKtPXg5A9hWV2NFiMI
ZKp5G9Gqz8C6ukTL4XtbJzthKyRIly+jUcW4ykiOaOrdAv9G9G8oyVgNJDEGzJ1ATm1Fo5Trvrw0
k6od8qzb9LkSrETCoqysd0WusW4lJhzlEb/ekK/dcDpFGROQH4p8rZbNTeBi3B6o2C6AONI8pV57
qQJdufuUDtW66mqWAE1wVTQW/X1evAYk9ESMGaUXKNFKGfUXuxEXU212mZeO60ZjvZs2iU08yIAs
lKLI4vfXJjC+luYhMJg18Ql0SId998A4FKYFzb3z3vBIeSH4ZQr3iQzKdsAGDk7LwWBTGgYsI4ZA
v0BYuYS9eon6FrSHti+DNNtohAfszL4OujdDeViOlgIjxRGsa1npz/UQPYCwZDmKDpXVdBA1cvuc
T8a9b8R3JnPKxnXabVJNW6/Ubnye5JBFl21BggxrynUcE43EsTOOqoUuBmMFjJKSG7DYKcHF1BlR
c7jcURFux07bOE3DqoRgo4dnwaJU0qM5VK9+3L0mNbmKeFpo4i4VbcufBsqfX3zSQ/s1Gqy3tivQ
69dXhpqWW8TvyZeNCCsIdu12+JWQLAn7Mq8InikXo5geQst5ip1hp+rGXoQsVZVGPyK/A93DBKPT
8kC0arddHL9rprIWaskDA2mIzjM3luAJq/ZfqxzZwOSraZj4sCV7grq3tkMkLm2K58n3VtU4mduw
0R49fFiF8D6H7YyIj8Kj0gOkAGiHC0Q2HK0M39NCJ8CduY8qKm6tX1wQPOpAXnX3oiMW0wSQYQvH
PkEcw9DOL+8yiAwLbxqPeeutosnCRYkuZEyOBjoppFndjeVWd4aVvVQ1XmWK6qC1DyBN7R48k/Cy
4UErsNz7vtFYsFkrplwy0GgkAMM1HxMMOqGbIC9mGdVLrrYrBZSqwDV0iPSLrTl4hqIbGBNzb0t/
Nz/yyAs8T3liLcwwh5sO1ccX1q0w6rNVDe6SXCPbbkzrFoowrmlr1+scTE/vgnwcmoPekg0OSKdU
yjeUHLB6JLa66CsUJMGl6g4/bU++PE019qXOnhA8c2OklTzXpm2rtU+ZSggMVaSZkb5VIHbXns2i
hIViD1tlTgOiJxUhO6EGI8EBVr9+/UW42qatzGPrOOihlDhDJszZCFo4BQHNtjn1pdmctCJqTwQg
JtJ6vbIDPtIvaqUc9lltlnexqSR3bKvnc1lR1PAf0SnisWn7aEH6YaAtK0uttz+a6agM3RpbQ3GR
VcAByENY5uePQeI+iJnH3WFtTXV5RxxG3AEXuy9VxDtklYG961l46u69w9wrxcB0w7sNVx8DEUiH
pd/ryl72A2w93A4C+/p5VHmAW7ILIVSStuadybrarpslCDsLGZe/6tLIXWqI+lxkD7S7RtAuMQFt
K+kv5tD9OLC3u3XNvL/5rd5kbYCUTk9C66/+mrBRsTCP5En180d1irXaOQBhJAeV9WkxYj0VWlf2
IptSF/41xtPzQfgAp4qyb25k0faKZPaAm9bRELcPXhWkB10QS8yDvuXJ0bi3eCAsU+g3zTJ3hlOv
MvnKS8fKq5cBYL29LMapF28hNpir94EDvz/iVUjQbH7ZKkV1LtHeu8qXcr3ymayLeZKv1EdYNk6+
GxCQoHvfimzHdlpZymIE8/TUe/pjJhTeh6peDKHV93IcjSsJZVTiKAeyckB9Ivf8jWxtYms5gumF
VZMWt/JgpaLaJBV/LaSywnDZ2gVaF31WL2UziObilheMdhUezMzic58smkJQVyS1PsZJ6nFgP5Bv
CVLom6Yxogsh9nBT9EN6JQU/IwfK8haJOmdVBFF3lyCpuapRVbgfK2Evfdg3D6y9qmXQ2+lTQ/SN
/53VP4cTenZOajmf8sHKF6nSFl/MqnzDVBa6ZJU/u12cfRvKHNpgbLzmE0D21C2+NwMrioycChmO
YtmpJRPHpF79gRXNojoSrQKSm6FCY9ox8AOsiVnudPSeim1ILuSNRMTBaCbxmlbOrQPC/2vUx5/d
PKxeVPYErN5q77NO7naRxOm4icoAaxRPE7eYyaOrmTpMQbPhsqwLkhJK5aSw+OmEuJUNWqA5TBJ+
uZZF2VBFBIfiIFVY7jDUe78yGNY2ELOVLDbzAIWju+tucFHU+/kaeD0XwKfJo1m9KMLlVDnqRjE0
VIjnPnJ8j5zgdhBW9/5WZUNe++02r8lpyS5y/EFRwfl3Ifn+QoBng5G+m7oEu0hSoBfcgrJdK6wY
S9AyPPE3U9aNMsT3iBhEy0qzmi9Zqpx1q+wDcsS3k+uH30VmvQDw9p57W3exQG6gzfZOSlTFEwcl
L4yDo/fuhs1rx/8/08mLG92n3u8+WQVSLqG1hj3ADzQl023ulPbnwdaLZRD0052nRcXGszPkdrK6
uwHd725xbfYv2JrWK0Mk6hOIwhjBpPAq1OQun3T9bJQZQguG3ZOaIBfYJqE4c+OQKAqK5Jywddoa
aC2cksRMt61AJSXNSXBlST+eEstotkYOqiA3Sf63ppadtHbUtyjbBCfN0+0tfxTnmCQQAQomXP5l
Nzmgk20JtX9nWHF4y2qEJZ3m2N+C9AZdCfu1YR++qJtgvJNdI2tSiMr81XXo6t+6GtCc71Q8vrdd
YzH7tsk96Kn4iPfZtvfRNkVtmXCGrCPgue1E2YfrHrvQVVmpZP38/jbTa5yVY39a69HU38oD9rLO
0kBOYiOL2txP62DiBkZpbUumNoy7Y2LZqPoEez0Sw/t1YUxQ2dX96oYk+OuEmx9CVUT6wfpfm9JD
9gaeErtBd1fgogLGsocMDC/h1kBVeAVoZ1jLur5w/VtW92D0UdwkJ0Q/Wef0xqofkWeSpT70szMS
ZTtZkgPBT/N2Me55wJkZQx4s0/IxbuY/9FEHnrMilWvr+/ZnP/IfKx1pu4usKj03R9Kt2hUVFupD
mjYrVe9BVxBAaTZKbPLbYQcZrmEjwsdUpoRYll5fHB4LAAHmSmKTyfK9XIsKAT7iuO89ZRHhfEJN
8+FjCNlQWEFzsUmpozntIgPT1xfNH9WdDNznSsqb4Mb8HyoDy1Z3ikaIX14oO8qDbICHSjp4vnia
SuDjiWfvg3kDKsLKOHfEfy5BJoC1oBr4hahhTZLHKq56iVCFNcHHKVoSjoaTv+V64d1GAcQbTxBP
l/WZ490j96Hee/NyVwhoMUrY0j8vDkWJKpQ14jbtj7lYy/o2ZEfUt+UzWRwHcaIBe9WY1GVmYTmr
hb1yqB3upoU8bUacS/OhQ8rcUg6yqooTWmX5/VTWfrR3HsS1NFO+/1Yvi7/VWbqr7TORrHuXGCq+
V+Mh1McfB1Wtb6OWzzqZ4MWz0LE+aTHkA7VMyi8k7V4ts7RfFCd/ajSt2Zu2YW5dLQ7XXmag+oEG
/JNZaKTPYHjkust8GmjoMlVp9IzjJabGTJigMpR1bYwHF5Utf4yNFahw5r98OI9CZG9jiahnW+uf
AqtWQZAWLjv2Xrnpn3e61iErqpK6X6i9Eez8LGdr3UDtcvXspfS0z/iTK3cIZheHXEdmMHImAAlD
uxFZmT53Kkm0UUm1jQKF64vtLxkgW7fPXRWUN5qo0o0KQWxftEH25I7jnmBk/qL1RgHryfcPWdjF
d74ZfJcvN+kuv6AYiotTZN3ZD8gyDPMF8/sAQUlOKwYbmNuBuUVO8muMJOlJHox8aE/CbIHXWi4S
Bwq7dAFA8mTokTksZB+4nPMpMG04cObhR/HnELJ7VpbPWZYWu4+hUwNYsKl0zboVUAOGYdqj2+Kd
ZSlPIKA5HbL3shhXoFiAp+57tz47JASbfU0EBHSYGi0LoVTPY0deNc5N8dmZyFtHQ1q/FGn2DMyj
/4ZF86llPfpWdzaUrDzAwb6YFoULTWChsJGfw9FeAL8lG0DIuIE50+0zeOINPOVZXK5wBApzulYu
Iqylt7L40ZCkSoYPMjjLjnD3JXpSOmzEDQSpj64dCm9Tl0B8+8Gu96HR3siSPMgu1txPFsXMLjL7
gHhZ49xGg6rscxdeVwZLnV16h4iCDvlqFc3Nsk+l+OoyTYmJVpZFHx6r39jSKzfvl+hauqz0wLq8
d+Z3Oms4S1iV5dxCGGKQn6/xfn3vZxV3Fq9RAyk4DGXTb5YNOOy7IMnyO3/eckRqBVbnZ51bt80q
IQQGdAdJOJgr+rVSXfco9Lg6wmV5Zk9sPajQqtAbs69l7SApG4Mnd7gRj7LRQtV+BQ6k3KklOMGm
M8pt7oB3TRsjeIz8wlmXHeIIejzAo4LeiXlOB9VtyOyHKQVl4xWB8rYhv+a/5R1LUqNqrIeMsdYA
ZJPjYBnhqoxTCEQgBe6JZq4HxroalmHdT5VP4NTR2WFCsmNvjqi7YTbxQrY6BpnOsXH8I+l5BEaj
KD2XtV2dHRBrpNCr6Ktwspsqj62nyigdOBUBciBTFj2XCgGEuYPz9yvJpdYE1d3wK3iR9yttZqxl
Odb6ldwSEXdHpA99CkMJAc/oNvZ9dKO0piBFkjrbfrT1Q8wzAjhM1pLRjosj81uzHTPVOZt8P2sn
SYzbIsX+LlIV52GYJYvQ410IYbrbuvWncZHNHgytM2onUp0pgUtUt+aqHAT/qZwP7/2ayizwtlB+
XCFbmnHEIbk3fSwIIbeT416DSGzvbKMN70sbzYoIobe1LMoDHUzHbu9Y2c8sIISHPjrIOjpoJuFA
IiD93vdaE2faLjjYeVqd+rDP1kmWNk96FH+TP7VmfI+sPnyNuVcJpo8YXczXuEgVHcz5mtQhplDF
Zv00GXP6oPffzPz9mtxLtYXuZj+uETa4lCTND1CqvIPWjN6BlCf5rV4nISHiPNgkPBsq3LBpymXT
76csgo2V0kabdBBZi0mBCY8PV91FzadH5Rkf9TFAhGFhqS7HfK74ODRphAEwqNeHCSLtuh1wXK+j
wTgWuZ6sIytWniHJX3ruwlcr6q5m3RvP8BZy0uL1v3T1s/Yil65mOFxLL/rR9bdRzUnFY70QCWHE
F73KjUfVr8qHoPulEHUvWmfr7y2a90vL79eUXtlv68oHhDKJDmfxWh14xsL4JyGqmmt5mmgIAkTz
ofRiFCbdi4pu16FK5v2aPM3RoFXwVP17rSyjDF/dTAYha29UbnIrOEAZMbcpqeIbsvLKjayH+E7w
VFZq2eCiizz3Junn5QvZq7W11trJDrWslafyIFyLXJnTxosS5Ywf/WXLqAVfWq8KDyPz/DXgr7FL
BwJzWibyq59r+VWesQp9akim3nzUD36g7VyDxL289O99QZv+6Nug3btA46BFdtgNTvJgIfTJfZSZ
a0dkaJc0LdxvefrRpx5Jd/zeRzbbqoVYS4exTATMMHhQEH8/5HmjEp+eT3UFxJc8k4c64NkFPClc
fNR1ujuK00c5sadkE2fomMmLoTii1PTbOIQrSdLUtc105ZIj+2UMFk7OMh8HFXxNCVcLub7Oi64I
GeTXQA3zq0hHB464b6y8Uc9+bdg1HQJ+H7WlYTgrMq3GSl4oD0gr59d6V809ZUXdgw+zWXJs4Wlk
OM08T6QbT5ghiIUsQmUqtrWB0pIs6iaUUQWu5lEWIzta8YDUH0pP169JZj7I6j5Cu7Ux8ZCLx3x8
rjVSvWwhnL1sVSz1gpPmdItRtnlf59P70F5qtoc+bkv0lLiIjMe4RleI/ej8trQUNcHCUoxzj6/S
s+7jTPKv79ac3y3LsHBDJml4/ni3csiEd5vVCDQLWPpbqYSe8bjYNEUALnoWS39XR5/11D+Kog5h
onlAaGSrbJiGlJldllM1/5xqab6TpTETB6ZKKD6ptvZi1rrQAqPoirbbsKqJZ6+H2hmBMoXZ0keo
4FywFMI6ybdIP1TIZ8ne7xc6Rgh2Wrizr0d0tZQ6uoI3C9ha9LcJ/hdHBOQPrTK4z6rOy4/eAOvI
866iSx7ruTr34NlUCen0pk3c56Ex4iWB+OgoWxs7xhNjTJ4CDfR0Y2KxM/SK+1xBGtvkVTxs5FW6
3hOObOP47Cmp9zTFR/mSrtKpR5ReyQDOL+XHMYncKle2sjgm4+cJ31k0rOryoQ78tXxJryE3pk04
X7ddqj+ZsMaSyD01qUHGQ1UhF2NkdcIp2zn1wiL3Emu2Dy7UvB/H1ERu6GfzoIBh+LhkmqaRSRSJ
fYtHq2HBOgm7+yBsu3uMlggdpoBD/YAikjcYyPTjy0cPrfUf+9hIT7I/rif11uggWspiNQ84Z3Hn
seQ1fZVZSzRFvK1nWNumHavLkMO3ZwEA1L5S+LeqiGS2hh28hrdt2BWveDhl4ASD2WvAhG07NS5E
/z5+tOz6q2co+Wvi68BfbPHJ0C2xblAmPBKNtE/lpAk8kDznS6yIlewqXPJ8eq+6d1OKN9yoRjxJ
rKq/m0qvW8jXsyEppp0tXvwSqKIiBhZjSmIdakiV6yKy3WeAAyfZtYn1z52rwkHUbY03RURHfobC
78XSYR/112dI2EO9f4YiY00lP0MFa+gxysVX4LvdxheJuUnVZNoBDshWOsIej7LYVUm+0kNVfzSb
+kfr5AXGL0U10cWOpFG2ge1MnsRQ4icVn/SVOqrVGTB8vxdaUu+QTUZHVInSlYNu3qdx7J6BQJvf
3fpQp8r01gimCUTIYwjlXD15fnWuiWcWLYILvZG/9JkIt+hlZcjfpX15JDKHZdR89luxReQZm2Gz
WbIPoLcQ/Qg7Ahtov8nsc6oZa39QoiNpI3eZEnddy3rh6mCBIDrnR8Mq1kXTYxkRtFxheBHGL97g
vg/Q7w3HxFVLm+31HEc9miZY0Lkk4gAUT1GN741dFWrrqupQJJgbZBfZ6nV6cSCBgIp+TIIKJbBN
WgXWySS+ebLngyyGaW8fJswlZUnWyx5aRv6IpI+DMnUeQ32fr+0LPI5CK9uEuN4spQA7TNfHEqH/
+ygAMFlr4CykELoz1Y+25yb3pNPD9/oydZatptdfUNuAbd69ojbOMwz4y21Qmv4uQDpo64Zpfp/0
JDkaRe1ejV5dIgDdvqioNq2QcdTOSKfigNam0WYQSv1UqdpjUCU9kjoYZY2592zFeKjEmpMc21L0
eIAYI6r9Y3BljwEZOw9uoZX3R0Nv7FtrPpg6uEWruB3jyJ4VxdoTEMwD/D+wlpWZVHt9Ylnx0b+t
62ijNmzZZJ28rAtB4Y9Rm21lUTaoUfWGbL1189HNAUnl1EV2gbxp36bCry9upyw/OqAsw9IsHr99
DFMbjtg2E6Q+eZFsaNtoWCVp6EO5YCBZpzX5gNl1lO1lsSt8e5NHJWgIFW8cL7CeXbZ0h94DBCCL
9TiGa5Rq1J0sOknx2JDuukKm8u9hqG/qprWeyzGAwObdaUNsnkhdIMEfqN+BYanbuCrZ0sg6eYii
vD7CuYK2TF91KoyNP1Xlvunyz2CBoZ57vr7SVDe+68fcupr615bYAsQZ7Cr2yJhBeZ0bi6pI7lQz
Ulcq2aG1rHtv8MvPxqhrB1lCStG6evlX2V3WRJam7lm0/jpOnBYqqIhGWVdO10EkberPARyq9zHY
XADXFtNnyC/usvLITMek/rV5AorQe73/KPn+e0nOVQMqFx9t3d9KP6+Tk9zPnvI6ck79vd6Tq54n
wJ89319vbpsFd/7Ndd4QgH4M+n3Qj8kJZmNyshL/rs3GboccS3L6qJdn73ViIGHWg2yg+0d1XjHT
L2S5nrpvaQAwH3+Gk59ZxUmeyUMtRjRV9LTFQOyvBl9To+GXsulEu0INspu4x4fyfZiPEbpaGdda
PGv3zePLgxyLRUG3+OMf//XP//42/L/grbgW6RgU+T9gK14L9LTqP/+wtT/+Ub5X71///MMB3ejZ
nunqhqpCIrU0m/ZvL3dRHtBb+z+52oR+PJTeNzXWLfvL4A/wFeatV7eqRKM+WuC6H0cIaJzLzRpx
MW+46HYCUxzoxWd/XjKH8zI6mxfU0MwePEJ/N4lca+d61/GAAV4ru8iDmwl3mVfgfcVCiXqPhQom
AekmiBPzXE2W8X7IJu1sMrXekBvmu0YtyTyDyi+3iha0i49+soGcGwaaRYRkchkRFLXyncjd/mTl
2XCSZ8bPs7kHyik5yzhwpyFbk5Ova/smaovbMgJK65vjLyUvV/dW6I2b//zNW97v37xjGrZtup5l
uI5uuO7fv/nIGsHxBZHzWmHjerL1rDj3rZqecbeYz2Fv1+Q35hqxtkacyYBtDEiHzIcf1XHlIRso
av+kkNxcZaZqIXgz1Lde5FRIKFA3+LYFnFTtQlh9f5XLtvom0qrFfSZ8EsD1LxHZ8CdVf0qTpn00
IE3dJWC5Za3bNvFJ86EYymKqkVQZDAXx/PkaC+7BOkjrCvJ+az2BtUiXk5OnB9maF8kv4w/lL+Mr
hrrv2wqipa/heur7DWIddXci+vyfv2jP+Jcv2tZU7nPHdDUoX6b59y+6dXOXBWuQvxER6dGL4fuT
33CQeXypFlIWEPtQy5Pf8UdzXyCLWuf5zXu/sG5hCqMjehOaU3UkrAMfNuGGy+yxxTRzruzcGT8s
T33fnE8d/Uev0rLfOsG6SwSlt0ezylh3bjO9NM1irImHTxjEbNRMb/dtZroPlq9dZXvGLoeIuV7C
5PTtc4W88bLu3OnFr5OHgRjzA3PAbwOmwA/uVM8AaLgcUnRLJ2u4do4THtu+PMkSIoHj9Ud9d8Xn
GQW+rsz9RWeg/AjMxVj55kcXLm3M/P1SXTGr1cT6ZFfEoDxCpEOQsI+GO9UXD+OgaRi8dcSS3Gb+
LIHyyXHWY2upn1XU/3eAhez3oj1G5xwO673hYhIUFVaGYSpX/7tR58srAy0EeWv819+mv1pOh9+K
cqyiIGx+K/7zdL95+O/5ip89/t7/n7v13fo/dti+FeeX7K3+vdPfBuVlf7yt1Uvz8rfCOm+iZrxt
36rx7q1u0+av+Xvu+b9t/MebHOVhLN/+/OMF4Sziq7iyRt+aP340zfO9bhBk/+XvM7/Cj+b5I/z5
x/mt/8fpbYi+Ff/msreXuvnzD0VTjf+rqub/Z+88tttYsjX9LneetdKbQQ+a8I4AjSRSk1ySqE7v
fT79/TLAo6RQqlNdw163B4wVscMABJAu9t7fbxqkbsucwWSuGd3P9y7nH+SmcbDJtg6/yKQrBX7m
/6//0qxpkqxbzLKIaVI531Xk6Uxdyj80NLvwhSiOJauKbv/XXx/B+yXs+qX9+ZJmO7+fWQ0ZdVhd
MWxcuVzPHBJNfj/gC9LPx85Lw+P/Z4naVgQSAN5q/T+MJcpNPk9JrrvEs/1Wo++G/7BbkhZNKqCT
nGq/IQdT9tZD1W7sFDkRSyJcuGyCehP37TNEjI3iIsms2Mlz45NMhFDdfacQwjZYBbG6oXchmQ9x
ZFLFI9JEpxpnO5BKivIN8MXK0qRgVRIVAG4jYn8PGYQV2fNxQCppGFcZWYd/sXAJKf4Uj8T+jKdU
1T8LFiyxi8E6qnSoDBc9wy0McgUsMcGHLqJzg74gJvZnnaXVimRd1InksiGfiZrzqzbbtLzTQdz8
6hFj5uY8T9hIpdFiwB/tqhyafDuP+zfL3HaLZT1uEhAXnd7ZtT86lGNYfnivhAXx5m7eg2j+57Yy
d4xFRP74dT2xAMLa7x/NvKiwkTgwbiTDWWdIAP766D58BDcf002zT9kWl5sKqMU02e+UfFNW7j6e
0LvBxKwWBbmr77Wo8sm0mtuiG+9dxDbCNEj0XAfNM/Vg3OB98aEa1uQ8/2HZG9v88vkwZXbddIvm
PGZ+N2ld1HcS8lpLMUR0/GncvB57b866jJzjbJqnzrb5f5ttUaWeSagc+IVPn4lqWp8y4p/Xfo4S
iZRR5FVWyuT4gVsuoWkgAXZTVW2A3NLgnclHUtYqqpsyaE9CY03JA7k3rTGvdtMUa0UWkXpQGhjo
cLBNiBeqgxuCuXbj6+v9aZ6wXSeLdcQbua4wt0VNjLyxZUmv7qJSznbdhEHP3a/6qksQYarNNt8H
EI7RCZvaQWyCGb+tGkLtCXGy+O62K2+2iRZs6glkznYvJ4sh7RzcxqBiqwlsDkgOxLkyXRI+DPLE
UNEnTxDqeahoNiY7GsSK3IdNXOzjqQBCnl+LSgmgPStSCRJ2qB5EhxgnagbRokTn/5oiJs/NeZku
4ClPNMGWOQTrwzQfp08nSYt2L2qiMDIH3J1Ndv+HjroCMBuRjdIoUb3nDP2x+JOtjjjvwn9pps+k
nw4oUUOG6L0WEQqHc3LqITBnm+utsukFuT4w9WY/2LZNokNwL6Z9GHytCqskftbEtiErGEN5IaNy
L4qmdXn3Ey2/9q1ib06gbFEEhCxca6KDLHNUxfLsi1yi3CFLfrUXhWrJHWpjIfGehuO9kHBrQHQY
0ZerNGnvyUW36u0qIGRLI0624+RkNJz+Op3Lw1wIG4mS3+W0V1Z6AMa/t9xx305FavD/pm2Fi4SM
lKgy6wmjRUx0zdOBDvp9aGxj302FglbkxmzMvS8nbDmSv1+uPX18LN2MxNswI6l7+vbF98suH78f
d+QHI4yN+O0Y00UwPuCCCZivqSVnbzOHZN3BZBOfhPhgXN3ewn60gE3L+t5pHB25Hmq+Ub7XBrPJ
VlFDTD9KQ0Cv2RnO0SbQoZZ7Bce1zM7BXvUzdqxBNS9xMFZbta+WRq+P3RMfVLY3NIm9ttwiNcUo
NXBhZeitSB7Fl+sDfuqJNQYjEDj7GOISUQQSvEAbOqSa4unqJbI2J0I82GdCqqNJd0C0gfr9ZRRt
0SOKlK27CPpZrC40gkFJlJjac/+HQWIR0Sbixlyran26vs4IZX7puCE7tJL2ZCtdsu7RFBsXMo9z
e40bm2uBQMjCzTttq6DWpni4QKd+UWgtFHdRAyuRAG+f2mLmPIZdZXpuhs9jSrPQ71T8+guUHrO9
KMaGeJU7UeVX5vNjntD5f+wfTA/8XEY64s0YMfr/wiaGXF9FTHGD7s1zQG3MLydq87/a9h2ZJUPi
kMzMByE+rfnfvWmKf5TQXWN8QLYGHOOvQpkuQnPTm64g7nRFUdCe0Mre5Ac7XVoycTWbB4oaSB6u
a/Ocufu6LFo16fbGCI2T5W5eVoz5lzYTPYCFFmtrU/bQ1y75pYui9kqWuq2KNsCo90G33RUp35x/
/mX/h0Vvh35oX6sf1u7RI10YEkQlsfQ/9YuhY5Blu0p5+/Aaf67++ZXmNx0NyvMAiGD94R2I6jzk
wxKi57YtjB+mX/s/vB0t3ugVz12hFKkfivhXM8nClV5Iw1aMmO3zBEuXoWGOMW7Kv9Zw9Vrdg01O
yCWeqqKniW3lWssG1CaSYENwBvmgU4HwFMErUxEB40GXZKoKo+iO6xzJkXmkqPnkoyyHmDTJcO42
G8J4gfGx5ofl1DSp9mqX5zJQLKqi//pKoh2W4zMuVBDszYQ+m6eL2oc157ckVhfdfN2PkoJzkIAa
YC+l+lkcK/MRIZqwTJV0ez0uzDbMZXQ0OQDFKDnJYecF3IVwOU33XVty7+OLO6BuuteZCzsFfOmk
DcngfaFzKQJDuUcJ8b2Q2gkKJNrJGBlgb6YuB6CbERBtNGlj/EtNzaQnjnlv/E/TcfnPd+r+H9pn
U9jp+rtttv8df6uibx+32K4z/tphU51/OOTs4Oq12LA2J9/AdYdNsdR/6LqsyI5qqI6K7+bXBpvF
Lpo+7W+zz03wqGKw9/a+wWbQxbYYvcQn6eSg6v/JBptmTRtos9Noej8K4qrs1CoApmRb45U+Oo1s
/LGEf8r6Tzgz/6fsB7CSoxHct00cL51SGb8FoXkXIV/1VqRk3Ju+oj2UYRXuFMtqiRTIkOnq+gfP
x3fQAA5YOYaRPeGPrx6aYMKexkRIToUH6XHRxImx8T0iLQHR6KfGsC+WpUDWrVuHiINIRk1KDJaQ
IGx0Yk1HgEYLO8djTkyGdxrzOxQy8dT9KqzJsWZDDgEPHUjOouqKZDl3i5oYI2pta0lHF871NF+Y
U1RNSytp1mgkdTjYC+WFsM97oyibn6A3DoPSNK9D2adL1A8IbPCieB+R+r7xjDp40uV2BGiutisi
77nkyVl5guhTnPTazbdu5n6aTcIuitlWgOOqCsPZC7sUmNWxax4kLSNYPy7y/pBOBUrR/UE0+aXF
W6dM/sluq9DluyxH6luMFsW1nfWkiILIYqHA7nZl3DVbS4w3rrPStN+lBlQHqwSLW04q2F7Hk7c+
SOQEggM8QLs14N5HbXKIBg8i3W3VDZLkoJOWvXMWmhWtysljZ05+OlGDJx8NiHdWIaywaCU66gI4
F7LaIKNDqO548IpXOEcq7LDWQ5/Ls19yMpMSdEQcN/c2PSIPltP0934/AaQGC30RBWJvWgK7ssNG
/6yQNmZ1OcBtyKNbUtaRKZuGQUxF21vXHq2QpLB5euG1+gIqmb/JrcawltwzBHvbLi7XpvBGmi5M
yQTQCUL1sgRywj6bpupygOQtv4hCQlPGsc+WkjlnYypIxDv4DSkMs510GHdvqd6DMIkCPKxzBlnY
LoOke1/Dd4izyzySZSr2o46odXXHFjXp45i0QLt6fl83HWLIbKsCklhAbWer3AqtQ6WhFIUexBfR
asYJSS+qt21fiunCmwHQMp4Azg0+o3kk3nKV1MNWtQ6zETfIyoXWe9fiEXkUhRzXJOdJ1n2SNvVj
kys1dKngAf5Z+NYq1f0g+8k3LSfMJybc4hOURW0ZkO94hhEzbsxeSQ5u2OUHK/B6wg+d5gBVS+o+
+XXjluCVE+neJ5mRLPFB2aKnE1yuRZxGxzRW9h9MU6dkFwY0PI8o/V9jgyla9E3te/997tSThJW7
QlFcXxCQCIG9LmyiZ5znln/oURS4t6VlY8JKmW2BOx6dUNJOSdPXhKTHzVG2peskNwi9nQV6HLlP
VT86zUjeO4ExUyMIUa642q9Vf6j0I/ew9sortfceNDv0Y0hcLLwo3+1Xg0ZefVnJ/r09eIlMNNMp
hGtw4pHcv68nOyx+7K4NSSgdIrKUxLgGV+S1P6nkNw2s5dD69UaqdfkRiNnwaEE3oH4tOjXfeNVg
LYoiUq620eLsSDLWkSBv5bH3khQmXPQyT6p9ksRuFgVeN43OvPZceIgkilBaO65Xo6w2JxFkezVF
6L+HnUW+2hR0IKJ4RYDur7Gz3RjSap1IUrvQOKb3yYhk1qgTi9uFMN393kh+IDsmSWi8yzXEGalJ
ohN6fAww3q8K/36AES6zHB7yh/uBPwRmKPLtRRa9I03FKcafoWvq7UU2q0wlI7TP+Gk6VrOt+cSP
vVbirDYcconIgTY3RVJ/klRFbu4SPY9WNdL0ADf4FBtbWg69apy9hi+KhLBsJw/sA5ZTp7ABEQD9
1ac++2uBAUw03CV6Gdm7NAy/x6NBuIBM+OxIRpDKLzRuSevMh3QtWqLo2l1sNsnztZFD6vTH4FKT
qPds1Oz546ZrACwzOScCZ5GmZbkTTZkEnMrMnDsrtBGFjg3kEEZE0vJYDr+McXHx/CR8I2TmJYoa
5VNmBhoRWZG1RpXqSHqZuci7UL6gIGptylgL9m7VKidy8UidduX0k4Kw2p1f9dFmiINmGZK0wzMK
YhN+2+qPUkNh2UqLSIPl4okPp2Yb3yejdxQtMcyu4mIJCQ6SUGXpj9dhOzateIBQNeJt7EpH8AUM
u1MH1ifDks9m6bXfXS+CdqM642UkqfzQOJ67tJM+++7ed5bSrJSkspZjnHP7A5fl/u9/NKr6u+tT
56dgOYph6Xg/Tc3Gp/r7nZkVqn2Cfo/3hpq4soyJEn1sEdx4AMAShSpxXEXr9OSTFBfTRnNncKt6
pYV98iznKM9YaePdQYroD1oR8wv4Fa/PvahD/JKkkILXutfw/TkAX9jmppg22+a5Nx1zgP88eLZx
h6kinEy2RqCmqxyMyinXI2mH49fdRK3eXgA32wtfl/SXwWqeHI2Q1ZIMc3ZCvR+Nnygl0p2oQXY+
mpWGVWn7juQwxKOmts8tAuJCk/VaFVazNqqN6gfH6/BpoLA7ateDSGvIGQvNcFuocrXLXdCyDiHO
hPgD/Lez+jwomfszkNKNQm71LiEFfaE4nXwfq8246kKStqo2oVknI6TsqdrHACNyM9qLccI0uGa2
MhIyPvnJJ1wajO99gZOl1jjWRuKEV1XWEicbyhEcIgq4QTI27gqIlo4etFaKyJj3E5i+FkrYk02M
06VC2iY2USmiKQqggiSphMPLbCJ9PzlZU6I1H/lSLTt1y6vg6srRf4nKHIaiaR5EoWtsN7sxCUrp
dOswd4iasFVBA4P2T91NGanI4PmwDX4tKGq16pGoZFbaN4I3y6PpeD/1uFfuwVkbn63YIe/cC54V
sD5P/pCtktCQHnMZwbnc0byFUvvKd9PSt65nq1+skVx+v/XiHbrJ8hMXlx9igBqhH2QY1RP49GKH
O1Ve58RHfykbe6PnnfLdcb2Q+FKnO5uRnaNll45L0RFvPOQKvVFNkIXSzEXmQq6LhtQ/kRqHGCMp
3LuuUhG/mRLSCre+ACOSSWQl+0zJJPLRLUKxRKcoWqm8DKUin0RrHoEoGtOnWb/WECPUNHWva9Sh
B4xGTdRVQSQmtLbItffXakiK317S8JSwZ/Gr2l/GbiC3tdH8FZkA0meIDuOSxzhjq/m29FnWtJRb
Va4Gotcs+yWMOOnJj1LpsUPc0phGtUiKbP7daev350lL5kJnoJBly4bimDzX/n7Wcv2oR5MnTn9G
qtNeMhUFiS50q+95hKpIVEIxRBImSErUa7z2GNaW+sluMn1fh9IRCOyYLAKN9B4Xvba1uLrZUazt
KxQK90ELtn8d1t2wHi22aYCCdau/f/siUu/D4zBvX4OmQyClQXyZzX/x+9sf4qRwRrN336QuPBXQ
2z/3IC7ZltNeKi1vdmnn2UtT0/SXUOaJtW0LHih4YH4usmQ3usCoNVsLtkGm2SvRdJvsLQYYe9GQ
dnwgSvDpOjtPrbVe+0i5TmsXTvZQyScd53PafQ36sSJULa8OcoluACgoqtd2bb3XIqPIkwnBXx1q
ovdX2ZC2yyzLwvbsk95QGagQhg3cQ1dvdpFtoPnYt5F9gAME2X4qAGeQuiKqXQhvBG1R5a5NJHRn
pquf7uIxqWv7RVf8at2rWQ/iMC+fOIbexICSo3si9pNoMZIT62ZltK56p3qNDXuhB070DbGWaE3W
Knz7sVY/jY4sr+H2ait5ikqdmzpeg7tQk54SS/dOoQJgTtREMbly7/DTNeSu/tYRjETd/v3Xb07x
gzdfP8+8msyVRwMLKfo/hNAqmjfITh+ab21ll+a9EcDhas3y1Cfyme364RHlFAp4kKjjqD5p4DRF
RyzVqxAG0XWYV3XuzveIHDbx8TnEZOOerlX7gV1e9yEqAdjJTfK5nRgVOK0mNdA82hge9Nk2zqxw
Qea+togA2GzEDDFw9LwvnF+Ng5gh7OadM60qDKmn22JV0RIzxKqI5KqLeRV/KEEFGkWwEeOA7u4L
r1prWoETMCIDCUDIVJ0KURNFR9bDvjO5/78T1SYcl3KpGdsmitL1338LZPb/09fAxpeuENbIfobG
9tnvR6EapHGUB4b6FueQ1QIyZ85JGT86dhDvrdyLzqJoByU6A05CNSqHKStsYqyolbWlrToFN/NN
Rw/va9f6w8uNHbHG6D7vnm7M0fTqqhce62zwD/P6Yhisdg20miZdX13YroXWRity2qXrq88dFfDt
rVonHDq//hFRSysUjz2eb2b7/GISASl2qkgH0SnsgV4ne3RG4s1HD/okyn5tCy/3h6pwu7umwoDb
6jiP9cnmRZJ18th/sIo2RERpaeaSs2zK3jqZcmyfRM0CI6w3/ckIG1hV3pPmleTtZxVsxg5wkeHX
UA3VzLePoocoRPsomgP7U+u6CybQEjEOjuR3nypV+TI6lffIDlR/b2XWlJk9yq/IsAGiRQPyOHp2
+pzH6kHYeZgO111t59vED5RX1Xwc1LZ8Mdml2pFLKy3FqD+sqqTFeI1B/S0E9WMEvmpOgd6/nz8c
ojIh3RvqFIwvHgQ/nD/CLIMz16rJG5sefMOm24N6a1T7FHXlunYBL4pWFpIKsfRVJNXZca0Xwvih
pwu3vRsXJ2GqSWGTl7pqI06FHNdyHtyPnnMdU+UQy4H94GcH+STjpb9TowbN576+R9MSrUL0TM8m
/nDE/ZwHYUrrtNrrRhTe6altP6hTkY9muU5C0tOETYyLartZEDyK0OM0pCPFMuF6vLPL1DikSmcc
RG0uhM30/XTNKXqidDHOUglSv1b/NO9DNwy4YSsBGx0DV79d/1++3PzqRcUlcTCBl/7zO3Pq2trH
fEaHUe4nZZFUQlmCWhBUn9vIQNv5dzs45PcRYqxWcgfsZKAMvIZ95Hn+zbhO93IEOQBC33Sg9uhC
Wp9WBb3YLMmWHUjv+mUUK5pskW3R6br3G0M/uOTvHdiiCg+jc/Aq0NaAdLGLThv+BgxtLTCu4+YZ
7L49uK48bGbTPE2s6eubwH1id1c+2ryXlSzV3edaNV61aes76s0lEtf6NxxxyOEYfrFx2bm89F68
Kk27+IqUN7pgQ8kTRlNYKBBbBiRI13x12KgRj/1mjHKf5MvxU6920dYqwnqL3M6yI+vrrLrjNret
/LNUVd45j+vXxM2KzyE8tWODXD17rjSbwJ+yokt1cR0L0XVTNmO4iqbertxJ1jEJsmLhp0130fqw
3A2yOQLjkoInov5BVlqx9SYjh2f3FTvqCi4JKRgf7WK0d20IxrOMtOmK3oyPuW4hpBCC8RI2I6zG
yxDY1wnCxGZ/s079oll6Xjg+ipVcT4OEn/knMaLtM/5BtrhgUBQoXTohu8RDiXrk9YzXG30LsoRd
oEEpeJTnTCkK0TufGeeOiGuLobIvPZs6sch8Qp1fabaJ0UjsvC/vbhWoN1zCiUXlOl47BMiK6/q1
PfUMioFPQ3FPs2m+/P/pbkCMm28Obpab5/IRIDEn2rrS+f/mZkH7PetJt4hRJzdRIVKdzBDu3W/u
2MkgkpCSs7QfniYdTOTm7bs8iNptlNg54Pap7QS+j060ji5KWGfbq9Eu7PzUj+UKHnhko3ui+ZdR
Hk3SidkbEVPqSEFXBwmEBc/O4bnQE/BG3JGTaG2GZ2EThRk75qYiWxK9WTqMqbAg5mxI7nBJNPv7
26Mpyv/3i4zBwxXsBVOGuIRncboIfbjIwIivSieMqh96CaSNaJhjnLvquinCnz35ezIY2io/Xque
86XOJWvPtUH+gdr4c8Z167PiazLpuYZzqByrOnFLrwNzy9RlGRX+wWoU806tzPY09przbCbqGqaq
/QKjIt22Frp4veU7L6TEf8vdyrzEmRc/EKPzyrb+w9//r5MP9PZ/VRD+tGxuB2XFvN05RSvXVntV
Tn+YIaICZN2bjy6ie2PkmxfRkmXka1J2LgB2DAUBeWb24Cl8taI36cxyHwN/u3PJKVpDkfMXkTu6
h34oXMjo1NDWPLfyyEbU1MLjCZBCVEVhDBWR5oO87zzDxSlhuvtCassD6j7ypiVy4OwHPTcZ7EI8
234x6Sjn+h2Z/kT5VrbE6xqBd/RMCnZSpYOoCduoq+GusdzNbJqHibGoRXgIq05zpXJaKwjae28I
ik/cdiJlYQfpegwL6TPSW/CbdLfai6auKV8kyTHOoiWry6If689OL2uXphgfuAMNt3//NSm3bmSO
QvSQTG6IZO7mVeV2s9Il06TPS0NCYdfIN00qfdXiNn0QhWv0MQ6a8MLbdNjWCRKAZ3K6bQYzfQBM
g9AdyfPniKwhRyqQnqwRKLzAlG2DNoDV33wzOsk9i7WUaVVbb3Al6OX9/BpGwHdqc4sp1hN2KSiR
u0mXdaSOD+jUNXz9rnNoXEM5ZGE9wpw11cc4TPxF0LXdt65WtpA+SJYH15/Gpv1N7UhF9QjOfBrC
sV63SDQc5AjiaVuW9lI3yeCbXURjwVvVlOiji6g0Hx1yBo/CRTQQk3KKleKPk4KmlicdXPPRmiaI
dSW7b07Tq9Q+BI1FPkQfX8GQigv0om6RFxkqMknRnMqgvA8iuX4UJg6KYVX4WrQSTaV1MpQcY3Lm
lsVgmVBrYcdHeXbptMB56DWAzxxVL6VZjeum53qfuo35UvjNqW2d8KlP/PhcduBwwJGaL23SByt9
sONd6sLbhn0ULNm5yw46GgBm3UmnufBl871Z1v0nN2rZY3/y1VY7sI/9Xqiurh3ixnAQufUqfRcb
8VLYxJChTrSDX/nKJpLZKyjDrPmi/iitVvsCqHc4JQWikaIpQV9el9pgrs0SalHJLcFd16be/fuc
zCv0R8XzzY3fwQW1tUJH1d6Of1TmaZRz+WuQZHedKUHBKJvsyRzY3pDD9GsxGMPSCCR9b3X18Ing
h22Cz+WrhvdlJWlRAkUvCF5CwhDEeMA7FkdnrnNLyXTHuJsmv6YEIG7ZyG0W/+YIVFT59krIUWcZ
4hrokJJ19UJ9uC4YXpeXSVNm3+2KZzgtt00EiiiK0UePN5HDtbDBZYSdXcqI7dlcJ+Zxvp13B8Co
x6LT6oPN5g/c917ZeEPjfEFefBUiA/YtdJJqCV7DO+oZwjvakO48SS0vqWFyQUrNneUH1UWYaj1E
O8uo0M34ZRMdECc5gOP2hO5geSlKZJLLJFPWhgxzlNtZwi5wF3TAIG0dxzNxJKLpeTkkB7McusO1
KqymWYG7+TBAVPMcn08Y9kgqsFA9FdfR02ynLIGnuBFiCzoxwbrk5k967wfbChHzLVvA8qNHHjNh
vBZ8i9Aa1mGV+UdRuAw8DnlaIGSip8vZJmr21PsvbVrURQfXfJ5HiaH4yAbkRVtn6ecgILO8QTtS
KmRUnGJE/WCFqztjevZyp4c3Mwc26iqEqEymwYqzs4TYkDa1hKlq03iPYyImy9cNLypCEc8ZD6IT
VfYV6KO31T2tWDe5Obz6gX9QuYF8duNIx+2nFQQwM4wvxrhL7Si471JXe2xL/VHYiYYhOHqwvJ1o
qjzThWPyaoSAfLIG9dksOoRGVd21g+8/11PRIs9AdM/T1eInGvIufb73zRKiYJrkB98A8t43JV8B
BSmp413sd+F+VMzyqfI9eV+GSM+JXqDRRDfIQ76TbMVYDkjG3xOmUu4rEmg3dRo1j+ooO3c8orvf
O0RHg1p3f5pm8QWXdPmlqxCkkqdJhS9VCxNV7zXx6uj1qmXEo6GoWilPiddCwg8P6ZW2JrswfkPk
PtjDLjTwLbqNF8rZehD+5U2OetSdLSVb4dtJYWbhPgAgLBw/cpJ2OwJg9jZROV+4iYhRp3fik+vb
4xNbuPfptHXhuamximqpR0XIJsqwH60LgpvOUTEgtE+tIs+si6jZMioqcmbe23GAV8Lu1xGK6ihr
TSdeOwCJUKvBqzjvGqnrvHeIdjL2y3HI1cPN+TkwtMeuAXGbhEHONSpB7MzJOgDZYbb0SjX4FDs4
euso8V9hZLxZkZz/6NG8ae3E9e6c7oG8uHbRRDRMIFn3orALMzmGrrmSrdbQrh2SZLj3Waq8BKOG
M1t0SA2g97xApTx15KM7jBR2ohxF067jEQbD1C7hz2+Rd4Z6MY2bTNde0ebwAFs7FWIcP7GLWKqv
4nNQxtlS8UP0aUO5fRKFwo0+YV+PZoYHyg2LeNmZSHyIPi/zs1OutJ9Eq3HT9qkow+9G7CMcqLHp
mdsGOjxT4RRhtbQJQ1nNtgau97lzHVDllXmc7VZkTU+t7U9eSTqrcsEzJ+fyKWHaUNbCKAbLaRvu
yjC9jyCU7wgEiV8GzdnWRoLvi01lEr3D78IcBnq0iVBHXIsmEPEJN+oHZzN17WenlmD1Mru2LVKi
ECJdqoodv0RoIS2GKOjWtuLxoGsi1J1JucNeKieClCDeS54mhJQpTkkS5ASfI/H+gdgnwhY0qPID
XP+1PrQBXAKpPogiUk1kBud2L5Hg43WFt2ynMYno9sK8OUSmWh8U5Gd2TayiohFKYN5R6lxUEKLe
oPFYfd3/wMfbL3RS8s5ZWJl4VhuuYVFsIZTdP4iRgQoBHMXQT4YyoDAUu/HeQZn097U8G15zZOYX
dG+VQxcrVrEWVb2PtILcGqy9HmzyvPF2MuiBg9n+ADoEbswx253lkdRZgEJbmnEXTLz+EpphAJyR
K8ia29byUzbYfJB+hST01OskHdd915CXoteyy2hXmchHiCYUKXmvK710J5o+mN5jA+v12oTTgl6s
bj56Y4GsYtr6Px2H6Cy3Q+0DUOURXwi4Kzf1FoFip08jSSorGAMuv/mWjDvb97adslAblDMj6x6E
CRAAJ1OfdShcd7WVD6SGy4em1KSvEbqauMS8Z7Py7cuoDfA15RCsqBS9umaVnFQp9J8zOWhRKEYk
Nkv1dIcLdjhkBleYIQHLTqHg77vWRLNRrOQI//y9V9gkFDVXipGy+QUGnZyrcCUT3nkQBTvf9UFH
tBf1FNvEoZXY0kYq9WarsWFwFkXmJMGuTetvs0nURqlU1noATVECWgXUVhu+JqpzJhAneq6tAAL9
ZPcmeyhLZykanvq21KAAaTzvehFac8gs3rOhnN2LmmyV2X3cDu+9w9QUNtHrxITCdG45vugTzkEd
ZONeM/vqhKaqs5DyqvjeltJizM3kdfCacl2pCaqYeaE+5RqQzJE7YMJFt75Tl/fZEJb3oqay37fk
IdtcsFfG9yTZdIseGyD7ovKMktMxtrlDTB4qo7jTQOZtRIewXVcw1ODJ4hZtoyPV4nAZI0I3OBNf
h8+6sCe1aZpD5XXXpstW/Z0p5ceu7N19NpbDoc67gh0hK7qQeN2xAy3z1nlcvjObvrlUtRWiPobI
pQCtpLZRsCeZkHY1cVfmplSa3dodovyYfHPtjB9xkWjPspoFr62m9+T/EVGs17EJzarWDxl0uIPT
DMEmhjX/QLiGthgL1OL0wM82HLnxGaWdz2kAygUsVHwWJhg48TkGu7kwm7BE+RxXOB8L3YkfFStb
mT7YsjjZuek/Kh0aq7WJhgIhzc2rD7c2Gc3mWQla65jLMbphSdG+1lYs3fXQME6Bao5PtaqfnMRu
XtU0IzOLXDawNEwnfgfxtDR8KOAnC8c9GxQ2CQc460Vh+alzrYmOTHj45zF67PrLFKqdIjX6k6qH
4J/b+kvM8XlICLciO8Svv4Ral687H4aZ6OW7Q4eu6Kyj6JWRrky1xH7WyTy/pAVxfejPnjLZDQnF
ytwLbtnwlJn4r6eWMIkiTV+H3tTO6AS7l1Fy8l0UOxdEH4NlAblm5xZV9VlNDP2uTkrrIJqx2n+r
h864F63UVbeyXMAJn4ba0sqz+uZJhvC5CItiqeUmWOqhM2E423l7V0xV0RZF0JEsB0I/Xs0DRcdN
s7EyjdgwJKN+rTcvcmP705p1gQ9U7hqf+5DYODeqF2y1En25gI2VaAXi2F4EOtpxcvRlIAvyrW45
rHQt8O7YTDsXQSy9Vg4aJqOmeY8IHJvrtpPBycc5O+9Zp6yVQY62bs8+d6+kycHIcceXnEW+egby
i56UPwt74Afv9lSJz0C23Ue1/VYnAfoVPdtued6X32ujuEeTy/tsuBU36yR2bqrBHj6X7D+IAZIZ
T2d/vT8HQ6gczbHJOT686ntqBHc9sWlfYQMjrR7apK8BuHs0+xAi7bS2HYZvngq2uPcqbac31pTQ
E/SvY9YuxAANGviir8ccZ6Ru3ecaQdXpNLOL9a2fBcgotfiMpJBYcBEFLgoR/y1CxUVt7rgZd9MU
g4sABQrb7L3lvJSo3aw3vwawEjKakGhZBibqf0Y29FtgXfWrXa6ztom+AjUjBDbmawoVO/rKJs+i
da2BvVBtJIajKFZiWJLVR4dNlGfXjIN9qgFBDOqhPPSdVR4CGS3IudlOtsiWGm5wpqpoXwf+mjLb
8qzv7rKodAHv/fNgH9rLtjQCgsqyDLlSjV/BfzN2Zktu48rWfiJGkOB8q3lWqSZX+YbRbtuc55lP
fz5Cbqu3/31O/BdGEIkEKZUpEshcuRasKq9tHf0dFGZ2NuZeNTowIPTmtGsUT/+HXytvEFyTASX+
PObKtBDefYShnCE8lqEV3INMjkvkLarDL/cI0mPCvY+K4bGendFfRXmgN4MDtKVLMnxoRFJJ/Oto
tilGVP40EI0DBOGedMtmWzI3svtoch/ge6P9eFj+8JqMgYLwJumBubULKF3r53jGxo1giYDzNe1B
drVGMVhcxu7K7bPs1aqcDNyV8hn1hPNLfaIWPk+0s6LF6krJXShmkWGRfNXjYCNp6vfvmQ9bllGh
Th6lNhzlYamuEPoGFFmkCkWyKQhtTwsXCMUoV8vofjUDDKSLnl3L1tIS/0kONErfXNV2IztjZHg2
SrtVvyFod0AXF0I9HyEttP5+UGlWBG7yswuDH6HqkN1S4A8B3j6dA5Jxh2rqERp0+uIZaCJCPryg
vyVDggeTWCPNairWh1obs2auOV5bCyC5PhhrLaw2gefWqwB24W9lt5GI57BEZXZIYW2yZlSfRlnO
iGj5zVCSfgELuPjWTMo1oEz+TWtCY2tCKbgjh169GY73XFOe/XWwzbdJTfNnO+6yZ9VGZ5vtbbKV
XTmgVPUupSbjIk2KnZK9JxHY6CjdtuAetOI71KNfqtSj2MWum43u+sNBRc3nytZwQNoKaV4jPzpT
XH5Pu5IktavFt8RTyj0fvd5C1Jm+Bg1iTdKlHq0tiln9J6Uc1sovIc2fXOGcel53q7abmk+zS3fy
ugTEuVFZoz4XZmWt68zrL4M1/Wpy4F3H1IdK+rfddYaIYFIEwh8Jr3j5cH74jD3pgnzUvEUbm0hk
qdE2GhD6YKmHHu4QpLt716lnYlO+hOxOWpQtIy+ZDrJrxrq66GrVPRJMC97NmcMBhtbqLEfDxvsg
IG1feJSG72yDL8Vgt0/3E5Fo91M/fpYTNd1aeH2T3tpxWN7f2ykprD5WtIV8aUtb20dkTSsLblPe
44/XOyC5viSa3Fj+ng1f1DxDHhBsgWv+pTUd8FEEW8t9nkx/Axyedq1ap9e85IcCjzzJ11Gb5Vhr
9/tIklmMOaCVWbSvJZL8NczMbAkFbfvsefNGUAFqa3l9dnQJXmwLaj1vRNVV1EviaIWgtwe1ygiW
pwRrDbNL9Cwbt032Kkioy70X1sRpLWVvTUl8d3AUc9rqUdcu7SZH5kkcFDMezrLxEDofF/JwdD+6
KdpMUCm/554dHPuaojIjntz3UIzuRmR2sBFz10XBb8nt5e7laKUn34vMcC5yqpnAEKwSLiPwUTyj
2XB3QktZnAodOlg5J/etZJelmb9WG3/tGSxNJggZTn0+uhBsFJAKwZahLfSoRkTQIfR5UpFDTFdy
KHdzbSH9dflfkI6FtkJwUyzrWUtIa53uEOnpTfakYtB/2lUxixVJm0gSuCjwlYpD0iRlh36f46FE
NIRjfyJU9ZarqIrPmyGyWGLdteTQbYHMxDAld3uqDrDBQpS/d2f7f/pLe1fl+Wvls+WwdO/Ydi0o
8vlIpNDBi4RaHciUYZwdlWmXlxMPpt+LTni+9NPUl0dpcmzHfZK3bOVBmkKwtiyQYSG90n/5X5d3
cgApoB9FjeLZw00ePZaCbdxrxJ6pk66tD4Im/ScR8G7nwY27tuduEEILil7my5BE4uzXpHqkXY9d
buxq4t2mWtlrxzq/Yr/hC/1NCdKQIjeD6pJUVT5joXyt0Bm8QZMWX0K3YiMw2y2HhRxb84KAltut
Rd5Zhx4mpgO3HoHu33UbtWYnyyQem50EurLeUJ48iDRlT9Z+FJFabaZeDFAkU/yR2qZYT1Fbr1Ev
XQNGQSNlqMwXJEmKlelWSIfPUiQEzVVY1vV4VqE2XqTL7wkDcE62yhEQTVdNXwdRrydhhzcx92LI
fpd5Gr1GSo9gWW0fOgsST0SKB++S2qlHmVH6NJgiP4BzgOUoaY5oXy9YPzTncYbjyUbMG6/YtD+8
Hu4RaYrmDVowNygGZ0sQn4g2V6TwlMlTILzwR3eV5a120L3hfO/K+KERF+ewsMRB9qpJ8EB1HMhG
S2/LIsh7kQ2Qzi/6YJWUFbjeyxRraEQbur2u5m7rsWIxCuWrETc2KoSokrO6Gp+kbx66LnzNrXI/
m44S4GGyI8RawlJ50UUnXqa/h161EFMfYRyxjLA7DE1vbtwKiS0jekdkyPiJjNKb5prNhx8U/srO
rO9WWKM6FqVsr8MY6pbOsC6qFtW3KjOqmxa0d1OWdezHZ49maOyLHJRus8nxEKx2xmLHDhAIHeXA
zsm28qBahRpKRpWa71jQTIDrZqCHHL57lto0rQZdr5f/mimdTN//HvetshwIqz1XtX5LDWP8mFS2
+oSPuo3sUi/wNeHh9VSH090LauUn22mAnYdsFOeGNQ0349QBHP5ty/ws2JMhLSljbAxEq5Jp0alg
e4eIZWlfh0cPzV2Qx3RlM+V+RlopyRdlXrAUlkYk5gOkH2anGAyOtZSHcmazIb9Z7NANKndJ0NXP
fhlQf2vY3Xe/5g1riO6bmiDvzPa5vkJi3cP7w+vJ6y2ghZ3yldRE911E4uDF2i1NVPWQ+mnrb9sO
JoAkJNvvoB9C5arBgqprpyf4t/u1ZMvtqGBIE1N9kjy6A7147smxnoobOabOIijzWFHF2n3s/50n
xyQz7+95hgspK0p8wbJGoHCpDxkZtdFr96DM+y2vgeIl1916kc9wJmixFhCCLiIL2as0NL714KIW
Y5uKJ2Wq8mMfl/laAw/ztWRtVkz6t9af/8thLiaXG8YXYKZiKQc0Heo79Ce+Vj0/mqoO9ENoNtyg
pc2rcD53EvXXAfXH90AjbCJ6Ld9pTaycADEhFewb5iFCAPJQJ92vo8HKd57SBzs9T2fgz+zyGJVH
j2mBAd8EdRDRheX6Yih168O3xbgt4njYDm7ifQyptggyI/2L11SzFloaHywez6/8mZ4sHnwLuLqh
uIsmmP5QfllDs61uEGzpXpUoRostQDJdjnZqTT0i4Qg9sz00bJ162bd6jKxt2r1SJ08gWDWm4+NM
tQ1ePZ9PjP+C8rTqWHlxe0pdV18icKssC9mtbf7z56Zz0E9ayMO742yMoerXuJO20v5oysm/gbaj
1L6o3nns1z/hsEc60Y6/s+TtFh0EYq+FBTm/GbTQ7w+hejTCKFoWynCJK3u4dXY63oakYkkEUECa
ZGMO5VLAcXuVPSLYw+0+KicESH8AeGmWj3NULo/vpBwOj3OEhjMe3aB6l6aUR8lFK3pAQnMpMAB1
+9jN5cLN3Dy6qeJ/CdUm3PqyolgOgOtXm40xVw/Lvmzq2IspViqX8gR/nvVf/Sj0n0thOBSkm+lO
A0S80mxFfTfELDzbaB2yFY323mklkhLuYB7KSUv24xxc9wVIJYQHkE7NgvQtsN1pi7i0tgrQg3qL
slLsraCql2OvJm+dGQcnK9Orxb0bUKUk3PxN9koF9K5bVs1ycuPyWEV6eZRHj0YJHVIksh+Ry3Lu
nijilMeoQQUsLFptbSntq+ea6SL1m/4trKP6gP51vJTdyDKTWcTPXJRqOrzlAVQMnmFQDzo72yh6
nDrUKheJZfZvfeiYZygl/s7mXka44xJF47sca8pEv7ph8SQnxr6nP41+cJRjiREivG0rSKFy0rwo
7GfPh2lgPoub8cZrsh9yaDCC+E3jaeRH4biM4l1mp8ar9MvGdhFVRETlte0eJeRocFZBW8PR0FrZ
m9ePexQJ7SeqBfK3KWi+qLlbX+SYEwEDFtEQn+QgP/MUwdoqOshRxQ7zlcGKeie7eUecIBsGdWNE
Gnn/wjlmXhGei/9sxnHVqb12kuaprQoi1Mb0yy3SiMNC4bBq/VDUK+kD3wA+E9xau0RUt19dOVGO
y9lRG6kbLzBSyAThZyisXj2wHCDmxCsbSI+ZwCkN2TJc3Hq5ajzd5b9qNvYlwqKLu5MTgqRWJ4KL
vZggrf+nmQZfPQvIbeHKE3tt7slBaY9H4t9UiLvVtp/Q+5TGTKOKffFwIn4eruuqnRc0ys+uAN1G
yhekLrR5q3ywkpNsAhT3Tt0d+yhbKMDT+1BaZs/haM98HL995KGiROnJ5o+d2+Nwje2xW4oQwcjS
iOr3sOTtPrimTzyGbiXK5ylWoyfZg5ZoNend+MLqha1Gfor9EqqGqsxXniBBHk6KPj+xjFtQxuNm
DFN/FblREC1Z6mQrvcvzTWxwzy1Tm0y7r5I3u/e1yr0GqTOdUkMYN3kep+AFnulP03y+PAqbC4yK
QM65hDRRcDUdxrj5KU13+5TAWRIY9VJ+CGnrkGJcOZ3froNOyzea2xusmnhGxpNfX/2JalHD08/N
vDmr5kbaFSgoAtiVz9LVKHs4yPhL3W0PNznrt6+0p/DVnTTBfS/lQzwPQgMtVz8GiB53Q+s2m4ja
vq+zHUnH6cOppmZnqmW7cQ00KVmoBCejjPplU5bGtk277nm00/450HaB0xg3aclUXeyIcyoLG42X
ZBllqkpOyaz3im93zwYgvieN/f99FEAQxUdh4C7l5CCNf6CdEqysFvmjdij3Q5aKm94mMYWFFoUr
PCi0NHTegr+ksQ6d9qVCmUtOyAbCFTnaS3LMYr1/dZXxixzzCdeehaizRduE4tnpzHd/qr4LL+9e
o9K3XgprUyuN2yw53ZviooduzGNWUttLJ86bnXTtHH3aQlZS87BgNJ089/T7PGKs5XmimPUqEvdU
qGviKmUYpW5jkekvWtTrZ9nz1YZYUDP0a6nb6IazIg7+cjCfd1dqbf7pT/wWoaB50NOn6mKPxtVO
A0BLiRctJmdwDlZhwgfYF8YzLynjGboCcxGNbr5vqsB8zjThX8ci3MlB6RZog7GqfcLxj1lm/5JT
rHaTc0Sht9spHs3lY9KgVc+OJ6KznOMpuXNw5gsb8zX/uLDs+lF0iqvwzbI67VqZVb1S48B7hy7l
pwtP4o9Af80VHbFn9JBumiOmzyb0W9AqOuAjXjMbJIGnY5x7BNYUNkGwGSMWbI/Nsrcd891DPdzP
IPYsh/SlnpvK76k5UUDIZAipvrgOCwkRmifZkx52WaOO4RrNXs5yuzQ6VaP7zTZsM+e00ECCSm5B
atn9nmrgYiHiIL50ziD2qd1dQUQM6qKSbei5iHSrn9LjbqL0Mr7IfkmWCWScetRmk7RbE5uTLCqH
lZq33TXXa7YgSVx+TrVerUpVGw91rXtf+urVSUXxOfWqt+u7pl2bYVwSg0woiomnmkeooi5Ltyie
87kx0CtExDAo9tKmaxoBX7ZBiNY/UwCYP3sEYUF35N1CjkmvAqIHCjPKs9l3+lWfGxMCz2WPJOtG
2mot1q+QSehXO7BvbFzE4WEq9da4hNpN1KwLFnJ6AVScH3y65BdNSc33CaWPk2wUxyXUJQ/zDnro
RY7a+Spld7R8ONVD+8udfK/JCvSfbuC3+4HM7B7pzr95bvwYIOsh7jlNJ80LQn7BefdCwa9NOl/1
/sose6sJXflpdu5Ggdj022hZ+iJtUvNlDGJ3PSm2dYr0WjuE8CnNsGr/BuXCITJ9cFrmSkcU7jNI
UrhaI3PYanNXIXkHS9Is6ePZ+6jT/HUek2TPAygpksnTd2ai6F9cP3ujxNB8EkMWvU5kV6W5joPo
qATZsJRdX/fcVdqlxv85SS/iDO36CvQWwelCC75ZgSlWRdPo/BqgL/Yzf0Gn+GBf+WmooGo6eO2f
y9I7SXOlUZcwohGybsOk/MhQ6FsUQ2+RYB7CdzIx99mDEIQR7bR9ShxEpknGfBKKgcEDnNAmQY0I
BaDgyevB5Ck8Rq+E8UsodbDDdqOt+GHMwU0/+CynTR+ZxUeQaRYLDSQMA8hJ2boYKGal+Un1CKB0
7BjPnSbCpTJnt6E5j+Fz0aMzyNn4ldfLUaa5qzDoNpPTmFuZHKe+bdmT5XlvQL2jpVH5K+mmU/1D
3VuVXQ2YPG7jaH7I05Z5nK6hQALKNF+lXTutV37WCXxUttVE6Glj7SaPf2FP7LOueaJOyHbNKfap
UMKVCTpgX4/fzE6NxgWcuC9RHOi7gtxkvg2EE+wyap5Ok0keIW4bd4scjkFZQ9M1l6ajhGGI+iPB
VU3jzpO2PDw3PoSec880um7DejjeK9aoHKsih0erT93XsByVq+kmJ9mLdWN6nTlP5iGn69tjniN+
RoCCaiJK9E55RZ4eNW//2dPgHjSTPPhIHffvojOV755XL0lWhMGiYaHj9NX4N5XWMBqGvfkOd0w4
A4xKoLlDt+7DoXqZlGGESquEcmLudlQmP7lqsBoRIye8rYPWzChYWAe6510K4aDfB7SKB/lzOPR0
+rRcxTokB3JMCYrhHBglRZoMBnWMR6x9R900PsWUFGy4LkmtWG+WRcf+YipT41q0qnYHgYmh/Jmp
Ywp/AEk1mwXuSoLDtG7YZGz6v2hVXex0wwTzNujWZ5UTcq3rv/gVD2s4/JG3SeKfwgtG6mJgRIbL
odJXNeTG8KajaacN9kE2lG8AyJSHOHKYj5Z9KOfmz/F/uT7m603b/ZovjXL6fbhqiBeUmbg5LXGj
oYi7v2wVWIit5jMxgVPCLQFQO7iGrhL8JfxMLMrOcF+rkopvkDDqlfC4tnWpjYWBraqPSlQHC6Q1
kgOyh94NyqluG7gBK+ah8W7S1reZsuRe1jddphIYTjruwwT+nayYym0L5PljrKy/HBiWnipKGF6y
VN8GPCDYrUIqG08WSGSeexaavgSJQDG0J0/UvXMeC2AMbtCvzJEEJKzv3nMDSGKnBiLfgbtRnoOe
31DBuulNj5Ga0/Q6JbfmVV+mYhjgajcR0Zq7iqssSicP36D8AWLa2c/SjJ6au4+LNFghwIkEt00a
R3h6t5OjyCH9pCzXvchBaZLdJu+PBhX/b8PQTzu3j5210bcaAmjaGdJs8wWlev9sB/VrPDj2Ile7
aAY5cHGhRZs2H9y1mLtg7Kpd5WUxxah0KUxQDopHJhyCq/BNDwv/ogXE9RXzM8uDL6o5mq91nYkN
WLF8XfMHeNW9GUlrV8GyqxXz1SE5cTGK6C3pa0TGmn7YKJV+ak1IZ2Dz7l4yCGoA+EbxcZxBorBJ
+fsJkUbQA4xKv6gJlxULwJvs9aOADyIFcumU7g2QcHEAZ2c9BUABuG/r4W+tLdleZOlXz4iCNWt7
ljfCUS9tYYql9ChglVPy6O+GqNWyRuv94k2gOuzKFig0QttUt/aiV6aLVYYnr6qzDzvSAtBicQvR
tZd+9Iaz7HkNvbW21V36IiCHwB/io0tMb81KVGz1akS2yyc+AumXv5g0IC55F6yTkts8FJS5IROk
XCKQnYeh4DXD7998Fb7mL/SyKG5GEkS7VFeUs9trvxo1KZ8Rks4Q/P7H3oC8TIyh2Y9ZDxM299in
MuXXFozzTy+NV5WlJn9nIRE9qwLsRNVlvOla9onqoPZHa+LCqkit5wbN9YWAuOWbXQh4183xJyL3
h5FozNda5NVSRSjpZJqRjxgH2lcq5dXvoZ5FB6h5xqXsVoFlbcGskKWbR0UMI0eQeuYGfFr1TuI2
X9ma7ezGedQSBIwsoyS4M4+yGKJuueF/QiE48T4JDf6zIr7JMxUtNQh53b8C0xlfRz2fEW9cQBfZ
zity69oOw18AutqfnrM31Kb+QTI4XQyxVrxZlNOs6xH9pVQjuG8GabZFzde7qcAll2Ng5n/FTrWj
Rq/5mZbmvifQ8jUK/GqZhdV0i0VIUbeSNoesCMazoaJdizKjeNPnVK1DseoPq12y/mt+8gj4nlqx
+t4kCYrImZtzx1ETn1B8ux1gbngykcxaisjemDV/R2D83UHJXgGNauG+tNFAga2mJqY12hEpEgNl
FNnIoUfXEiGgKgfesn/NyRKqKrTSVXa8PvJLNTc1mJOVVvXdCqbK/EJ8CQibHNZqJ/7XSMiejhU7
PnKUqpY3l51EM+xzh3fxvTFzn9VR32zKPgGvOg/0pQcwI6vFJ4RZ3r6V3SqKHFgIAazOLqo5IaAQ
ex3JFy08khGv8oU8HH1tPpyyept73eU+UnZeeOw6rww28vBf/oFzHQmw3Fyj3oRER75Mqp6dySnO
0mp0w8avd7rOw0HzOv+L2goUqU1/2slR3tTlYsrbHjE2Rkmqw9ylqC/mWJYv8ymHRlPe5SnDdmoW
sitPiVyqs5Jdn+XN/ZSyCzvE1jRKe8dvUD3UDdEqn3IsSMrUcPGwyaN+1gYw+2pI7yPS+IfPf7Ox
YNnVbnMmw2NAJvDWFCkF4XrnPLW+7Tw51HIlVj6dHnZjGMQiTcBMSA/2t85TMqMSGyKxZKj+mSoq
/jTC6vqF9BsOhk5SludzvO0RkD1X85HmRL+OpI2t0q/RP/z+2yigBISU57OgKH32YHONY2EfmoF6
QpiIqJB1XMMwlvLQMCZWHfLw7iB9SeaJReB09X2qtFVyvjz81yTSJfah0MxmNQZ2SqGAUu3CDqBu
iojs05T6PjUbGsvKCphOmbkkH38PjLHtXyifX0q3h92N4ZjleQHcnlA1ktjzWRpDnEEV98eHnxKJ
8FCH48dgmva+8Vx1Y9fqcBBI6x4608igSpv7k5OMh1DNPaThf48bRca4dJXGu/+9LwxfgAsEBArr
0yJSr5mTTX/5uVWt1SRrDkEY9i9Caz6k3auKhTmOQy0ozWeZlwjfv6W1pjxlDgxq3OzNqqothWVH
oNc7Uo+oOfgDpLNT2VhHUJZ3bzmFxaV7jYtX2SH3xyxIHTcuKa6ztMlGT8AWA+HlqaIG6Fs49Rw8
natkF32dGQR5YpdfVqYcuj6mNNUf3zw9bW6FKspbUsTvRlGMH3AmwE64KYNCfWveKs/u3mqv0zkW
cde9Sazzr2NLh3gy9acrZdrOMrJysen1QrC/gigKyNKPSm/tkwiT4TWsQGiiPGFuw8gbXlnq+ruW
FfhKjip1npzryf0mB5NS11giHcElJO0ynKqNpvtXfexANBqle5ZN2pLkRhRrbLad4kaLe/8xLo/s
st2pRiIObRur7bZRQm9VZERX3ajojmZHrGLheUp7lH17NsqjP2xOIiilJzLJQkyHQkQY4H0cPTw1
ne1fW6f/1Zg2dMFDNJWbPwYoGIDnqnTUxWOA+J5/TY0sOnO/LP+wy3N6Qf4ywtWxl73BEv0JMZKV
LOiRNT6T1ud708ip1fqn7EfaTTZplKLJAiFZSITPXsfvYbofOVQPPU4nbfKcv32l6Y+zi8A/ahaS
I8YwxQrVzJB1mF67c+M0KqhEaEfSdD3yBp0Tz4f05RGs9IAEk/AkgoKnj+3pFyi8jIshJiRRIRXQ
OqW4WKMHEbEWZtoqUqIM0P08arB+6DsXyRJuFLDKfLtqDL+MgtsoM7oUfRO6mWfmK8hbyj244egL
Gos/xAxtkoOx+cyvxH7Dx3siwfhUakr4BSyje7A66Aylkz+UFY+rUoBu4IT8rJMleMj6KJ2HwDtX
pKNvjmWRT+OekOY6NStoaa3w/qGEwV5O+XqHPhTZZxlb8ZOENLBGqVGX/qSCJ3l6IB3AoP9hybXP
KO7iJ8DC9R0v8b+f536d2vx4nKNH99ajXPnQZiOYAgLNwbFSvdFaAqAHGjY3VDY2q2xKeE5kRUu5
otJGp5SC1ZM8aqRxmiw256IJ2LnNTnI8rEXzy//uJSfEKRl1qM6A5v5xEjl8nxTZQXxqDzk7omPs
tvW2a91XArzKMTAGszrLw7DPfCqsMI78IHloUNQA2s/uwNhR6Mh9EHpEQyJPOYZERxZ5dhnc743j
Ras5jFgsZNJRZiL/e1JSDgEIKI/SU9GDDRI92cFwBwhSKFAtxYwmrdif32nY7v3fw7XaK/3ld3cI
Z/E0yc2mwX9Ur5J4WPalGR8HLWr87YPJrdHH+wUikyzL5Xf3fgYYjAboctKeos6pv2mflmnqN9lU
lmjPkREAtw94enVBrexDu0r5v2v1W1Ynxi0ufSpGFE9dPmwuz+BVHdskXudTyYHcrrzFKMgwPmyq
an248dQc5ZmknefqqgY/ThkRM3Utj54Uu7pfT5oqx8hIz7bPck5kU3DbNWIfsseieL8YTnrD86rz
3I4VahktMgg7Wi7cR7RqZZLsmh1Gz18pRTQc/HliIZ3koeeTeNQip14/FmLVvLJ7dP8/Fmz/t0sd
180CQFe7GTo2PhP4Br/1q6sHnBm24bmx+id/NIdDy2veBJiGrcztdyKwxl727LiqrpmulVfbLb8P
Zgmq+rdJeowCBcIWRt/daEJFHHeFcoZlNVx4QTd+SSbKKYfWa56HPrXWSaF4Z7fptJ2h1clBQOB8
qp3J3+p5Uz0phtmvojRM36apZNPcmc570g7dUWlV8FEkSBxgmjR+OqSnojwi7eWehOczCFXwr0Hp
IcQYnQwRLFQ2xmpiRk/5nFiMwsi+OFa3lj3ZKDwFDonefO9GP46AoYb9tnDLmooFz1rVVmLMmlrl
yg8DZWuMk/PaKRWb1kwcGxTQbFLaT254sU0zhv6RJuZtfGug7k0du7nK3t3uuwf2gsqJBMQ019rV
Xz0rNA/SQ02S5OZAvrwgdW3uDNtX/SUFGkAS6irYPs6uphCB9hmJ84ctrxNlPelJupKnkSdsy3bc
klbnG80fypybIYubfREE+eL+EVxVZ22ACrhRT6O/RJ9VPwdNt3185tbSs6ec8Ol/frt+GCGQSQHN
zx9busPDfv92D9Pvb/j4BJGBLLoe+dbufsmM7QZAFZYPj2tGtg0DT0YG7nHVLlS8NaVwv76hPGEV
Zr++4f2vFQYOVL/zt7ufW5g+6x2+nfSW55ffsIY47fEh+/kbps39/+/+Z+kLisDj4de3k7NV2zwo
vgMqav5DyNl5mn2NRGUeHqe3STsuhkqJVsDwyhdwR3O9q1qcC6t1nkmVvdTCdj8pvoFjL/MAWGpe
+SXXsmVhKeklF66xdiekBBo7v/JgMl8yQUQumDyeMmFM1jMxxEnR9L/koGxKwBi66Y53/6qjaL4h
ALqR+dA+CtqTU8TfH/6uRvyQdz4LTkddtbrCWq+cadrTYVjVkaM9B34unuHQOjlDo5yjuTeWdn8I
Iv60clC6WR6U9ay2A3gwcfGaADoKB8rj+RyyEU0xrNPOLv5l8+J641p2fb1fZYxqYv4eMqvzOeSs
xghRBbEK5A3nMw3aWF8AN997ctbQQGdUWiV0pL8/byB60Aea8yRNEYQPO8gk8uXj88IZ/jNXk/oo
PZImCs62qO/XlCa43YmDDnFAtu+fD6N/xn7X3v8kgP2LrRqlwPj1r4N71r0su9SKRgHr6IdXeWQm
KaVTfVXsZNc2E5jcSwECITSaaPWHtxurw76i2vFxAukhG67gZeOvKzzMVlxEFOP/c4XHQFK2v66S
U4QCfzzrIbWDI1kN0jVQZkLbLDo2wlR0Sur9eM9yHjLryR2OZJ0d0u1VeXFdpBIGNWhuOuiCFfkc
61UJHH/Z6dnwYdZ9sNAGffyGptK5cjrvpzuRq8mCgTVhR1aZpZm/SBwBfEoN/rYN7Udj+8pHkLoO
DGFt9iao61ml8KveKF1ia6rr6oWPq22toLOPttI5ezdzqv2gcOfquS1lWFh5ad7f/LjGE1CtokUj
c241lvyN3qV7OTLo7lxxlJFLXoguHU93KxrXi4EXwRpERcZ/QcP/crZEj5t4v6IlGzQ/QwCE2ZzO
1m5ZXBvPJfxD27Au9mGlhcRMXf+quuBBwBcrEFB2yTIWaXOeakt9jtT6TdodP9ZX0VQhwwhEjZpK
fZUVtvIJnlXbuMKzSCQzfejPuWgh3e2NYM9PA0nH2cwO8diXg/oa3cwpcPRgYSUN5K8udZYblokE
Icn4Jsd+MJJjXRcNNcrz4SRgrXBM7dBrfk58MViFTlespzFL31yL9Fk7II7g2FbyVijIKlg5+A7Z
7VpKrqJc/Sl7k9I4MKS7ZzkTzhfzGZb0JdzIvIvnxsl2IEuaV9np42ILc3tzk3PTaHoz/FC9yB7f
BCZiNJlP0jXpAQG2hOr3hA+U15T9556fQqEujKIOidXT6IMWIoKY6espDH/ZppR6Lhiua4DCJmE/
6RgN4p/h2dFqp+LgjTlQ49/2wpwDDZ0a8yCd3mPUVoBVl8mXThkF9P+8+WVXL4h56pHhH3xAWl9Y
A7yrZhk9Ua4+vbfmSjppmZv8D2vnteS2zrXpK2IVczhVzqGj2yestt1mzplX/z+EvC3/PXt/YWZO
WASwALHVkkis9Yazlrd8jlnBVkP4TKbCk8A0JbYNyvmSC0pgGh0Ufhw7a7SPYnSk/g0OyXseQFdd
Da0+lXWcvOo4/+3HOihJxzMpa8dsZYKxWIlJRi5LoHwDNg84rOxR73dXXgQNUxxC4cvjBPjwxJNl
j+jUwBKSHUUKZvTK8jEkrTVEjXptIq1EbTmIlhnv8EoMdoPtnqkz3lqiq2w6b57GA1+habpDSXuv
1AYVrz6nAIkQ6rPUeCHbBFYiEexsQ8gFIJh/Kkb1DWUHYD/BRBPXrfwS6YWxNt1x4sz16BJK3LKd
xqwmZrUzQ9o7f68s6FPKVEZXGsyigC59N90in0VJJj/nvkmpRVdVEtm6s+lQiNo60jjhSfJgiZZs
9lzFbM34UHbfya8tbisVabTNu1Z/j7CXg7ou649NTdarjoPkqMkZlbuo9zaBbLln39Kyha1EyWtg
Sj8SyzI+4v56WwfTq6uE1cpbY3Q14KtWujqoPixwhcSlqY+fR2ytngL8IJ7aCieoyEofRFdY6eMM
1gbI6mmwaJJilZFOX4pRfhujQ6t3QESn0Rw95ad6f1+LetyU1Yrqgxi3nCRZNhYfMuktdZr2aWiT
RYGA82tj2Arwi0CbiaaWG1hh+02BdHddvbITw8op6qFPTMFa4uIE3LWPipuUD1Crbt29mfj7NJvQ
0VNUnPGdgz7Srwe5MfadVMcz3ZC646RPsZArv5vr5tgfRZ84AEXoj/F0GMPaXGDpRMg0o0O6dwC7
yohoqzISrfdh0SdGkYMDPZWae7mKw3nTje6pMj3rWGdWPx+00X4nBbfzend8yUcMHDK3KtZwMoMv
uNXiLRHb7xKE5kWKYewhaJXwklK+gdarWu9pOLwqmE94VDZmvpt24Bq74HI/WLV7rHjQ2UNmLGz8
W51oO0qmPxMhcWD9CvYCVJd1OT1GJtSmmUmqblYYdcX3X7TZXayKhLcnMNLhUiFoths7oDyCHdAO
8fdyRFlJMAdqWkB6fNScZO15cILvstkEJ8EOmMbqKfL/Yp5YRTf6ra2UwVkeoQpIFYV414icB9/o
nAe7Aj5im1fRM8gkfZDJqRdiTPSZdr3qnXo8i1ZsRNGm6lAu8zGBS+emW12Q6e2P4bRY5qr2asRF
KlAN88HHYwUJzYSNiVabD2o22tfYAubCmOipTENauvDZFzE60RAno3CpQQA5KqCy7bIM52EYlS9K
lv46E33QrJrHoc/nYCiCr073UzOz8ouVm+nWguC2FN2uF+wdq9Ep9vJrhXUMUgZJF3wNR/k7lP32
6mMtfBq0wZqJ+CrVkIrIrO7kaHJydVX9Q/QbTu7yHFCYyNbwPXPs4iD6+W2t0c5Mmm1oJN6XUKc4
P12O1EnxOkaCbS2aXJ3x++q6zu6X2XQVKMzsi8b6dXUtj1LzTnVXFSoqYdFlH4WlnMnIZl/GMDMW
ZtTLR7d2in2RIfbYdUH0PLZAFMjTZB8O3I2o7vVzo6nJotE1DOtVDxOQ6ex+SBoJZ+c2Ojhm82e/
iNVl/cXTbf+5bfW9EpvqF7cv0CFLI/9YKA30eNnNlmriWq+9Gp/dwFZ+hFr2ACouedU8/qyuzKR9
qI3dEXUKmKO6X72Bld96PHv/UNz8K9Zc+rNcSunKzkm+a0EtnzpvDCbRTPdrJHlLEYocEo5OTl49
ZbC/V63eeDsZKvsZ9ah+rioDX+JBbxEfH1xQbaNubbXQ2bDBiOaTWNDrmJb1rBuH+KuRB9/ypHK/
kUk4ZQh0fBTquJT52fdnTntE9CQLZ42J/A2MkRnUj5WeJeWH48sXzNSab1obfIytb2wk0+lWMs4j
jy7gvSx/RC4ie2zLgg3o4Cor0deOenmGOLZJsy67RSBX6M2dWCeNgcPckAUPfho65zwwQDFPZzDx
q0UTZ8GytpETWfoojPEfcPalSlGa2yv7RqOIHm6jtQsvKbTrYBlZiBdR7m5Y568ptz7e1dsUsb6v
ZMoy7IN6FdutNAulWDq7dqfu4wGgXORl5XsbvuTAv7/FZePOERtXjvzDzKOO0PK8nAaa4XsCD/k9
NLtw6ZXsA8wBiEoud8irRaH1bdRzGBmN/yXvonYV2KG8lXJDfrBDfIVFRN+aTxoczGeM670N+qA2
4D2zfG4S5VEEIEmUzBD1A3JWVeValQKVt4B6EVBM4HXVFwtM9kaKk3xVYgRjNZH/guK/uo11p1va
vWx8NYdmEVjp8OqWvb6xVXxDRH8pf6v7IH5rsHNbN8CP1ooTmF/jJDG+ajYZhT6WrXXRdPHbEH8T
YxEc5xXbam2DZcv4OmjVQvQrBhvVsEpUcl69/0JCeSNegvyOtQikYK2ZsTQvDR+rM/YSe3GWT817
nxjQ/fL/COl0R4dP0eiLT3N7kPY7dOxxtETiTxzKEJxyEeTaH31p0mVnLiJcUynAi+h3cDwN4E9g
o7Nt/PjUr9ZQbn2vPn7qd70sPTYg/tvIHOYVrOV513WvqVGV12JiLtpo+Ox/d8F6r66Y09y6qLKV
JJFgxUpsa319UBY5jnpXLzO0Za33CJ60jrPKNT0/Ouz0NrBi+71c8/+kLO5uPdPJ90nmt5sKlc+j
4aKoU0c5FQwJF78ILeSLH1ZoAril95goLQqxIQ+joSqfgAFk59LU5JWptPivp4bLxvr2XsjDBo0E
dqammZ5FnzhzY8fYwQw6iZbmhB5SRolfHCsKUkHcpedbX1gmWAgmcrzwh0F+hAzu7eqxBMDq6kPB
Xs+fA4DurmLUiOtiYQXYg4qmFtndIR+yb1mZyI+VXjYnxBYPseei2quGARVdI9qIpq4r3SzNQ/c2
GnTjWnci94HqqfdUq81CRNkjzy+lznO8DFsR4BdaM4MxUifs3PDgl3r9EujlPBo05JgtMoWj3jZL
0Wzq6Afc+OFiJ210Tdl7GnUMSNTRtWVuFjW6l0xKcKvKqJhs5Ax/V8s0qofSJgusx8GxmdRuo9oI
ji03fzEmDl5Xl8tG9culaSpjDBC6ueiGKa89ECTbNHCTszgoehEt5MLE0E7L0ltfUI8JbCXPxwXU
BM44BYs+cQaDs9zIDQXOe58r+e4CtRdlBvIwH5dt3FMbmTR4EqfBpRtS0zqmfWEecnZt0/AD5Tw7
qub+DOIdNwz7Iyzcn2rTyy9JKY3Akir/XGeVvUERPkBr0dRPnQJ/N9fy4kUJ84D6RtF+gOU1NM35
qZXhU/iUlrLOHWowb4c6sVCoa5NrEWVYmv7v/nYa/NRHbgOblWYWG/7PwvAq9eSAZ4aSIY9LHWDB
MRs1BWxk+IHA+YCqyzDsxdn9YBlKslaiBha17qK8wMHnOQTW43QaauVTq1IhFp5sokscVAmevui7
Bf+OE6P34L5UimUs6+5Ggo22xmx1AG1kBq+qIkloB8rGNqy84NWPkvfAdKozN+7gVZ+q4HH14rlW
T2o4eRRTxqJSd5QMu7kIitnBgvyC7UEWlnvKwG1j7GAWGb2lPZuhriySaKjOsaLGG0UuEvALmnko
wjhe+WWvPFiQxOYddJK3brQeSLJPQH4evyhazVyY7IHLY4iva+UcumP9oFfcQZJCkQ8KWrW71Ja8
zVjI4zn302ExYGT60nXskvMv/OYkB93IKQGEVTcjwSVHC+Ct8cGbaFJOAxVyJtriACQvBOHQjHg0
Rn+NiDVEuIi5zRFtVUKxtWvfhkpPrv4kfa30XXbo0wIpNrrCqQsEgnEMu3otusSh09XmTK5gJubc
+8WZOmli3/qIuIX+Xh9psPVtQTkhT5dE1dn20+wg4uUxkFauMVYAsTRnbZDY2o9FWOzqrHNIwTf+
0a40bQW+Lbqgi28v2LgMj9lg1BSMtWK65+aYM2newm7gnemRruxRbEHEIJnUQpSyjlaiM1RSu7id
2h4KzS7ZtGEvDyoQNIX9dOY11WPbxSDBdZdkdSIna7npEEbsc307JGWxTafMZIgi42p0yviSSyKV
rXpPupwlc1Ouii/4CPvohJJabBEmhc2Z8qg8rN1pEzUDWLhsuwKpMTez1pY9zIwJ8NEWUrBjA47f
29S0/MadwZeQDmGctC+/wxoLdKHdw5jJfO1XmFuZLqZlhDmsJvrFauYUBq7lzzCeQkxwAmN8iOq6
XEuxTXE/GtTHwDTLq88vuFn7RjF3VUgBLYoEu9KJ1UfLTNVN5hkw+adgG3ObxxRqzxSq50k2V8C6
bUSoItfxrpGAa4umbtUYXjqFuuksSkLIBsmPiY+ypuEY0UvusetpRtX8Uoc8DPPvV96jESkJv1Z+
SGnLM1eM0Da5iplNmiuceeWabQamq+BpllWUFFdJqvR51UA1L8MWjaYmIXVIEeAdEvkx8xvyFqG9
8crM/kl97tntw+ItT4x8bkmF/qCBklvV6KgezTDSts2QaBssGNqTWBGpnxRRLhfV7Lb338uMp1Pu
XVPu+LZikYDemVbUWyefD5NIoQ4saiv2OH+3C/rUR0Ws2PkJqe3R2PiQFMNM71McdoZkmaA/hEq3
pOXJNajz7Lloiues09TT4LbpM1eZAW40yMhMg6OUIXVna+VOjFpNFaLfabQbMUrVo0DdyTXx52Qu
aVhjVZHr7qvmBIamAP+uxW92IB+MyXXFtNieeK7zJdXNSW40aE5OWAHMbBWX7XkNISwq2lmlWfXH
uHI9Kf8o47gHIIIklpx3b1A7nIMrlb8OdVMNyziLtdmngU9Ns6zYbUGOFP1jkKEd4mAhmIy6c/Br
0tCIr7NpDQ12+EXQ/+CJDEHmvvuJ8uELhuL+FydBJxheUXcO497YVPBy4LrY+TmhILxAZttcm/rg
zLm98bZPhwaCwd5UbHTkeg17cdGZ4YqKsfQQUZk2XO5fYzALdE8/dFXlPrleN31R1BpjRppJ65TL
sjGwvJiCcQkw16OmI7cxNf3GQccZM+TbUlbuNCdfap7F1JFd8QOCR3NrCjXrppvz6BOsYvYT8CK9
MVrkMRvPTJN67bVJ+PmpFuwben8GJLnH+SFAdMBY5NHQfci58phSZXx3W7OaqZbpvOBgNszx3E0e
5UYOlghP753EQifQH9BsDcds24PEQflEkbJ5XbY7HjVs8OyMKpYeryXDjhdZ5KaPyXQYqCxQabiK
Htn1Do41bmWGjr5vOkdVyYwR327o07LpJgsgQp28EOPlQEY4a9Errhr3GJKXnxd6b89SX36KLNhX
JpIM64Hy08p003IuZISEcFA4EWDrLJ+s44G1ymOFv0qsvlg6f54dqWfRkkmhg7x+wlO1uihoDu/K
LC0XXmoZb0Ob/bASI7nmTiWdkIem6G10fI/weZiykVeqydW3xG9+GLxnb9xcGrwvgQWEWhPMUWy+
4DbfnTJITMvAtkESOxaWmUpXbUsPurWL3uSAWxAGQ/J44NvyVRn5gcQHBMe7uvVWpgPCEr234IfD
P0YrJWUTKaG0IQH4bSgRNk90BMgL9NB/cVlQiEzV3HrVB91dY3WSrs0ib66+mR9jd1CxIdPY+pfJ
d7lG2YWks3+xwuLaSX647fvA3CPijSLkdDDis5e/Z4VfezOvgy+aBe3PTl3Jmrzug8L54mdut6w1
udzbbCDOHpc4DxsesjQUHFa4buvncmy8eUcuErZQEaIU7fjRrG4iC9qnfNaUZnxXJotVxFPSmWvl
OZ+oYZXJ9quP1u432w5QVukgnHFDCddmiTKKKxvdq2MC1yp1v/3uGcO69AoKd4321Ka6A0tPunpm
uql1xBYGC9GRIVLndY3JdJf49jpCk3yf9VW/MW1p545ZulQGZz/GVTuTSXqQiGn6VRto5ipzmy++
ldY4vNvBrEqH4Bu6TBfbKKyPnC8PUs54wCKDvnKkut4h/bpz4DefCJjMzGEonNIBXHoEDKT3/PAq
DgiUKXspQpV+6ookCVmxxDaW1HaUY2cNylHu8i+9nV8KMyUbn5VP0MfjM8LO8nMmKS+oFFonNcyr
42CUly4EypMnYbgPnI9QbtKDjOiEE/bD1rNQQAHen+kH6eQ2MBV9M3nrQGWswaYjzTQ1pcE8T5mt
B1Ntu1Nj1hDXJUBtuhQGi1Ju/L3qNEelbmw06yfE4QRM9B3OeET4EeU+GKkB+QLRLw6QscDTixDR
dvzqKw/9KSraw3OPm9K5iMPnWsmqE4lWvkljR4Wvq9oX2U7DGSSLZF0G7Q+bSsgVm2Dt2PcW1Ebd
D+Y8bWQHzq5iENH47oovAnDlMfpGWp+ITjGGrRNE+ezWDlSrnw2VGgOqS9tl3tvFS6GFzRIbzHwt
mqZmcvtxFPRlvRH+m5MP866GBkqWTUv3t1OLXeve1WH6zSdQxT7y9AdKwdLc77Bd9J1dWg2XYgiN
s52Aau3qpe5oP9jXFTM5rL91utFexjqh7JQh81kGb2PJ9zCU1PnQhNXPTn/sbAuVn8h3DgVlphkq
VO2ijyDPNCFW5IHUuBus8Ug48XW+JCh5XtLpjDL0JVHjAhInXWKwzSBKdR2/laIpq3pykpTyWwSq
J8Pp7KmM5JZ7ELJQomkF3ngcbJJl3OeewHx2D0mTzaFBmE95JiezAJgAhfP+Tze5cWrGkcZd1zff
/85MTkSIAYfbw1YbePXfnnUWStlDEP8s3Nze9QXaj3aDvw2sm2QT6DCs4GfCTC7RJmPLPay0XCvO
o11akC3lhhyOd3HqIttkPKrvU5u6nM/Xf8M9hOJchpQCgofjGVHmbOkGgfzQjJGFy1AnP+XxtSx5
AJ3seq9tG4abVscRPvSc+jwEU/HFics31U2PcsE3PYp73NaBM5Hl0uamheW61hj6pnFHeQNWGifz
TI2XimEVW8VkNcDd0y2jK6hM81wKa3mpyqX5YefJozJgE1RlsoxtjbTsjDD/yS7v5PNb+Oa1XGHn
RxkSTUGzKYf6ZPNVWkeq3a17wx4u6Ft6CzSg1VeZAqVqJuHP1DxSyQI6zpf5Yva19Wb56JwWrVI9
UGBqVkVcZ2BdSrDRpLF45qouWaU387Syom9F1s/9rIw/ZL/EBCEN4mcTaOCqRfpkP44aKi0GWF7f
6RRq+sNRrXX7yXYchZ/sFVmu4j3wDeidtlzsXL2zwBN2H4oX8UNpW0DxjcoECN+Ee6SIwyWZm+GU
OGY+aw3jW6jk3hNUxGGjIJy6RvTUeWaPjlRk6n1HxgIAYZoMD0Oid9B+SnlVpm3zii7qTkQEZj3C
WiM/p3ZVtm76aiNbXrxFE8LcKtQfDvwvI0p/tXlGesJZBAj5L5uepPugBsMhJe076wPHfTJ0nXRQ
2e8m7EmnoRBc9KAF+zo+BgD1YNSU9bI0sKn2eC8XJo6fW24u0ksTjv7Mbm3K39No1dg4zhj6kyxP
WqRuxkNRzY20BFKh6W23bRqy16OtpG9ObH10IE0vhRPql0zzf2DWnkKAdmY5OOo5PD4UFhzZ3GIi
Naz7NkofPHXKXGdN9d1EPCsJGuWDXc5HIQfWc4H001JRojd7KPMFdU/nkkwHMMsoqVI72rimpEro
e1TKYizBLPlu6VxEoOOYQPNDitj3vlzqTbK//LBMq4iwmLzSxb6tfVssNjHXac5925Fsljx/aWd5
epS8CgOCMUb4qdXiA6iLrxaAyWOgGcvMrx6RoA7m6qgexsrZ6wl5XMuxlWOOqft8HHxlYdR1v3Hi
St3iQzKc8+kQbNKBlAsog2CTe06w0M1GfTUH9PTLvv8JGW70O3bsyFo9l+TbZ1XtZMsOgSR+LmNv
3FFBmPu6ZGAUlWsbeQDEFhemQq7GszZuJKVzPvJ8X5X4i++oyMDYmMBocj4cRsiq80SjHB2aWr/o
jIgMvTxYUOqapp1FdfOIWFCyEX33A6ywv0IqW+2WndVpM55Gjjqlgle76kjDWHrwMqlRLtrE0C6R
4zsrH3K2mxhrKlLjAYJRuvEMHG86tUDxJ6iPXakljygq8FyNyx7YK73fij4lAfqCuixwUMm+sBWw
PhSVNNQ42ZHZD57GUzJuE++yJA07X8/GHXhs3h2XCkYAqf/QgD3iQTD6IlWUHTpIuMsWAeZNUvT2
VcbQVLbUlk0PTvPwXsmVBuxx/KCZx14SHMAMp9tgJGFhA/NYFNaoLjTfcRF36R48suGOYVLCH0PJ
PNYgFF34alcp87Irz9IT2xnbiNHkqckDvftsYgSAuaHPQ15cl8+4fJFEj/QnPj8mGJ05Cu/pxW4m
J+Xm2YKMfCHzmdwOBXXpRYFC2HKYosRAWFTuqc6/iwbWrvKSgmm0sKxyvKAw5cw0pe6psmjj5dYn
G+ZajW0d/CshYoDdgn42gEhOPXkXRnPZwMC9lpry0DtWcWia+NdZjNQCCt3IMEpBB0hZxNxO+SXi
cxXL7SrmTngsDfyMJdnI14niuLAqOfAxcLZNbZG/T8ejUZrcAJLwWhdSxNefn0WeYC08cFHoxtgE
CklpWFfRV9sZicYK2dLQVtkmVS5FOrK6oP7Wo5ymi6wYTg1yQBcZZYO55vre1eeq16TmYqqFHar5
3nixARMd+NJVnbJAV1DnNu3qeydXk3Ud6m+t30ZHv/1BErw8xc2QrxzbRS0mwIGochHdFGdoKiOT
I07vh9o69UU/kDrFfqQ3ZROjCQu9ail+c1FF+WpgbzEzdKl+4fdemdeh6z0WdolTW1i6Z1PmQxFE
iPYE0d5scCNWG4Nby9QUhw5RD1iQTtZnMzGk9uSt024hdbF60aqHQIgzyWaM9w5v8E27SSYdt4UV
RvlihFTCrledUn0YuAmBJXEofIXHAt9sVoonazcBp7JusF/tVfSFJgknEdfha4VetHmIMnQE8tCL
F42l6Ls6gK/vAOZ6UnyzemA7PZP7JHtC+XEJTFK6Tg/qblMpr1rsFIcyCdxb08iTZB4OXbhCwAWP
lbTtpSV2rdI6Bqb7UOnZd6gTYMTSrtvxXQtmHZWqq5FF4OWceFwbjgvgqpRefLytHrohmetNWT15
w1A+ZYl9yRETPuWeVD45WmfM22Fo+IWladuKu6ZEES7c2j0ZWd4d23xwTyn28uhzhq9eEpbbQPZz
iBte9GpG5CbJQwYbMRrBowYjT6lMjLoSxlVpJD3Kti4/cP/YiO7eatND7Gcgm9hoApAcfcQbqGAa
WhUv4EOYz0YcIeCtoh0Oo8p8Tipy3wDN5IU9NY1BVtZ5xu1diizjOYGlBCRUiZdiruq03hqF72Z5
m9uAHOZur6HwSzBPeNUqG10PnTSWito+QLQd/pdoqphULlHml1ciOO3ApOvIjt5GZS9KSd34+fo2
t+/dBYI/8loEa5ApFqVvu7fR2KyahQXNfiOC5aAD9NROZVjxuqMvzfW6jtbgRjeG5bTn1husVRKM
+cGO9hkZuifcvlpF7p4mJs1TUvYv1OecY4aywAaFB9T1tb47N3W8hdLu7C1NQo1F9NXKezHCzLp1
tVoXnXSQCq6cqwHSpam+pzqyszv8tUV8Wgbxgv1zgGE77iZW2vGIF1AnlsMY2zpqF4nSf09zo33P
c1/FGF0zzvDSw02AblRNOezSGNFzI2MVZjqpuiOn3s5Dp/deS1LHKw2dg5UYVSpsP+oixl1kGs10
IH1V1l68wNZemveqSLyN6meIlnek7cLELBeVVJRr0Mzct2xvHHYONhXGMjSsv07j6VRXkkKd/xHw
x6meKPkqmthenvGAua33YvLnQVoeFhIyQC8an7arG2NENLUko9PPoTc8iFY4ptmpAJ0nWmCsjIOG
Q88smOTVxxKRJ7vv0TufVsWgU1tN6lqL0JS08+DKvw66tLUkKIf3bh74813sAqacgu79sY7moj8E
5vzTQOaF8qxwk2F9DxYh5CPY65hozf9+Obdlw2iUivKMMcEKfvfwZo+muxhrpzsMSiofZZV0V6MC
HAzZI/sDYhPB5CgkDsVkKyTOYs2YdDAwhh0tHIVEn/L7LM6mInOLPe2nAREsRlHtxfRjWllMw/PX
Q0cBIYvlCIj6tmpFbhnYE0WpZgaSeRENY7rLquDXAW5guiPzne7E2X3gHncf+BT3H4TclwduhuC9
WP8+TzTvMfdX+g9CPi11n/uPV/mPr3a/gnvIp+UrT/rr8v/xle7L3EM+LXMP+e/ej39c5l+/kpgm
3g+lHfB39IMH0XW/jHvzH1/iH0PuA5/e8v9+qfuf8Wmpv7vSTyF/92qf+v4/Xuk/LvWvr9T2/JKn
Qy3DtHfg0S6Yvobi8C/afwxFlc+slBrhbdat3ehR9mf7NuGPaX/7CqJTLHVb5d/F31/1ftVyhwvN
8j7y50r/br1/9/psZth6d3rI0/n9FW+rfn4f/uz9f33d2yv++ZeIV6+H8WIUXbu6/7X3q/rUd29+
vtB/nCIG/rj0+xJiJJ7+5Z/6xMB/0PcfhPz3S9lOiXRuqb0PkhHsG6mdFBIBm+3j3wcxEg1DsVO1
i+gWPeKsEhPusaZbhnsxXFJA2joxtmxa5z1kWqPPvcqAW1Ub0jULYgTU6v6JXTBCtlMrzmEStuBb
pnExZwx0c0f1/acYF/0uOlGrsUQRS/SJQ9WjlmHqgMBqxPYPyEWfEfWIz4UtxdvOdjB87uD52mZ0
O6BQGR/zFAXSKUqLIpzkxGhgScDZPPlw6xPDaqR/tACoyJw1SMuIpXK/h+ecq/LyFuiiKrmojMBG
J9mAX5KNWOywsweHiZnqyo/wcrXRuzHgz3fFWSdpQN0+hN0zNYfAKs6FEhdnRWm0tacXQNfF7Far
ho1bgGz4Y7bVOwCT0+YNcUFWFBMrM8eWyKiv97XE0n6nVSQ1vf1tvSApmkOYxsjy/vWSIiztu/6o
8mBxC9NHtmiWunHksofEjF+QNznU38zqkUeGov6HcX0jw78ah25t8H/bA8r1Dn41edm7BpNEp5h+
Hy7AiTiSo++SrgFVYecFpNMUpY/M2uaF5d8ajhI4oGGm/hw4LgJXJK9uM0TnfZpkjdGcoke9/GPO
LbIaymUXJ+n+88RRGfxtE0rXT2uJppGZRzLdxlapDLzqY4zWRrnzTkGTeCdxBtjLw7e19NYukFnq
2ozeB0Rc54zRcYRZOoXeZ94W0toH245i8qaBvhOHkdTZDmdkfSfOMEwbtomUzMRg8jtMNF1d91II
J8zIIEdjNivNWkcGXobbmI/wWFOop1aSlJPobTGTW4Kp1eZi4DY6hYuzbpRJeaveQcTeI6g4mSsp
R9IDvMav2PtopPiPmAypJGz/16A2ZvpGV+33e78JnlBFTyvNqPK48lqM3F/MwcMQVF2HhMl01b+v
69ZMoepBNbSX4iIMy1N5R8oEhS3b3YmDkWU41t+O994uMunN4ISQLZxiE5AtGF8PON+NcSf9sYBe
5CQM4i6WbgveJv2xYNmj9Sqh0LBQUUbf69MhDPNmL5ri7H741AdPD9lYNmLz+8B/tcB92u011N5Z
ZUjbpWx8yv6QsEXEAVlNLr7sp5fQSNldhRhKiAHybREe1JjUTl6V6NLaO6gAYzoTbbCnvzotw3/C
aEFeiX7QY87uPuMeWwpjS7GMmHuP+dTMvR42hlNvRzl6k5qUSkZuoOSmh9FjAEBta1skDWQ+Ya9F
q21EBAQuhz2341+sCcaeZrDrcjMugVRZSPhPcJJ2gpM0A6CefMxNSo/TqeispxFxdo8RU6p+ZfXY
N91DRfffNQMBUbmvFMvjyW3r4To6xkWvk+6pYMO9y3W1XA5lnL57ukFJCYAVqbMBkbepBCVH7pfC
ALgaFcivhXXtzqR62AqwsUAhi0Nd2e7cMJxkee8TsOUUVt0yAb81FwM3eLLruOFas/no/wF69uo2
2qK8+O0W2MDirgIUczG4cndO4Tg7dq56OhOn4oAWuwGEoMLT/tZbTuTqQjVW2j0SsVMXG84phroR
NrHTQUy3izoAYElaIDerHsXQFEF1efRqbHOC6lTm6D6LM3HIhwS2baqD6nCrXwPR77PYA+SAkrO+
FsGypmEHHflootZWde7T+CV0HQvx4RjIqRQP+Ib81RdSyjqLAX86+6f+pE9f4t9rRO0Tacv8UDt5
dET7Pzo2pbWoHFKfiHr96hKDY9GN4EkqJd8iQnuQR3voZiKm6kBQU/fEGT51IviB01pJW1fBWpzG
jfFhB2q2/qNPvFT4M0cX/CDOJVKmfa8lCN3pzi6ZDr2poEh5b4szfILxJTGrzed+qXV2f9fXG767
kzB9wtN9irmtKnpFW8wRh3aAejIXI0UxyBuqyq1hKhdd9/OXmnyzLwNkN2NffybrUZtN/uJ5qYyD
egeuX85eFCzkz0ZnPooZYW7HxzLnoTHX/4e08+h2W1fS6C/iWsxhqpxPDvaEy/a1mXPmr+8NyLaO
/e7rHrQHWEShAMk6EolQtT92a+2OG41JyvUxzEP/KK+yofw8Ba69kbVhqvxj0BCSzMP9l0v8++pm
GwgzRQ3HR31CtN4arp3lOHLEv16uJVtnlbeZYOL/0e/m/LNvpKJC4UQbNYyKbTWbwYOi1lDoKy99
Z/fukzWa2g/EtT3L5OjXDeKn1EnaT16fcKQT9+FjGLvcM61YOdqtnR7/GqcD+nUMhxreDV/ik6Y2
zn5QSvafwA4sWsRzThHyEtO5gwq46WNCL4lFsOu3OFG8dQqta+GwUc6BaZas4Y51p04UHNZ9LG42
6aKp2jqpXWV/s8sOt6p0k7a8NOzdnHhotf0xpFXOH1/h1t+IOY5os+zetywSoVLEHRyo5FtZTdUy
u3hZeiHANimXXY6aRRCithUaLZyvEQUuzYjGBVCtgYPzP4oCvV70Xi3Y3gvZFA8aHGt5WQYZKrAV
22ofjH5V2GtjiIly85puE2mJJlIOwidZdCYACbTuH2QtqADg3DwG4TbgETnzLw9mTcQ/ash7a1Xe
rDh2DM61hCRVbcq03S/GtTSCzgzPkwQipcJJGv+7z63PzacR2CXZEMdGsFOJ1YMgVBovsEISXytf
+gYlul+VXy2VUimbnOwokmHEfc8IinUMymEpb4O3u2IxQcYNRcPNdr2PigZz8tlIF7dVWdyGujXc
ut2GujkXCDaxX5vl3Nfb+Ylc/3HhcuJ+mBP0YvTMCThrJaUodfyuWjawSsJOfxxFI2AMd9lpRGZL
31GxrWPUADooCqOvOFaJjm6tR3eyNSr5i+QZGHNZdTiZv5jBeEQ4SH2qp3VPfkxDJB0hC0Lu3C2M
ld/Z4T5H6OKUOVC4WBOVyUpeAhafmoVbENlJGmq9aad8bBaVof50vbbfusqrIRIMhom1iqyyy042
00gQXqIUjy7Zxhe/NbTniUPPpZE45p6oKe05rB0X2n3gozhdggpTzWFpi9NXC8nXvWVU36pZdVmu
ChsxjQFBYF29n8U5rCzMQDP3Udt+k7VOnNlK34jUnX/1FWPeussrOa5WKPUeSld6HJOhIn+d+ZTG
53Bn1gTMSFuvka3Zer63natCuZTk6a6ntkdtbgzK5dhk2mGWRdoQ4FQIOcGFNHxoEu0FrI9DkPU/
r6TLB28jid7zQq13RO/UB10FLPlbbVBKDspqERVHjkXCozS1UpWwyTg6s9VcIPh/6RNK59omc04Z
dUKPkSz80GPUyqNlO8HxOoBsuY0y5+CuV7/fxtQ3HJTPQbq0ovI7R6nlEydQ1ZOipJ856+9Ppqhp
qjXuCJlEykp4lJVePRVRtwJ9Pt9Lf62aESIeSZGSjYplNw96y9a96C47+X6qEXCE1vf1Bdw0O2e5
RW6/UZbLga2ShZ14xVE6E0Uw7/WJTCH5+ihEqPvJ5VgScLXTG29dUxtnRyE8VladAKjy3JKVI6uV
5zQL1Uyccx4o6tvPPn2vGWclgzPuV57xduvDJDa+13XU/kKYlpGTfs2IwbkrRMERpnYX6pm1HoV6
6c0mGzKzQCchQeVHVmUhXUIzehqJTjzcTPKKnNHRZnPmNg5nh+7Bz0H+/n65q6dOrrk/esS6ircg
i9ExIajn4XbwlfZosfYsoQ3o7VEf6509BNPO1doWPC2mVLcNslZkXV5K67WP7G43HCISils163Am
/rlri3/pUKjkfCaRstM6lhCySPvAJ+pK1BtV0a9G0l1+Nt8c/7LNokdnd97PzrLZNFJ9qxGX//fQ
Vuq5GdqefwxbkvqyMyb4jXBB0lWC4sy71nkDT1oTkU47KN419wUosvMK6Kw+NzGSgc6Y5u+5P5Vr
NyC9nCU2oOdaXTiFqq08EZmPFHR+tETkpryStplAdMKKRYssit9XsgomjWbPSsHyDOLBWwx7lTnz
CS51d6+FWX+va5a/GgYUb242W62Cc1P6W2kaSLqEMiuQrsbkjntplEUMGGJrE9AhONfd/a2wn+LW
L+6JznRYKlokcRZN7RFwzwtWsa2eM4toNlJMVzF4zV3JafVr1/AJNbGF5LBQYib/l+xqv2uPpqgO
LRGsZAj7J9lqu+GXYfKmi+xKBOxdVuvVvWxzzXLbmXb6KNsipV0QgZM+a57mvQzID0N48WzlOYKU
d0/AZnMsfCJSRS0DbXC96rwUEQKtb/ayYbSC+t6r3W4HSYv5iHC+NXShslc1s0PwAjfpSxxbsOkC
AlNuvnJ0ROSqJAyvva9tYU04hmJoayUI/I03hHAI0qC4k4VqIQ01twjoyiqCxj8bmrIBTaOqwebm
nItWJCeGVZiUoOd+j5KMWnEXhLq3HroSgaDfDbKHNbBrFysOMCZT2diQtve8jr3PNVRjBJxSFVJ7
yHKhFSyxlrf6rRnhQoCXsj61bbVrTJKXw2TeFpz/Q3kK+nvf0Pm+iSsjOcdoAN5xpvzTEvvFIHZ9
+ANJB9HQl21NBgPBpOwWr30lJU8/9uAEAqDdD17r3E+iICsXFeCa3bFUi5z7MLOce0vznW07Js7i
ZjM1RTuR4XSUJtlV+oKxWbS5HhKjyGiyUQuC6PoyN9vtZbyejOMeNs3RC51+T2I2yelpOb/ZTLlX
mdmxHymqLjQq0vbNh7FXmqfEdLaBqs/EmvTBMSXCdBnJqukk67QLmp1sjarxS+yLo3qic14qvr3S
C7YK4HsWhIhWMHTVaPkGLEe0ldU5roii1ELvLKtaTcSnkr/lRthdeFKl107os0AehtSwll6lYSmL
uiaeX1ZzB2CnjuC2WfG1tcsCpQVwQPumdPItN13jicMG7uSABP6JbPDbAPG/wggclw5S33d/+Zpw
AtBiwTdPUXln+rgieddbtepsHHtRyCtZREhRHZ0q9CsY6LQohFsteiNpAW5STerm0fDa+G1IWi9+
LvOufSvV7rvWRRvXqaqHclD1Z9LSCY+sG2aKUWg8j0R7rAJr8LeyNTJZ76NaYhCAgfOE8vcx8QmT
SoRzzR7iPSngB9ko+8fVt9RlNSQtYRl/CmoFwrXwVkrA/jNgedWy1FXKT+1RFiRfqVb4OFh9+Ugy
58xekgrscvaTdOmmLFdz0wSM+tu/7YutEVrWRXf0736GINk4aOndUHCnZDoJHZ9oxLtOFLJhzHN7
H4zZS2tXv0yiQ5675bm24+XVv7ODQxzO504iSgV8Xl7divZfbFNm/V9+t25xzPe/UNpxZaZBQqy0
D3FnMskYFjmnehPqEIMo5FVfck6ykPW/mokFjXZh5J+k/TqC7PKX3832waeE1bHh9/BdUyudSQYv
/OGVbl3k1d/vJjfZGxqZ1i3+q6Mc8Ta29DNCxVpX3FUgdaMRsBxcqNJ8a5NyYwm2tKyDNokIHiag
8WYbRgMNow910bGTRtnnVtSuEx/KclAeCBy0nvom/6YU1nCSNbZc9Q1rM2vV8715QjhkFyXFeMo7
V0Mlh0yNyY519E1z/U7aZNHnFpBLVy/WsloqM7G7VT/v2bPl+9/V4SvR0BEZalqHVmCRb0xv6s5J
0njkqUTBQRHkVwZl45oAoXCuA2LQg/BOXlk6T5tC66Aj/9mAyhi7x771Ju32nMVgKISLlv5oBg6S
5BhZ4YbAIUad25xioyBLbuh1YOlbTxwY+N9ShEmOWZsWR2eMHyLTyrbxb5O0V3Ydlou/L0cy2rHy
QV97y/YPTr9Hk7b/PmTpe79Gb8tgS5CTu9YGLz83adQDWiDToCTHZBHZffg9J8yTJKIf/GXeDdhY
b7NWtCtfc9O7ooAkCNxP3012pd3ZzNFWdt+VS1L3PQ4f2vkUmoRnb+qQVCKnccbVB6O8lIUREKDe
t4ZPuBYx28R26/Pp1jyBuO8Wnc/HhG7yl1tDBB4WJTY0L9WseORpy+0YHKmskSlhHpti/iRrshhK
U3xphnqtN1PxKG1qBAimnl1+3Jh8RLM5qo3Wss0UJvAn+nZWjG55s2VZ6y6mnmD120Bj8tXX0C6/
jko62IE0uXghx5C23IMt66djvJE2JkfRstKjdgdn5K4oJyQ+kFl67D17PMPNPMeiRpp89ThB4d8A
TZtXsioL9vC/EygfszuJW9pY3p3PibfsJE0t2dZbyAb9sgYMTZ7wOBFJ5iPNOJb6XUp0vFnO0aUV
NWnXQ9s8Mnc4yJqrziZRivpUbR0ktxbSeC0aVb/zdaTCjA7SnLSFg2pczCleNFkdr21PqS5RaXE6
C5p3lzqaceH/7RLw7Ggvvc0Bitqb4T9TqS0zYCgkc/fmITej4ktYkbjqQqUCdqQo62SunJMJoeTg
Naq5ddgUue/Jh1yBYFHfrCL6yglX/cOJtyhqBBvuM/XWIXvuvvN0e1lUATa767xFwdz81LXeQbba
SgLxPp34iqM1au9UYiH3KRI3K0Ov7RNp899BKoQkUGhIegvTrbjZbBjtu0LtyDfHQ9qVcSp7WNa/
upG7+f8Z7t9eVdrEO2Tdpa8DIuVrcXzZiqITJ6+yINloFRPwe7qZpEegT9qm01X+oMJX2mR/WSUR
9JF4d2sva7dxyZLJYYFsC9KlDh1h5UJmOXuu+pRkUeczKHvvruGEbWryalfoanTJh5bsX8uwH9gN
QnnK84EroUO6QBbD+jxa3dOQ8A1WxmZpDZxxsso/XvmqH1Cr8nLyMn1dVyapMoKsqhsWhbwShXSZ
BZ21E7vW0Zz9mPVyuuOOBuZ6DPuvJKscKtIq3wLgRlvyy/tdFfkxMjbqV4vv2C53HfA7hVO8jiQg
bT13ntay2oxtv0aoKd/Kqj8P8Uq1jHgvq54u4FcIXRwnbpWvASQr0o1Ab1WqqpzRfyauOQe/Vqmu
/jJq+c9qLfZbZdVLPB8UWf+zVVaz+9JcT4H6vZ9nD/KrraI6lJrE+rZ5QnT0wArG1lAs4T+zypRe
PcuaLLIwEyAL/Xs8GHm2Hp29brPRz7aBQTqMalyvxGSdxJhq4BCIRDPZYCLlcG3lp2aSoiS809rS
16U+wJ793exVllGu5IjXYcmsXUy5r6xbpGKWfdoXByvJ0AlELnY1E3/+VbWAMOjeZ2UerPWshdGh
q938yUiMr4h4ZtsyCIjT6YLiLAvXH9vT4N7JytRUVbe6NRpKoC2tGomlsauGHUDDVz+vSCb0an3h
6Y5yaYVgCKcBwV2eQluyNOODvazywFwMLvDJqO3YN8BN9oJA2+/nHqVLji/iT50Oo9K23C/tEPCg
S0o48T15Gd3Q9jAjCu8LmKAvWtnXT6YxJQemStoaxPPwJWF6nBreF5OdOk5qS5VYWF17NGf3u+zH
OoDHN2knDyMZj5xHdCbP3ci6IsnU8cnUbO0zGaVodxIispdLR1lkLIVCp+QxJVaTsogq0j7VtkIg
PHdcSMPl7JxLz17JRagbC7m2PFhqfqveNUms3hWN/6mOAm0va7KQjXHiLwZy4843u6Hr5qkrjblC
qlJtvFd7Nuaz7UfTolcRFZyBzK09fXS3spop1guqzkvUWNHEENgaU4tDPjU9PMmrZA6zZiEvg8BN
msWtSXVbFi21RmQ4XT44/rxE9m9htrYHzXEeT7EoAnZh8lVtDO9OYXdb2YD6lo/0SVS82WZOxmFZ
hw1/64HoIXkZCuxOLEQtxAPndC0Eyedavzp1HLlpaH0BxBIx0zIquoHnprH8DB00RuFSK2wVo+c6
67tWaPc0hMvzVI+NXZvp+ova+z9bQd/Fh2lAGY55grsgly74OjvJto5N8weE/X0Td2zyAWlg+ejv
7cYp7uVGfqpX80IN8vAoq4EWhutKBU3mJs5LM87oIyXzZ9t3y03ajmw+ek79LuxFpU+fSZkFy8pX
mOOdZUWE1KFQx+jddBNgxl7z3E1QILOo/y7NbjaE29IYF1a2s1mjHSB3Q2oWV+af1UkZByFfSPP1
8uoeEm6FdDjw3N99/hrn6q0hL5AvbmMGnvPgkAexrXNnOClBMSB4j5SVNWh3HVrmJmK+2GRroo7D
SRZFnT8rY+Bskya2/bO0gQYhhkYv64XsQZBJxPa0GLXK52Sncf5TIv6K1jc5SWU6bJLfyVz8AZ15
IVutKP5UNGq3m1tNJ6tB9IjClpOg0o7I0vvtKLPAQPrYBJh9YRmbJKAteyY0JZOQuuUQY6vUib0p
4ZlBu9Y1dRUE7Y+yZCtfSSt0Asl7IbPil9g7/1dk37vhZ4MUgL/aBCHjrwY3d0h+vQ0jvaVK/FU4
/s/x/22Ym+0qH/+7R25BVuG3y7uJxLuJhDy09L69VyvUHwMzNxaa0lQr9hiKexTG8ntHXBFfQAKT
fSctsphDVOTqwXY+uHppO7Ee2l27/B5hrKaM25jfrWVPObTpqv1lYi9LmsysD1G8sEy2kaMw3syx
FXgLjefquXSHtSarsl9WpgXHmaq5UQPSxknz67tTRETo7Z3JVyff1+GGP/fbW4PXdv2xYdPx+jZM
VYiAKSuEnJ2HjG2nzmOjVLcq9yFtPPNM3MtBtqnCVAwOoA5jYnYkqrKhLbthXWuet9Jj5uFLVnD+
oqFdqEE7Vx/+qHc28J6THIW7QveAms2tndi/dg/V5ey4yc6NOuvSWkXK8zXjCFRrVEJ0IBtc4tm0
LvLKDWpjH7Tt09VPdgmG9J/cz+ddxj+DjW96OPwkdm1jRAtbjCr9bkOJuNDJKYvD9SU1WBkRWVmr
QZw2Dn0XkIJXljtZRescIWCLVCRZdTNQH3X3hGCAe0RfwrkWf1Vlg7T1XhxtyimMIQ8S+2fEQ7pA
36Z+QGOufohizrzMUifja5hqPmYK8kw+2qQzT8F2lQ7QOmRV+sm+bczcw2SD+dr3r/GaJmy3ZUMu
tobq+dEs+p+F1znHgUkDKfCQlkim+tUgJMsrhBDAcVpxU9Qb2OUwJ8AMVloVrOQIHy7lsNJbtvgQ
RPihIY00q4hHIb6JJGaZoQnfxt6JlGk22QYLtfRyyNTVtU4Wqnu6ek1eAMHCDr9+aLFkp0L0h3rO
8ps8QabhKfMVs/aV40xWIfMrCispFWSYOfUD6KNrh2Qso1NEniv0eeMQZ+kmYI9zFzukVc1lZR04
s7V3gTk8KsZAljVU5IUx9+2GBdT0OWEXgfzT6V0PYCLwDWk3ddpf7bldz1f7kOkf7NJ/Jpzk6m+m
nXJGVREkywg+aaiqSy3UddOE5XFbTtFhFtq7g4O0gIaA3qYRYrsGC5cdv6hwJVsD0Kwn3054QIm+
VT7Z96oS7Trhi8aBe3AD/xWE6fzQ2L2xaGqoPbDgkHGwjC+G1iGPEfQROHOTFFe90Rdp7CWXPirT
JxSX7ipo4p8Is8o3dtAoANa88pNHJjP7RyXJfmi0c+CPamJ2JkWzPoOuRkCoQgRocOurKbBDAEWc
5NdnrVbYS8sIz5bO0kc2yKosSoc8dj9AkScIBfPl5iivFIF0LoZvt+GlWQ5ysw1h9LlzPqVjMW9q
owm0TTXbJC0qLNdWCJFWS+6jDdMo0WTFSXUaO4O7eObF6YYNpGzxH72IpYoPhmesroPI8a5OZtK/
aYpR72Ijji63wi6Ioh6m5c0CHim6wLFEK2GOrGe2JIO9tN1c5FVTuvPS1zRldWvQJpdu7JoGW6vP
yDsUL3Y1ysuiJrIDetPKSM2P78Jw2Irryu6LWyfDIfCn/uCpzs9C2mRVNtyqH1ziSkkXH+q/h1Fm
31z6yGotZeut838dyxEvrLRluEOzeQ/aY95GoxMuaoHQaiH7gwJwy1WpeMYxDz3QWxK1lQCNOiec
7ywnK2Kz168nFZVL+qgFf5Rp1o/SBfxABFkJAaYgKK3dmDoOs8da+TQM2p7MOWjcajhy+CXY5cJe
zdV3I4HUEcWhfilb89CE3WZQ+kPcWMXXMHMbnpKG8hLFZrUaG2W4t1Ur2jqwNY4u0hPLLp1KpO10
4Pdt+yVrnPjFKBXnviCROAf39uJzHvNcBAfZJAvQD4Q0qw26gXgzr3hoGnOB5u63Cq3g58TQeX4a
ylLWLMSMnp2RH5mbdKuJufbKMRa2EiVPQdj1T8mYxSs389ttmtn9k1oU8Zk74KtslMUY+J9dZosn
WQPH4Wwbk9zNWGVbaMlgrhjMc8Kfg81N2m3ZCD5PXcuB31wwhxEQnx5CNjEnogr5ZO20+rZKoQFF
kTLwEP6lxCOFcbS0AexsEV96a6ia8gsyLw6IZXYBlCzklGlM7mWkFVGGd1WbJfcyCEu0NaIm24I4
vmvUVF1MLbMOx2pLjgsTdUGsfvnoFGbxyFyaZIl8zreyKhuMgjzhOHYu0tRYfX3SW+f56i86BYqQ
Sw1Y9KRTH6fLwWy/xl7QHaULJxnuXTvby1sHTW2XKjfJU6OZi8RhEpyUUW+BCk79vZcpd3EdKCyW
CPy8IFnWX7Kh4fxfTUla8UF5bg2HnAU0iuqt72sGH6LfLCsr5IhMPExTPYFtHCP7I2qykI2F8Li5
/e+2qUeFb2xI7k2UdWG70AlZU7vgRtZTnLnHcQyrOzRKqiUqrdm3/9sjY4zxzzE6rUKTxCiCXZWk
7VMzKe8+7/FUiFqdd+FuHkZtqShm82QUY/uUpO+6mSaP0mKhMYKSoTVsZFs0ec7FHOEkBU37kMY6
Yc2VeWFtijJ31vdfBx7ZoaXE763jGZvGM6J9kaj2peNmYA+uf6x5zNWk63I5zp6ydksCIFF9d8Fh
zogtza3+MoFeulb13tZfut53PlRvrdL53/rm7P3tYN5ms96eZOGpkA946BagHH/Z5JXaQbxgK9jn
FCQXAZ5ThqyuCllydTV2Ipo07pxdZhvzYS6hY0soe4cCEs8k57nXZmU39R2h+rkefVIrYwn0M/xK
4CThYJH7ojsxEoklMThJD9jViC7WoOiXBIIMyU38TE5ZUK6vjXbcOns7UN9CUho46vFfi4ZbhGfP
3bZHwGZVeLPxXIVmc+T4o1/Iqg4c/D5qEkR6aqVbGsabppfdk2yrASwkShVeZE0rp3LpXuaIW/k9
DBz3OCVKsiQAAHmRyZ7OfTUbS+SWwq+O4WyYKVlvfVtCFdEhZNmTEr6WQhBMOMieiRAmqUeITrIn
U+vo61xZm3xyrLdhGMptn6zDAPT3TMRw/U9UoXM4tZryavfD19qqkztZU/XXpmvVF0LqugcO185p
WqD83fmcZOppsJRVPR+yLaHA9po4vfeM/Ph9Vdv5TJS9Mu9Koq71lK0hVRRWOMKc+n01ZpAyWAwM
G9kgC61M7aufA/DjCDRseeufNhyiIH/UNRAg/HDj5KhojW7HyriekovXqTp3zFR7hNQ8LJOycfnQ
52DROLUJjssYl6UbFEe7qyr3epn5ZXHUXIstaKeEyKh86wzo3Gy4FUgNjYSBTzylCmNAFqdrhyfd
F5rhmRl/S31/ydZj9yOL+3sTGNWneeIHYxpVed96SbnrB5s9Qi3TL0ZcqatQ48AeZvcX2Wly9yUU
ou+ONWSLUM3rl7xHaL12/H5RByiAcz7YQxTlN9dMZr1rE7t7Zk9CaI0R2y5b6yIMOOQxv8lGpwi8
Jz4Y2SQL5M5f0e/2zrJm2I27NNyBiDMxNOjifx1LNlbK7P45VoTgiWlo3tkUneVYsf4cpJm5kttu
vdWlqBtF7c/9ug/1flTcZdZBHGrE3LrVYX/M8GB2sCKs51SLnU3V58m6FXPtPq5B3yrcgXtRVUdj
vrBrzbkvNUUr9acxeZAd5WCOVe5R8Bh45tGOQFBFtlbmHeVYqjH++ysFL2UQ8egxAv9aBHprEToa
JtGm65tuIVu8vvrZLKtXHzVrtD1xHvtb57hkZRHAD1pok8FttCbG7ajbaJsRxspZYMr9VZh8gT1X
Q22KkGXi8uqdRQTXKlp8mEHkqa72yVJDwozbzt8MQTF9NmbYU7/MXQVpV5pV51/Nf3jLQXKxp/eH
tzSHcfyPV8A2HlW337FysrYJNPpncwq+9XY9fQMS8qgAIHo19dgiucpSydysWf5087yQHmAWN0Pv
kc3phyUB7d2bEWvj0uAE/sxsEvKqqrTFWdY74sYHwYXyhm9MrZHtKswfeVBe0JVxPw16jdpRxa62
w37qtoazc3CaTjn1vaev52JongGbD3DlmvFbURvixmP+YGNoC3V40eXe/NwT2AKfRCXGS3xqVk24
x7/Y0VA7t2apPgcuLNjBsn76RwhF3fxvduHfC3/fwV+OLz/QP/1vrxswzl/+8v386f8v48v3X4v3
70zFeuQA5dnwrO+h0Q3fOijQc5KiD+MuyKSLAP5b+Y4tA/0b+un/jLHpHIDc9kw4LWsHPSje+K4/
fYbXBoqtVt4cHeZxJeyIF0+fIfIszd/2nES7q134z67Z79g9aRcZgivHxkzqepFmin2sBsNBwKPX
V7JFFrLhVpVXdWPQ5a/mIu4OXTiOu5t90gaLnbJQfULWGS5Tluifyr55cTlV/QFvN1MceGPdPOxG
NGqWIxiWTVp6NWg/CvS06pOsyitZKAPH5YHZNpBQeCQppGiVc3uWRVJ67TkShaz61mgtQby0q5ut
Njv2sWU9UOZ4Y5jBvJD9ZBfZMJVQZcnprMH7O+qnfjaQequDl8K1olM/ONrVPsUgTsbURk5TRZGE
tYF56QfwL0maHSqnQ0U9JZpr6+UId8NuV05s9JI355CKPBuCf5fPT2PE8sYrWG450xPqIPOTi3YB
KaU94ovCRtrNhLArE47IJs3P1u9Jbpue2tEDgUtYBuRjr66WweiSUZDqF9lqRyLPiiixtWaE81MH
iEushplMtktDNbz3OJzeNLiEP9Lk3oFkGCxsm/iIWeQJgtVfdynzFr0g7KBXu886GW7DFuW58AIC
SiwxjQEpX0hc4051QiIDNMBualUeZG1ka+ROXlV3TV+N12uFZ+zK0lM+s5FAIHL4yRrKAlLPKzIT
z3VejsW27iemzAD1lhxOjmeLtK0cFhSkH6P/6jfFciwnE95tqawDNYsOiTbMj40Vg5wFLLcbVctb
u23YbNwRxVhNCcbXNhHAxzYP93rcja+TG2sLFoA5Ogy0zlXCEwUBPDOLRlRKKp4YvwtEIH9WWR/F
B8Wr4NHDArqQBtW/NE63ZC7CqUmscdtIAjRxRJU8e6B3fb6KR4P/kuEIumZBLDFb8Gu7bPT3UhEa
4k3i3XHgVh9NokvQhlJ68iXDcMPg7aJqyY7IXVd/kAWT+ztD1UAZBrDLrnawA6ZS3jdEbj8UKYkp
kT6D3f7VxYyqgX3D8P1mmoF07lSDDe3bMJyTImzDk/HatQFMuUznLl9pPkLINcE452TWjTdQ/FWg
tm+FpQcXF5jnQprVREdBw7TfNaiWnPe7GyTYiZtK2FBcKboIV1bzfZ3UnrLq4po1UpGbm7nXsjs3
CfJrkSF1gjA0CGybUJRLQWTlVjXQYbOabrrLgt4m+0ZzPoNo3pRmUHwvhva9qLXx1XTUYa3ocXNC
4W04FW1RrQa9a5/7KvNXHJFHu0aL5lf2FwijCWqSLwZteg3d7rNCrAlpgtTUwGJ+kw1PZt6azyqx
U/x559ccZZ77cPYepVMlvjLkPGgLJ4K0rOfdVlHHZFOZ8PvIfRlfjN47KTx3v9guHExjJDgnilCd
JCUTLt04tF+qiRS6wkndhxGy2HHQiAOYiNT+UrH5ZnhO+QZ5P90FThBtm9ZqP4kjI+mASi8M3Cnv
D3Wv6096VL127LtuA/YCdrUAv7aepj2LiKNNUjvRAdFfkiCBWS0R+9K/jsqPSlemfwgo5e5Hvvhj
6DnRzigjY+c2vvrQBrC9AY/N/xA/BEBL+VYHbkrcTaPfBw6y1U3vIDlLqENeNPHREwRpWfjTrJ6I
/ck2kwituNmuVy6QabflC3VtsYRjqPERO4aJ0fk9Dp+NjRAq8mpVmY+HYHbYWvz7UtZloZvmeFBJ
I/lPJ7VVVI6dg2E8WHHFKAQwhsQIgUpQCTIzIq2/BHVkPZT12N/H3pfYNJBVT7MwPwWT/yjbHK+1
HsKyV3d1TkzqQEpBvEys0Fz3ha1xhiXqAZTZJbfmAuwb7p4J47F0t1kF5W8qdW031xxJk8zuMA/W
OPFpZuK/EbDsu/umiQj7V4eLrAG87e5L22WHOU/0tbTJQvAU0CrQLgiZMJS0tb7+nmlKe7h6WO96
FhzYoZhhifbkbhXEWqAdI+IfK9154PQ+vktVD5GZ0H3IjMp5yDOrPaCpHS1kNXBG/Q41Rbbwenf+
0mjDYdSJdFG8ZN61imlumHSonwhABH+q7JtReWDnqX8YnSo5uJbuLQI/+GGWiZjyCQ1r68mumJu0
nJstRgjKL3oSp6vGrxpeP0UIgCjBs9MwYXEcUtbVrHaPXag2nNgW/Z0v5ApAxE5PXUeU4GQq2XsQ
INvsOIDqbBu6AHneD6XfJF9R8QsWfWYi7DGAVEvcRkcMIiY0w+mzZ3CxaGF1sfPQsfG3nkbCD0kb
1zZt1ZCNQeDBzs5149gz6d0HPR+jq4p7hGq3O3MekjPp39yK7DG5Q2qRxyKrgIdJiJlUQTk/IW+m
sj2CINvouBbslVF7Rz8hIeOQH7UDyLYNneofU532ZS4g/L5FxnA3I3GQhdPC7jXnZbaRx426mkV1
UJMhrScrrwnqdyKQUIYwCuDDhlO/l+mCtVDwPql2cQIlki6lV+qQ822k7v8QdmZNcuNWm/4rX/h6
GEOC+8R4LnLfKjNrr9INQ2pVc993/vp5iGyrJNnR9gVNHADMVmWSBM55F2xH5klIvqycJEMWVdTd
2ay9invaqrBCLZUXJ3AhRbpkJ3LRPZq+slTHU2Ceu6QI8awZsoPAQukPvci+m6oZvasa8MUwcvCV
1SzqrkkyAZS1kLpI/eos7XoEov225ZSFvlD7urs4M41MMmkl4xYsZoccfvfgzHRcGepjH3WWpBMH
10mKxwnu4gGT6W5RVnG3G8DEbbBHUi9xE4boV2hn2QIpCzBlPqBc2Gxj9Il5Q/pGtC71XiyUIrUe
kGMRi3GwvC9dW15wgXD8Ba9aaxa05VPvwiyGOVJm4SbTc96UvR4rgKMSPF1FZEPMaOw70lT6tPIh
XLFObE+3Ztl5YtOYCDI5lKX5GqJo48Saqh7UuMZnC5nRRSK88k4e0rl4U/GXH27BONuhXmOcZKea
GqiPkCNblyZmHokDKqQx/Oic6OnGUpC+H8GBcRvnxjXqXP0a5F15hmCIquu/QvV81qAw6Q2jffyM
D7FiLK26KzZaGPvoRGPYubtdjici2J3RvF1KXhjL0fZUV/2fWj2hrT8E+Ud6rnun+VBis10YTjk+
OtXk8i81+gM7W3fVN/k3VgAWLhqUkDs1C6iEQbGTzc+OW5PiVezW2d1v8cFo1VWErvZKDvs85Dkp
DCO7yojhpIWzGkatXQrDzdaDd1CF3z3IQ+Dwp/VEp+5lE6VyDcVflHiGuntQ+BU+IHOZbX3HwV1+
niVjqGnCXtci9yDH9Q3El3jyNrcJ87BcBNmmnrxxJWf1ldE9VJX6giVpfpKhwcFrtqujs5wEdi/H
bSTYFVQozlpPIm7UcK7Uq55kLLL8PD3Fu+Kn/sawdP9AWll70CbkXeWIwa6/kd1SH2vVqfaVWfcb
r8ErWM2jfZ0Xpo7Ji/DOZQPfv3XNE6okSLjiJbAyjVmkCmvCFTKw1Z68pfNm8XIJC9t4CUItOvVg
0JaFZzlvelDzKFSriF12br6YHvYnqRMsmxzEvKY58b5Ode0EPi3cRlHUX/KmKdaojaoPZOutpVHX
0UtZhhr6Mim69Nb4RcEQ4o+6i/ZFrOu825xxG3qTB6+EQxvwcHazUbC7IRtveQjrJ+O7ZybOspnc
6VjGnf0cJtY6KCbi6K9stQndVDPTh/dMkJXukHX1yETgQq5TApmnjzmwsKAYiktbTNW9F/Rf5fTC
EdYqNZFlF1Sv4zC9I9ms710XqHlbDN1Zt+1sHeC2+2SWmgmFNQu/1hbu0XLLU/X7sOutPxE5eDat
OH8P87xcqrUmHrJh9Dfyij1bj9sVbXRbz0raYz41WPlTOQwm0H4t/GoG3Z2IBZsorpiBqviuUfEa
/5i9Z3QROO9WqPN99JZ+0tPAeAx6YBh9Yr/3OlAWBfWBvYGK9KPqJ+wiESiYCjXD0Cu7oej8zGiP
PDnapUTRgWptl2P2zXPKEAMqz1lWWiV2vkuz7xLEkvoe12TyNWCoG2MbKliEy94hZocWAMleyl69
hNRuQy3E2888Kq5wVmgW+9+SYM3LX/tWtlqDaVeqnsywTi6jYmQzVW14mhFmRS72VW2Nz+z1i4Mv
omAtgWW/xsM5LoFov8YL1gv/KS7HK0NRUZFMzZ2aRP4mdbUAC3o9eg46Xdm2MfoHthfFz71QioMl
ML+UvbmWKOw7Rt5Ic6/rCtzUh+Ru0uYiTlN/k3APQ+mSQ98jU/CJ/pAx6p2U43+gP5TBSA4yJgEi
sqM2qQvUgENtHaFjF4e2O2fSKSMrkXgvHZ7stbCwPCneGxyvX6pZQJ8kIApn89Dkw4w3bQ6qUWYK
jLE1zvJMzGcI+l8GZUoOMvQZzzOr2fY/ZskOCuJ/TfUa86dZIpi+V1Nt7ISmRZc2je1VDt1nZRao
rMuYPPhQG3aicHG1gsRzqauuZYEL9w+el7HsprjjX/hjCu5gW7dsneNtnLyW50GabGbiyk9BRfWs
lT2Bd2jNOlRWnZFXuwqh20Xi1gGGm/MnxHyCvLa8zm32/AlG0dmr1NPIO+mte29NGkw7bai+u/pH
kUfDN7PI9CV/hvRCadk8BBiEbQR2u5dAi0080mp7raQuO0uty14stYOdU4p2N8zNzKyQXo6d6iB7
EXPogDIF/WlUw+zFbNMvbtRbZzjd2YsRsZXnrjo0AT8bNeFT60kt3sHwIW8UGNE5Utz0EebQRcZN
J89BaEAannBUerf7YjW6VvaC7btxLPrwr+leisRYiIr6WbeS/zjdB9Tybk35bToi7MbRt12xtFMd
NIYeesvYJdsT6yN7AaeNXuv2zUXU6LmpauXqJxTSUyd6bfXAOZDiafC0KeLXgV3rRrVr0FJ8JwtX
seqtGD0c5vQqOA8N7uwD+tC7esQiSfHHbtUEhfkyhdafRYI7RZncQ01miT2TMOBrLCIrPzu6MZyk
0670451D/N6x4zD/ZdH7I1SVeBb2aeQBYa3afZWUDxHq1OoWTkDzUxPvmHaPVdRD2ar5OYgrGIae
m650w0ABcT6kafslQS5lP3YlxoFjE6UXDcXxZWTb7UY25Th17khHQRGx0rPbBaqhWrl6Agqv08en
wSOLEOn1Gw6EJRXy0VyBRpoTCghuo8md3A281F7MJlnEZty8GbqlHrzBUZZylu+Ldpma2ETLXvVt
RN7vjURLeEoTnNTgeDes3qN0NdZecahD1VqR1gw2XcIbHI2BzoLHyA7MNm6nOULdNYDcE/ghsiQd
1f84qNO9PsvkrFh7O4umr3i/o1G2JPsYPTtNDDILr9SPtAap51nfI2AIpI3t6VHPsKEdBsM/GiZ8
NqQiwrViw7k3qxy/ool0M9V09BHNbz1PYUqDPtKW2CZsB6+w93C3rXMduuXKHRPxVgnzIj/ICINd
DBcSazhepIU6ATXIvegiz6y6/K4ogU0h8Jd4WTUuBva4i6ekPneDwoazU83u1Fl1f5JnbRb9dWb3
pnJUQ6DiDPgM/zYUd/T+1tt2s66KVZCYjCmbxW2Q7lysrG5ls54v6K4U0ZvsLGa4SB4uxsRJnmTx
y1aMryyVsjvZhX9AthL4W2xlJ0uQ5HatMnSVQzpQTg5i4V8xsTNXGDUBbQphs8uYN5+Rd18rqqBc
jEvhLV56ot51VG8XcsTnhCREWsq1hxKU5r8uEqb8pzghIj/zx8i4nBV3jrFyY+zIZcdPV+cDjUsY
qcU9W4n2uc6cu3DsQILMLUdLnxU1dM+yZdf5dy+dNTnGtHu2cXTHa7KYTubcLMAzL0rD6YFOMFNF
tGYpfLc7tPXUPcddMC5TfPL2ci4Zb6wlI2PaybmDygN77ANje/tv0FAY8TpcE+RchyLXptXVZCN7
+9gzgT7O/nolFpxVamGh2PXFi2dFu0kV9hfLUKxVAvgB8lBQPMEfvN7iqHKsYvbzJ3XImgfHEF9l
XF4nHGvUOd1muloZ3OuumZwvQ2toPG2b6hKEsXu2hGmRhtDQEGzSYVUP2EqWTtBfYWH2V2Wm51e8
JifVBXL2I24KM1hRuDRZoTFCdvimhllFhgLLHPILVXERdh0vGWYlRxlLjTha8MQ0V+W+iQB/a6zi
16Urxn1MYfOpz6f7purxCWrIBY523T1ZNmREHAJO/dy6hQLUTCo0Z2Urgq+Gl3nSH2Vz9KJs7SfB
uPFiMIhO21qbTDJ31MBrF8V8inn8xqi6YF7CEGtndo8GrrdYNVEACGfG4WpTvE3d6ZAVtvLe8Eg1
U1bkbK13iIzy6wIR+d6k7g4TtfyZl0R9RCF2dtgljkbQHyOuN6r2aPZZHqzGa1CW2jFkmX3U4ck4
LRlywUN7YfZD9ZApmbsLxmjYDlEyPqVi+IPUv/VHZPEcQS/hNS+MZOOAvDiQTA+vSOAiJ2PF1h9O
9mCpQ/utEVj82p6VnF0NUEBdg3pV7NQ4oo1QLzzWPTzmaMqDF/fGcU7MAPefgz+dujKqt2W6oT6M
5uPc35havHTnrSbL+yWGBN6J/LXhrHpbDVehotirNm3sMw7eLXueiLslKMpdp+s2+Bo6fLMGMNqZ
AyRFHtY7GaSi5dy6zSCAbOJa3WJAqWvVauidqLo1PeCda25nYyksvMYm5Wk8fGDuUmHTEE0PvsuG
E5GVs2zJCVQP1dUwb1VVpWhTFrbtskzq6iqHeLzD9lOuWQsdNeAHcz74AvENP4vdvWzqnZ+cA3UH
4/kK5Z60fvVior7gLyDOP6j8J78HfhxjlxTmjyrclbWaYjFQoMqyt70p2LNb8s+JG+KHRO7lMfBL
ZcGN33zpyuSvKwpqIP+6Yo1u1tadMnWNVajYGVqMpkVVeW8IMX9Ull5dA5gE2D26LzI86irplXRy
t848qrD1rSlC7Ynd9oTpuzD5rol36OOuBrDcB5yp6rcsXcn/D5NTP1g6W17odHZewMVOhp+buFsq
C4pQ1jIdJ4yWeqM6RQqE0804n3azFZA81Fpp4x3CmAIBlGYhg59jdJR7t2aRqsswI+0onYE1Me6y
hkJVxD25MMFoPo92IqgDTfCA/dxf91XjvDTW/AvKXzEWc89+H/55awHa3NWs9laB0eavY5k2PFq9
bO97SrhyPK/bKCW4a+Hi1JV2vKm8vtvyk83fMkRP2jlxa0CBWcVFjP0nQrT3pm/HC6zNpq8tSFLe
YGlyL+I4oXzqw1b8IdUoz6Tg4k2V8dbDRptVrrf5HNdFfboMrVRfZnjz9W3WX8f5kJQOeXS/+GhT
NEBkS8Z1P4RFWo6sRdFfvg1zk6q8FOabHPUZbkYWOKbI091nR1mQwIpsAIzyavLzarXTwLvqWfy1
6P21waPhnNQDPlftGD5kYHmWwgKFOlYAGPogL79oWvOC6WX4kelUQ0XLU9fVtlmrFWwBDf8gnBpT
KcX80MdAf3PLMSCDkw5Poo+HVVaUxrVDAmYj6qi+awWMEtEbM6Gz71afePkuGNqlU7hQ9CiYUWHp
g/pOdtfwQXGG6T9qNojbknQwUjx5jE1cfj+1Fj46GjCuTCnIvccC8zeMJvm2w+bQgsd7g5knh0fk
WfZxVwfLqu7zHU8pZBfryFgF8wNXHpomKoJbOzarrFroNUzyf/zP//5///eP4f/4H/mVVIqfZ/+T
tek1D7Om/uc/LOcf/1Pcwvvv//yHYWusNqkPu7rqCtvUDJX+P74+hIAO//kP7X85rIx7D0fbb4nG
6mbIeD7Jg+kgrSiUeu/n1XCnmLrRr7RcG+60PDrXbtbsP8fKuFqIZ36o5O4dj+/FLFWIZ4P9hCdK
sqOAnKxks9VMcaww3+FPTi/IBO+ie9FJtvras5+gvYM3uvXqrCyRvLzIjlwMUKvKHF0zB6Euo0vW
baMXb74TOntnSpqVbKI1mC0rJ41Og1EUb+0KRHX6FusUg5JJS5ZykBp33colFbo3svA5c7Lz1AzV
VTO8Yuf6ebfQ9Bz6uAxmpQNdLfBOskVKtbpWmjKus9qNV06ZVtfc7r7+/fci/+6/fy8OMp+OY2jC
sW3x6/cyFqihkJptvjUo54Cpy++LserueyV/lqbwegamKJtMayMt5qNOfZGj2E0kbKbZEfha9lHM
nBl5MDutxdMn/gCaV93zlROP4vbwY5Q5Z0p+hFTfMlDlVdtl4UfDS4JuxeRRLpAtsMGQUcKXoEna
h2xyIPMyxle8+hyZBlmR69//MSz7336ktuYI4eqOJjRHV+cf8U8/UgHocerYKn6bqrrZaEabbgzW
hnvSmMlz1OcXx4jUr5mTUmBpzZB8dhBdAjdRFrKjcIxntHW9R+jG0aFL3XEdDyU2e1XziPkolpVT
Ejx0TZTsb81gLh3I+oFKQnbbKhHGM0HSwsH80SNrDCN67nGPVdlnxUGeCUW37z7nylmfF/1pMPPl
58oRn3FvAM6KdCC/d6AcxyIb/aMN0zy/tQMdG0v+WlvZa81DPschkBfcZrhyxmd3EqWZtcR03v8v
TxEh5sfErz9XV7c13RT2vHl2dOvXb6hWtRo9c8jdnRKWmz5VXdyD0P9xXAiVpBnYl2KNdo68qjsV
jQtJv8ubN7sW4VFPuuw+NKPsXktw/0x619jL2O3QwfzwgwJD0nmcjCFum5K76NqtbLajld33hXBI
oibNZpQf7nkFRd287NZQQjxkMKApx4aeNYuhUtBl1mNOSxD1pEidehnbWnFykwIezE+nDYLDu2jy
rp5ag3aPMv7ifWLuuDet0zSU8Xbo9fCSR4lYAxvt7yPuiBVGjPGT35GiYpfuvShFD8VsmJT3JAi+
KSrgc0U4J/Smpye4WA+VoTW7CWAUac42vgpynVd5BlfmOxdAmfFHKG8QOYya9MVwp8G5TShKH2Zm
Ci70c37TQSv0SMOFCndjPgu+TVZexl9Jq0BMthFZ8tXSXhpmj8+vMKH9zmexPSHVLk/rKXRvQdkE
aG4cmj/NmNqvvwSrHc/pwGTtNgEQZnnw453hjMqe4maMgrVS60vNCbAAgER/QgLfOyVK0x3JN0OA
pyXjll+xhv7pFFDzGjX26fA5JndZtK1k2xLWt8jw662XN/tQLYLnQG2LlUnu/ZRPhnN2qQ8v9TnZ
3aazoWRivvGKyTdUD409htzUR72WemVljTeYvkTmD56PRZ8DlXMG8o+dS561Bm4kOwHfRpe+gu9v
elOxNKp0XIxqhP3VPFhvXMqsWfgFjHdzmtxePYOW/OuQZRjQsNe1t+xTJ7Gou1Q9RxqwPGTbN3Kc
pX2oYxNc7CZ27sYMa/bBs4Ivbg/rIx5NthtdbV7tAR03N9fDL1WXQzzynAR8jKE8UmY6G53nPZOT
6RZudKBGNJ4Vr1L9dYd3JGVNYGRuWVx0Bd4AkrRYZ6dTeZSxDCwnWpdacSFT8dwXaEdU7ED9NVs8
EjtgO3cjIsX+ujBZtCkZuAg5T06RZ24QQaRJ+Nd8XmtyEIRPuFnWSZDwh43Alq2NyQtWNsvltdYI
3tyoxp9hOeRH06usS20L6zJGoOn+/s1h6L8/l3RdqJrhaqpuaDC4jV+fS0PlpY3f2+bXwfPW+uyj
oM0HMm8t237OTMTtPLBp/wqWzhCsKsrjP8Xk6BZ02DHOFQO1kXm2bMuzYEBWXp1Sik+TjrRg027I
fidsIa34XAU89uShG7IIvwx5jqyCqiLEwyjZ9isXVpHfHeUcGb8NAUL0jJ6Vj6JOramL3Mzgs+kY
Xf/930kuJ355fuuWrbuOaTmuJgxHLhN/esOaZYS7sWIVXxUjypY2WaFtXhZ4iwJkeu9MFOzQtXvJ
Hac9kk9Gv2COOxFKiWphTpdkUryrbxrf+8Ia8all/8Jyoj6YYlBfo7JYyHjg6eGObGixkU0twyIU
BMcTWTv9ZARDdbtsqRUsyBs1PU9mkG4SofUYLyThRji+w7M3tl975I3iGRT7Wzz1l0bR5l/8MXbW
PcZA+wTdxddQzW8A4wit0lscN/P2NSGfLIG+v43PiEvAsBsqEToOx7By8se5LrkqstDYyKYyNvkF
VuouJt9VILwsYHgHXb6P2rx4xCCbCktTf4yjoq3//tty/m09xLvWphBm8n2ZgjLGr7/qqqx1hypm
8LULWpygtfx1smrvPkpL+9znVb9ozLZ/H9oA/IDvWrCVHe0ZjZwNltj9u9kNydZpRbg1jbRZ1wFI
Fx18yVGbDw6VtaNsyjMZC0xBrca2D5GIsyvrHSRdVG6bEi/kK2KB2MUOPFz6Ui1Onjb2pwKzjOdm
NC9BFU0XRInyZ1eYH9Q7mjvZCuYkZVME9VE20zbsl5Vr9/tqnln6bNX8Sbe3sjcEN77W06re+K5I
D8EMOQMD2Z66mU9kzdrx7bKp+/oEag+opYzIvs9RZS+QEXfYLWQ1SlNt1H/noW/N9b1UWNTHyG0+
8B4rdnFUk0xJVFIYscpQPe7moXXj72wPcmbtjvadjZTbtDCN3L7LK+Nc5ea4L+cO2SvjWmPZ/+WL
l1/sz7epIEdpaqqtqwabNe33hXCPFHXXu77+ZRR+tcqtAkStqfS3Q8wPHjUS9yWvImvDliK6s0rH
uk8nhHdtBBZlizp4cjE7AzgoW+DZVKpb554RLrIaXM3YI2UmD2hFZWfH5tnvN4bCYhTPcQfVKVIt
w7ljSbz/+x/1vz2qhamr/Jx1FSasruvab0vI2DBLR9ci7Yutea81pOa7hqfMT4ehR50PvqPGQm6y
Fyni0negRvqVkXnutUxFvonZ3mOkhAapmeXeoXRC66ACodl1yTTded1QbQqsma/Qz/pFr4/NsQg1
cvFGUe8AXYMSSqa146Xe3gC/d5BnhRp1t7Psx9l/6v2MfY6jsBb/l1fav938wnQt4WiGo5vuvHn/
7ZXGAm5izz5WX6I0/ciyC+l5726IIusczlgeic8xRRqvUDwyV58xeRa3jjhpGGzdJpRo1CzkaTTN
IGK9HDfyAnKw7EDJZs5+eMeRovX4F9S7Q2GgDMYArRWnv7vBv+WpOtSzVNOYrHtyoOAOIIwKAD1w
w0R9saWOyRyzw1a7uw0B9XVr6vMQH82VBVqzIzKwdXat6vRJOKZxkGZDOBFnV181m52JiC4ELJry
IMfmaXwbm4L3dxZmGbQ7Xxk2fSRq6L5Oqy3aobwDKe98CdQEe3oHMB4ZEptNrPlmNL77xertZglz
AXURrXeuVYIYq5g7EBsiHZwH2QVkjX8pJg/RzbkjG1njNd6IGbgZ5HftoM7pITqiqXg1AET+/W1i
y/vgl2eAxZrGBdhq2w4gRP33zACSlYmGlu0XawA5XtYhyS/cBdaR0tsvpeH1K7OurV0wN5UeDLeq
N9md7OXVjXsvWeGxMM2njCWmDI8W2Clebt9QA7VfWg38h5Mb6lJ2ugIbFo9bhcPc6+T3Qd8/4U5U
ns3StO9MPxTLFmXlb8DcYVTp49tUF6D+cE3ZZ6FfPFVK9SoHdEpWL6x2bO6Re4yPgT8l68QblK9N
uJADcpG5q8INxqNXZC4+8R6v/vnS+Ok9sQ+wnljF6LtBV3Ajk8RLJ7VI+/k93y8yR1tVi+r7cT5A
//krVmVGdS8PSKX8HJODP+cqUVffxn3GRIRSEmuKX671+/VLG1QQ20lB9fzRttVzACfkPdGxF4rL
IdvntWK/9RG68bX93jVw6JJOrVBr8qx3u8QOHMoiC/gOXAkGI4icEYdeCTWhzqxrlw1oXidQQ123
3HcFhT+EQhJuE93HLhq6fwR9rhr7IwuPPnhx8+bREWBfRF6/uBAE7iajcR6Bs+nr3kXcLcSN+HH0
qw6bO3yPIqQrlixcQJgP7UWOHSYcvJJK8WCtMtbXKIZV+ZQsZO/tkDdLw42m+4SN48kcNH0rfgil
SL2T3+RPPkVWMNKetlgxXz9DcsJv839r/na5FkbfqjSFtZBzpczK5/VSLMcOaoGlUW43667P9atZ
aA0FDj5Wn8+GOSZ71cIVt7O/H5ejGb5xVWps3oxxtyTcXZ76ufest5Zx6yA3rZ1ciZCXvc48Wp4V
gw84hXExNaJJhwQxsRYDRa1G9/KQew1iBl6YLmc0zS3WmMa0t7MZLjyPa+eD2rTwW2Jx+Zwa2a1y
FlO77KNRrFE3ejYcd7y31alean1Xb2VTHoZMaxd956T7rimmexnTUuDBCqQn2ZLxYnT3uVOMd5+h
1ozQz2+ja6abzdXMPjyNUnGd4GhEqnV8w9brg3qjf3UVzXgYtODcjPbwZpaWDpoG9SYcUn4e1cc8
aaBWnse0AJcPY3AZjXpaLhP/7CFt9uCqyvBY+xHZBkqGW7+bhkdRjvpp5h86bpeV5CfxgALnAlKQ
sV2uOJBReDlp8aPgHYEu/3jPdrl4VIe0XVtaL9ayObpxeJ+N5VK2biPGUlsavlC2MJZJMfrkEhD2
squN7hn6MRQdq78+22ETae9Mw+rrveyQh6QH9rlxTX3WsuqrhRwtexpbvQuSonzQXMSzy8bs72Lb
0c5eCyAJEGn5LUGALEXW8TVP02yboae4M9W8eMb6614O+BIK3z4Edq2EqNHB63Ab425wnIHc0zhc
oMCmZ8gAi9sIjZXMUYmN0+cIOcwvMlzUrAZksqE6LJYrhyxCgDX5YA7z3yypjpqPiHyQ0kysxttn
Wa+vUWsoUdYkoWMPXvpNR0CnjK3hO0ZFAIux1HzoJh95nLSxdl6kjjx7Hfs2JOGecy37D4uismRX
XLMsHfe8j1MUK15bmF6Y9A0IANb5Xwd3bn7GitTga5yJlhsQbu4ioJb7hlXfUioHpJWN7p4KEDMq
c/sSqLyWpWLANCYPdlqKU9HzV56KHsVnVBu/TM5MWdKU4ZyqpPQMzESEwSYV5PeyaLTyC7wh0EeB
m8Oladt3qLlWkpVfJkD+W6+eiq1sJuJQDB7wsGEsd9No1Bs5GUnIZQ7P7bVXFOSdvHhcy3hQh7sm
0sznYlK7Q9Ib5kpeRqvss5qQLvSyHumAFt3JxLQM2ILe8G5gY7wobWlQNI33GLl/kXHNB7sNvlsa
Gwxv8XAM5uGiUdSdi2HfWo4qVPNi1BYlXxDQd7pVKCh29sP7aDZIAJSLGL+1ZR875rOltvZiaOrp
rfHrGLencPxqRj689Up816NsR5nEB4Sp/JnDjYxI6FxKduzBgjL3ps/T6iP203tl6PT7yQ8zGNPm
cM2AzS8hTHibOBaztq/SertRNDlrvSGo116ULCr0Ey+uqWTeQtdgCFb8STdx5qOSH72LQHXZYZWV
cuf1mnI32OiAxaI8ytBnXJ6pvdfzj2LB+VuHEejKeuLDttVg4dA1xRcnCZHtMRTvecz0BESzq1zd
vPDv2eE4Cx0KB5VYYpbfZ2dTBPeUKE+RqvdHfdCMi9r45gW/kHiWZVvLkDykAG2waRnaA6VIMtgt
SwZX1YLnPgZwC/QlBkXShs8oddiXuCt5XtFpefHw6OsfeRmGz4UqqpUzpngeuUNzN8yHQkTIO2TV
TvWy5k51bA7zmeyUw0pDL5YmJL61jP02rkwGbC+tJ0g72qkS6nTs3bTEQKeOnqaBMrgP+OIjxDej
MbyPzgzChYf0FPVWf1r7IMZukyDwlZso0RYmUOmjLRCO1WCkdQhW6t1OMZrrrYmqvHEaa9RhFvba
gG/33GQYGFQFt0lkptVzCVFwjTFYsHV8q3zOdOQsearbuMXQFKWBkaiTI3o5N0PbtncBWtJL2XTa
rjywwIxuTRQV3SO8RPBH8+B0stQ7UfjfE/HkxZP6FSj4HxEQzfehLr2FX5n2U1KJepU7VnAP+y/f
RP2g3g1KOZDkH9VDMvIlJVaBxAp+PktLFe0Vhm28U/nf3tLG5gwpz1z51aixye6+a1rQ/8mtoVRJ
8mfEym4RY43wUoZjsK4KIMJ/OplIV7GVcAeokeWe+lLssFnkBigM6yUrM/1QeON4nVtlU/CX8oPs
GRRwslA0fULEVE2fbd8AEu0r1UH2ulqG5iK69kDi6RXd0KNy504b2aRqHG17EnrraczSZ/SojEXa
KvHJzevgIoT2Jw/D7jUM0nxXwLNZWwhTvvq5q5H2K1RUWeh1u+AkgiZ/aDKeIKaPsM0ctkujOsJm
lg/U7rVB73ZdDLW6lb38WFC5T6oEfBaX7PtVBUzpxUBG72L3xk+fCykwXcs5ejtsBPaMltrVDziO
5UCTSyy7Yis8+0gtrpwqrV+RS3+FmcTvM+qXVLzdb87kAdSaJ5lwT7ZDYGIVPk8KHJBaOrbGr1OQ
3CZZTr90qsL55vcpAhV2VD/48yelIvj5kwDB1a9Z5b9aiq98pGX30yfB6t1NirXgWWqCEp2L8bJE
Lw9V2mz+yyZvznXkslh/q8pTRhOGapE4A4D073meNvOKQFHhU9hRoCP82cZHUWXiJRXR++RH9QXh
P/ES6DEI1rp6GkqWPv3oreQguNjYGgO1vk0JmvEQGaCKZHMGTG5RodP54riEMyj9Cm0SfSeviEQk
KIsipkg3945hdImxoLlq7MoPZH/Cc5572S5I8FlgtYbwhzmFJ99N8kUQsaXMwwF2aTrgjJVYT3KE
P7yi+dY9yv4A2xE+uznLVqjxKkpHNTmMbvDi1K6FYIrObly1tl6lKzOQ0DnBLYUeNDdrJYt2cRxF
4I1oukk5IK/p2jvZNBoLZmjRiGPgjI88iF+EY2UPdtxlDzFbDpCYVDK6gnth6UfcvGGWHmUviJH2
7u+/QU3/vfIwV0JdVzXJ1ViwhMzf0lnR/+fsPHfj5tItfSsH33/2MG0GYPoAQ1aOSlbwH8JBYs6Z
Vz8PKXf7WG74GwxgFJiqLJWqNvd+37WeZTKalLXVs8Ibxi0FwkmjezsxMHopcKyGMO3o3ApZPxpV
xoeK3xWjnUej2RjFjZd9VWUruiuqPL4rCbHeW7FoaCNGGMttWKIyYOJtLYfSesyL7lnuuDG3qdZc
/dqCtlJM+0RSu+ep66fdJJBxBsDhnksN8sZECexi6CTkoA9/fzr2kGZv1Xx1+vnVihaHrG0Z5bkn
nuRxRJ69PL0upvxQ0EUngIvLyllOkelpdUpRnz5ZP/5P267jo2Vnurtc5QuAfgqj43F5DZhINDXH
lWRFgztQCbxRIczdFIQv+Axvl5+HbIEmRhuAti3HlgePKJ6NDl33/angnJWTXhpPMiG6J598xV2u
pfDe5q2fx/7T1p+vMyP7x+vZ/9768CpxaIst0ml6rfJt3UneNgrC0GWBNs2rtOlWSYNkI9ouX/08
5ivttOpaRVsvT1tOdLpaunpqdtufx0xhAUwb1XIj+uk7OnDwmLUi+Ob58l5olLEm0UOqrkPrDv57
7hpZ0L6onXhAPxYgwpHWHMDAJFvlRSu7+vOfP9+/Nfw1jTUCbTUDFzpl2+X8/2gYZQaLnFBtghdA
NWF8MMxdrWUPGLyaV8Nqt2Kslc+ybwk3UE3tWsLU31fBZGwx++enHPq9kyMcdFBY8SGfHySw/isj
Rgm67Kp1c/nzj6x97Jpopi1MjeKmoVm6pYsPhTNDkf0woCv1eRqHVWRPNRIRHvSkIPPZNJsdy+TY
6WXvxzF5MIn4Js/OUVO9ezGz+oi1D7m5gsWKNgLmqTTtX3z0+k4qUvncwwy7l8b0aqRy/1JU/IFU
ImV2abDCNl34mXoem4rS5qCTr50n3OQN21KITeTMsrU8LBeiVOjJrQrzv5FqaNaHgYlf3DINIMqG
qdMVpc/4a/MIFz1KjGyOHzAYMEVS5if6M/4c5M2mOT+kqp+fvALPOQXs/Yfjy+5yxc9rl2OJyGG1
JjpZf/OLfLju5+7P5+Y2xh1cTRFMWL2/04CbHwNhv2AcoAZS6yMBDaYvNpZec3a+BCeoO+Ccv1kO
odYa9oykE2xaTi4v0svEONVWqO/A0Q13clH2wDRuRJTzklLHZ9OvWqgt8xOWF5G8MnCQT/jH5UVw
mI2XmOi45aSo23jtFb2+NEqOCTVCppzIGOL5Ydlqaj13wCy36w8nshRWu7NcaPBVcVUFkGzVFiY4
vXhyAy3sHszEGC+8IXdt2kH3mh/K4QXHVHz/ft6gNMokuT4t5xCxqFnWnPKEzBujbGC5+oFCZoMm
nxKl/LG1HFse4vnsh4uXY8vZutHNvfCh0/STXxxlu6X4MCa3QikK6uL/elhOThbA+02uj8Vx2f95
Wo5AGtM0GGjS2uTtSpO00eY7rzI/yOhXIqVNL9Z8H0ZGE5+nJrv277dhRPIbwlpbdArz2TnNBwRn
RicRVcXyIl2Zyrei3SznlqvCdKr2UFdHJirzvfw//a9KN+5DT//xv0bpILvWIJBspNMEQZeAxgTk
3kuN4gdXWmFfMW5a12W3V0fpRe2p4msAGE7doGbXNGu+kC+sXaDK65dly/B0VoCkZBhlobNMnBDh
LCci1vnESNTletn9+bA8o4Lr+vOQTPPBaZUYTErTS2eEQMDY1MzaBLIhnZdjPx8Cww9cvwiTA9Xj
+AjDiwTAeWt5qCVvzJ1lk65VsoGNeo3aIDlFfgYByyqytcWfYVVFRbVOwWxAlYAHTZFrwPjWvvll
Dj+j77L7uqFu3Y+qvH7frdv21iY2SNV0L3dFVlF6KYuOPDouDuy+vWTRdKL4k5x9enhgT4XleI2u
PQ2DaqxbUU/bZTcnHNDRpzG+lkHtP1bMWBQ70Z+SaewwLP/yLKO7STHJMN1sIuoCav2Vb/NhRNz3
5Bl5tc17lj95HhQQLcO75QJIb6NjBp5xM4R2dxRFDkJ4sIuvqEHnF7AKyVplCKeOgIXUm3bUJ2c5
gVTslkpJ86nz/AK6DEDZOEO9HlrqYblAlDCpJYounUWeauHGqad3D73NotWD0cbKudrMJpwvwwpw
IiKrGAMbU2Zt54Wq/qjXSLPm05EVo+Y2WK+kfWWsrUAMh1lcjO8L9JwUSMdyIc4N8iozgWctxgy/
iPdBXaT4cu3mOOT+D8OGOnTf6ScUt2SgjZeqLGlPIcF8qfVprYSNdIW3MN6NNnWlAg3pLs7U4U6F
snjb6qfl3HKkUswCdVJguMsutYtbXdeNA5mKwb4ONW0Ty0r+PGb1ZnkvjKHt3KCZ6kualLTwRiHe
315AzKssy7MXReNLTSqPvB+CobwXBD4tz8yUGARaIfAk1AiVJN231/YwBp/xarz/IVQPyF5vwejU
yOq4ykmZuUYFGEHqQF5mOmzTusQnh7m1tN83xmWDJKH3jX+fGuX/n2t+/y94naxuq3la8PO/kHxV
/M1tWf39rkwylSYjctVNzbA/3pWF8Bs7Ndrhk65P1jVO2ivxHeWL0pKP2cFo2S67GdgOo1IpmFV0
Bt2+pQQ59isv96Uu5u0xCzcDiIdJUIqQxP9rS9JNm1nGGG2XrfezpfE3rUkwJb8uW+eZFW1JwyQg
FwmR9nHNw9qhLgs01A961QPehLorV5qyM3VgnMvWz2P2fzi2XGfnV1JDnVFK6UrBjEn2IcXpQzeV
VB4T2zt0arEfsynStsrgmZux5c7zvk86zQaeMUyUIXnp2iZZaXVlHkoboKio7yNTSpiVGdk+DMKU
4ZndaOy+k76o3GBl0jD9hd+Xq6gApGvNIsls2a28BxNJy1OBrHLT1VZlXJIhK2HNhcWT2jL/qIOG
/Md5Nyzyla951YOfTvot3z/mfLNAZzRJXsptEjcDVnpW7CXbAJLTtafLezK9YbPsjXFrX5etqrVk
KGPk6cUm+GlnOSgZ6QsELW//8+Ll+VSpNvL81Pdrl+cmLXfj5WA3kDoe+houWU3xtn4ol8xV+uKJ
ErCJEqBIDstvEtn2HZ1LneJt2H3qmowKL7+RQV6Bi6d8gLiVmeKlSMMvQTSl38IpetGrXGfaP3h8
QC0UoIRDPswXhNwnPoWiZKjrbSRz83TpfXOZQ6ljzF9WGdva1TV+iJ8Tq0ppC8/9OZWCUErmAu64
7dTq6cYKp3LPfNx6oE18q2mh9qUQXgwx0dcumhYUF7+suQnNJ9pguhR8sT7ZcubvzbDqNmXPgFNH
35bztJ6D9ZQQSa838pzN4PVrjen/JUmYV/SKXXxR7egJl1cH1k8VBxq50mo5zrvuRsQDP88s1W3f
mvXWLGzpOQBes1yQkB+1VnutOsBXjx6ykALN/IKyr1euNU7WGfewdq2LjpbMfKL1aPhCspJuVa/2
jlOalisjFfZN1ONwgUv6WFd5Db6s8D8J1gaFr4xPnWkWp7HS4SeN2fiEzSPcNKGWocjnbFgAVpWI
frosZys8T6aePUFZGi4VsQksSbgqDqdpO/oSMKQ2nJ6aqI1dmfib4/Ik0/bXLei2B6nupRszI0l2
+Y/xvexNO+hWy5MIXUxWjWcZe5Bm9bmKYLNM44Swo55XTWGkffq5S07Uj92y8KojpaX/ubucDStK
DstzmzldKSx9SropvUdbp/EvAu8Q+p34scmtr5vzqUvvoGDjlta/nVueIXlircWGjCZkH2eeJ57L
oa5AdgCcQ6hKyT6mQdOpxj7JZzSdV8jkSpnRsRg9cR9P1t378cQ2qLqhJLaawbtlNv26HK+Zkrhp
DRAA01JykzZF4wSz1EQaiWtJA0u/GlPZX9DJkgcRgdXtWoQ1wHnXZtaYh/dN8mrMw7Lv0YzZErsJ
I4ebLDAc/ZyNYCzrkqie92NlaZxDeZIO/0NcMx/zldsRSbvHYMH0FZVbF4Vfq96/MyMvfO36cktS
cR44Rfo1JSA8cor2yspYBE4eRxAt/Om1Hr2rUVn9V9J3vk9Vrryokz5ABQNwN1D2dqDEg9n1TBOk
YMIKAgObzX1I9uBpdhZFrnlzuWjZqrWGrCjLSt3lmFRhmXGkgNdIl9eggxBu4Xe+Lad/Ps/qiR4L
gilfd146ODaYc7ymsb+WjFK/sMaVcbMqyj6zo/aMbgtMnAjqeylgrmxNVfcZUtzV81ErOtLKz7ru
3d0Uzqamxdm0uJh8P1WOwYTyZ/Y/NSPRFIaW5k5XDSYCNB4o9mETKciss/2IiQhmVpWXv4Gg1h38
oH5W5ny25cGencStn54JiJeOy6HlUiMACunBOV39vNYMSB5URLBLokqsVHX0r2raTKRXGSPJdIl+
biK5W6t2nj2Qi6XivdX8r9qABKZmDu10cbGKwfp8y4d4JvAp+ic7BH64vFLlKz9eKZ8DWjVDUreG
VIkzpa1chMHZmncSpqHntJ8SwG59GW5qU5pzEThjJnqED5F8ThclJFWTqNmxkZ6GeStSyvTkF1Wz
y0kgfN8K/n3sw9ncr/u1jJUfdYB8sKmN4r6ZNwNDlg+S4GHZXR6EZmXG+v0iyIZCJWiDS63YUNxc
KcKbDvRmYmnJE5If9WDpbb1SDazO8DIggwVUB7CrpTdWopHDOp+Ah1aseru1DqUf2I9V0rqJoQ9k
pGCRyPpu3Cy76L72JMmJB7J9ItrFGMAS6Nstea681cy+87D2PhPaHrppPgPKJK3aZEmYncDyomUG
u7stJ7+7VexpdIMA97qc0HzQ5gqTP9eamj7U91ZWPf08tGxZZa+vwjnNUCbwR4lT60QiucWiH98c
pDnhqvPucmx5mApmLg6eQyIiLeB8EINuKwpgrkI/DJBuAUph2Z/m/aH2UTEt+9zF/7Xvp9WTLmcw
vzL5WUY/nFZy9sYCEWhnJlgvITQIYt24QytsbAKrCI+Gmfrn1pobTlJTfWrzDPoFZN/X9muSxPlb
pqIhrSrV+iQx7CEcSJqz31fqITfTeJuUbXnHqhPER1omXzsCN5dnKV1x9UdGK4R7nsvQuv1z5U8V
v9qT6BLqtqnKlIVtITSZj9OvNS9qlEFnyYX3TeQz/mDS/GNKrQ8PzJta+/XXNJ7Wz6IFcx0RsO7G
4XlUicZTamzFklDCa6sOe5KQiPwrPY0ZWX4Jo6ret/ZKM4twmxZ5cBdkd0ncXHPN1w+yJLQD1QIC
XfIiccOuRQGjY8pg1aSvcnmE+jUkMkMHL4eDFsbnpn1SdElfNSP8Nup2zRb7CeVkrcJS0wTEWigH
YxbfmDLuKYDSz6oCXCvTnqNXlLPazZR/IozORukDwVilv0lylJWdZMVTtmnVfpLsiaAinwYmXnux
o5uauhgrpaMZ3VP0gOqt9vVVjCRxeR12pBCK9FGSTVruEFKdjJzWTYoyddV75FNZQeJ6Qsk3WN3k
Te8l2mYS31pdzfYdpZa1SX3cFYBMN1TAB9esCubeot17U5js8OKilZnQDcUid0D0YugkQ00K+ZHr
nB5PLGA4p6UzyOF03wONjiTSG8eAez72Xpgiamyu0TFJa4R3xWbULNWJg57WfdyUKxkgG8kPsGSk
Xv0S5yD7OiMr15nvZY4klekq9dXiLkINiKRAPQOxVs8NXrBYCVsSGQIXws1wQHBsH0kwBHxeYySj
Zxjcx5gm3WRQKTmS64YIsaz2cPhW8DBp5kfNfoJjD6yhcIyBikE0td9SudROyGe++oG2NQPmTEaZ
R5njdWN5oBruN356SjX9cYgM7eA3srmKBfheZi2+Gyl2Q3akUdNjeWBVl54w86enkkF6DIC+tjgy
qsgr7gO9eBCiSQ8ipFXt6UfK11ewWMYzY+8+sAh3J3fcCrJzrhnRUyUlW8Xse0KtwtrNaUfe6ojp
ukp3ksBE/VAEBMCRoIdTNnK6rmvOrXGYkEGsZ5rnhlDfc5tY0znIEahIJl1xLGynwiNlVsa5tjEH
XRyKMnrMU68/eyNF2RhmhqVU3q4d1VuL9ajDkGztwZYChVaHeyWq2svyoJqQE4cyI4IvqBBdlbJ2
1MYaqZxmngq6sdceJcpqNALw/SYxtIht3d6bnEY++6UlHrFpOlYQHEuq2AcplYb9aHcvKf7xs64O
aKM1/owaAldX1QgWZkWPuBH95KqrACR4k6VuB2ayq1Q13VDSvsl9uVZDldvLOAxnOUtvGryLpNOj
r8UkDx5j1JpVnLUEoafBmoKFvU18M18BUV4Zg//FULXub4Y15deaAaMaVgBNKAIxOBaF30yXVNbs
PMaP9j0Fr3WAAGgc0Y+sSDWPiAhKoDMRHeI5GS5Vh+KhRw53QsC2auEXFJb750HWVn5Z/C8/DSnh
AFttW6H1+dFJPiA5Vzs+3t9t5sRQONqKOOn8tbOC2UIzNqtJt2PHiOCGWIP1pknxt7ZphlPb29M+
161tKZvMoCli7ZipDAdPCpA/NaG5UYISyvkE27DtgmcUSfKlnoJLXJsKUoMuPKetmmxbciHEelmM
E5z4JOWh56hF9BC25T1jqr32iz4lXysR20rWnsKE2MFIhyGmGzEMs7ncHbV2y9sFEqctDXmt+N0+
TWvVDYTcuaOvVCRHmZha5t3KMJJ13ZtHHyMSKQSpkw5kE4KNfLObMNiKsHlRswnQX5Hf5ZZuH1Rf
OfShdA+pKnqM+Qw5imV/TXPQddrYykdUIvou8xnOcimJtsJTq2Pkr6tZZdu2b2LUr3w68WRVyXrs
oZlWXtyeVLlpUHjaRAjIxbEp2+acpIQDG37eutBzYyeWrZCqhXIDyl+imxCSm1mP09uf//7Kb/dY
Ponz5xF1uq6apvXhHpvD7TRL4WffM1MebrrKLgh78vTepctwXwcqk/SCGq86fzqLMg9uhRX9jT9G
+bUAtXwGhSkwilNHIxTpozYeNl9m2pWdfUeIpz7lIwpD0pTMTsKi1pgSZQhs/FDV1oXHO6t3ongj
ScbcBszxSA6KT4ocx4cY3UkbdiM+eu52f36b1N++JnOzFFEH3xWNHuTHxqkimfWAT3b6ruTJN2LQ
mhNyhwQcW+oj6wStsnRz1bg6o4zYsmTx98GoDGtqwOiF+9zahEL9Csm/PQ+ky8JSGaVjggk/GjN5
1fedepp6cjT//GMrH2p7vLWgumWclJaq2HPz8IOeQYlZfyEEMr+HFd8PORZf7LZXVyT1QdXw/HKf
mQaakql5FMGaavce2rj2ObeGPfc6XLAE93HXLvqL1BUO5Ur7UJtj4kQWMH/o/67Cx4q5o6U8hKUi
r8cg3wFUkldN7R8VC1iDR+afUacrAkeM/eBP9YpSo7XtLYpjfZMAJkkJ2CTNaOZiJ0+eNGQbswdf
HNDcPZboLdel54Eu8cPuZBojDRD6rnh8yfBs86h2ymj8muk0AwMshG4sje169AdzkwsrYOGWd6s6
6krsg6O98VttE+SiutX6JsWUn5jrgaCrjafrEbdwm+md8HvKYVODQUwrV5XuN65XMNOzoy846YK6
/CrpujiXCRMySSLvVrFI2izxvztmFI4Uj7wHvGX2vtfDt5aJEjafZbI5jHuYtcWuqBvkt5Qpttxi
lQPQ2RDK7jdZIwcXooZWdQRR5U2wN+bmlM76lLjIkEjGQN/XvT+se5hfrm2I7N4GY76zu/ZVwB5M
mQWoyk7BQXZT1Eztrih2WBDJCE0P3niy1SLeBWWvOGOnhxPlhcwVZeKOZIXfaKZEDmsJ/LGX7SBz
KPVLt2H2nOl0/IluUNIjAZVMpjJl5fdv0LnT+zrXjZ3e1ZPbULOVhXIDEX7OBcJ+l09N/Td3qg8O
mvePsg5PwqRebcOp++CgamXP5ntpet+NKgyYfnSZE5uSvYmR7GwUOWzp0nbdxTBEd9F9hUDMyD/m
CZ55xpbNoHf33ZzQh9XvIeWP8udvmvqr9mv56Sig4/BRVJr3pv7B3KnIalKlZRG9DoQpkoJBTG8v
57d8TnJi3sd+p5oEjxW0TtyCcusmUWpH6xEnL+T9YgJkFY3kcGjJRlOMeoNGgUpf2KS3uZzZa3kK
1M00L0+yuA/58yfaWk8FsXl58NQw5PzNr/PbeGfSXBA2ggPFUM3fADOa2k9TPPTxax+2V2TDyr1i
I3evUBi7HnfK1dhWyU0DDQ2dROcq6ogjTbEUtxEM2JJGqnddK/nnwWpR0Mamhggy6u7N/sHOra+j
PxYPPj3/vxOL2B9nM7zxmkonRtMsW2cg+XXFaChhndZEFrxKPuCbCaRin5ufmiRiqgC+dGMM6uAE
kpfv8ezQHkIWew9t+MZM7EOmGGK/LKY6WTtL9YBeL9urPWlZect6RyGfwvFRV5pNX581pdhHFA63
iuXPwBKMNRDT7EPVT7KjefWWaKBvI0qxFy22EK401TlKvWpLbTh+SLuKshmDadMOT3/+y31QsC0f
REtn8WbJQkXran/Qy0xpCzlhiKNXK1XrtR0bPndwD9t3bd1qYREfjUEx1nilXkeJoKh2OEhjLY7p
UK1xLwEg7oOzNsjVSaRBAd9aeTYJrr/RLGlPYmEnNfojZl/SIDFrrFAvhk5ZJ51LUQX2SeSXlynz
PrdyyxjtsajC5/rJw9dzrFpY5H/+Xfn8/Pb3Rv/DpEW1+JAaivFhTKj6VNSWn2WviRDyCiVtf8EN
bBO03fnmPmSaeU3DeIVOJjvbk3+vN8GbV06qG8uq2CS67Z+Xh9ymtAu5B9iDQFmJ3Spq2/iWkdfb
F1b9QgTzcJIo91pNug6l6kKg8gCogvIo7saLzs92owMcCvls7WzdJ9M+kfSbgXbfJc5eQnPPfToh
zZIcB6gGma05orCwu8rap9Jo1x49ei3WlSOh5Gj5m06GtEtKWItuJsMeX5jcGql77Tw/CtyW0BCn
9rO5+cESa7oTaeaMuiERapKCSsGgcwX7kJ2amXrkp3ZJhD1AcLQ0/GCilR6lMSlXtCiu6Bfzizo8
NM0U7lhy+tTpDUzdaVaQMtwlLkJw1Z20T0wJkXjW/WtrtEe7rMjy4eYDDNyhqRhfE6bRzoSgdR2R
eOKkM4ffEBVRxWV2Yc5uHy0jD480sXKniXWxUwJvOIzW+DaErUrXIVMO3pzo6qnZa9CWoC6oYzqE
BgyngpQOrySXsoHtNzCybwSzLixyFDxk4D5zKVQXcwWu60yH6Jnj0FVAxaLk0dArMi3nBF7VouaG
ZghvjHKsg7E+690bDfrmmjAZcsCI7GG99Vvdq+JHhP4Hr6JGnI9frUTyT4zg5WbwoXpXSOucaIQd
QW1cPor5AYe0Q0JrcfK94iuMotcKH/hOycUFsLN+p7ftsDOhqfZwaa9qiKRyEOm3rK3OugGVvrH8
m56crRtgqW6tpHckR+Rvps+t3bhQ2zefMmUynJHWwzGT1csgFPV+VILtaBXxTc8aE+bZ2OwYlqhv
90FPhFCAkxa93s4IKf2DJ2VuUaT2OmJmckTxPp79llLVZNn1jU/+2d/M6M3fVhWmoQhNcDM0bQW9
4YdxuCOZkk+d3r4axMe4cTAyi0vxZVl2yxjKDOhqWSUfyHqjkuVeOJEP8MRQ/FVAMOPWCKdv6RCK
bRIDnI8E4PHPVD1MB0yWvY+juULFyonb+YmESMwgoPAY4vwz3gwnNrKe9BfPcFQNm7Tfj9ZK8Ufw
/Wk/nuT6c5xkOw3R5x2IgJwAwaw9wyARmyhX3hZqDq6RLdkl2l4M9IDAl8Uvad0lK6xj3EXagGUI
/1efhmKDJ0bdYh7AG+qH+bEHqhXPeZ9ZXbX3baQq7tQ9pHS+4K4N0VrOQCgFU/Y6WCiNjKFrtr5H
QymeP8JeFV66qBvPoSFumqmo3tcw/+sXaly9UOS+5WDFEIM1H3b/e/uaX76kr/X/np/176v++9dd
nvTjRVdfmi+/7KyzJmzG2/a1Gu9e6zZp/gWtm6/8fz35X6/LqzyMxes///ryPQ2zVVg3Vfit+evH
qVlOr9iC0f7fVLz5P/hxdv4N/vnX/6niL1n9pf79Oa9f6uaff0mW/Q9DFzrzXYih6izm/uu/4PvN
p2z9H9wsbMNQ+SIK+g3cN7K8aoJ//qUZ/xDy7NNXmEMI8Fg8qyZtdD6l/UNWiCe1LQ7bBHhZf/3r
1//B7Ht/u/8zw08FgvbL3WsmQfCPwjZ6MUFaxMe7VxmWql6o7azVtIgLTXV75af1MQjFY6Kb4R7Y
B6xKQ/+mTRuzdg0mhntywbCv8Y2FMMSIbYz31qwusJMA4LJVOUQnUCeS/E+2op3ztA/32tQOa1WD
qRCECQ6dcyuPDNNq2q2gWQG/bs0nRCbD1oaaEjBcYGK1Dg2Lj1GY03kVIPneUIyznEQZxYYFcoxW
g29crHxlUMU6WJ/kLERflMqD05gRw7+iYUzMzbe404z7GkpIr+orJBfBNRHeLqkbb0XRbZ4P43OJ
Boy1NIwd/iwD/h1qOOYY3OiZre7nETdOPwMYCT4VxWQcrdIaqfP0mAsR9WE6mm6iMFJWMRj4VX0b
GH1zQqRODjtND96N2N7lOBXCONqHeRTeTHgQQ7QNbq5Gw1XkV1shfZb2ebS25VQh6MQg3in1CJRq
89dMmK+eqSVbbnjPxFlQLuozWEzTcZwmVNJ5JkNI6zznonTUa/P2UNgE9gZVfSZxzzFU9C5mND72
qXpPrqO2ytLgyUYUs2ZU0YGeSWilWKZtpv6N+/u1qbybJIq9VSnH8lbvAoofHRWEKk13cUsEldHP
7jrZvpq2Xrs49p2+VcEt68qTR7bausnkyvVib+P54YZiV7kh+2eTloi7dLtjzdmLs1CsDbjxbWRb
hy7XSpLuSOcakghDXzX4WyW2Uii0JXaukb6LL+yHQmSCaCCoemGPUMYoQEX32edcju/yGiBtXXyu
rJapICDjiyeZTE/meM3JhoM72vVF9cuDHVGwM4yAmFg5+1xKO/hW/qc62prZtFL97FtEvZBi111D
DrU1Rjuqc8yFxPA5sMh3Sugj9inEk1RWrj1spdEolF1DuIrMlGaTVAy7+Ly+S+Rv2LRsbQgGiZUf
uAHNRkXziz6ge7FYShstf91S5F9Mwqi5QcTZyrNI5pn5wjtaDOc0H2PXmDwSZCM4rh5RiBhnXRP/
tjOU+otchK+TWqUr6jn4+Qt900vMxXRi2pKC5gGYjWiUIn5c/0un+mIfezdSxNLdTsfnSFN3amps
cVWu+lKEDqUS+85Mu50mvQos/Hf1IL51YYLhPPN3UVZ/9wLu6SxzA95Q9bburfuE++T6kczwYpPx
Uzst5ji6lr07tMZNRexdn7tKbYegmVHjlXF07CAmUjqHFe0F32JaZI6uW4wfBbk0qvZZJ6aMZj2K
6dw2NkpB+U2J81Ul5vk99s8+u8uNvoPLDvK2a6FIUk7KDKZoA1/oQE0eC1l/yRPTpZHLNM937AIl
0qyF6s/8Tsgszgquh4hvHHMtokzUi1eZdLwEdYjMVkJn6IjwSFgSqyhrJZYbXWLe6pK91v3eHcs2
2g16SWolmVN05kMnkNNvakc3B+vlTclUfA1t6sGX6NT4ag9PBu5ims1RFuWyIKB10Gf9m6TRqJOS
8kW0CKQmZa1JVXQgwPRzDenvohPl472UxkCk1hAYBz2i49CE7S4cCBRTGvEG7o96aEJctX9nFR7p
BF4p3evqAYv39yQjejGNIn1NgAxfHVjSOT7AteyXkK1lKtNeAngOoNpg+8+xpYGh0ws+5rpFZaur
UMRMBNJk490waPL8pez3OAucqPe0c2RJGb9NVa8ICnK1DjGE2gh3xGGNriH3dmaQE6o5zcojgi8Y
y0I0LOHwuYd2QoWmwp5oftXDM6nj3xGf+SgEYmcyMTDmdQJninLvlr/aYE/JJm2jqxaDOh5jul6G
X1er1IskbMW+o9SyPScUH7AjIuiOwdxVcxuwoYGON9bbxYhAnQSNHr0Bv8+p2VkYhowcZCfcbAKZ
LGjZZucWbYcmxCZ1Dp0LNmNpVcdSt4k81cXn3RXSeZTHaaWFId3YAUVDoRgHM0WkMxp1sh0En4x8
QI1SnwPLJ75YDgqS16pwM9Am2jbjuFZscvOgDFOrDFDnJn3gb5oyffRYfHEzG1xiSsO15vWaO3SG
gaw3UlckrtKoq5KNmqrSl0FJSE2Y8epANGXoieB7huIlDE3rZPfNZSjzcj3Uw7PUJuhn22epyWqX
VDEaSZnkkjg+uUUQWK5QYoNq9rXyfZ00mpFBOdM0N1SJogWn7dYGIx7T4mqIKQxDl0PKgrdcE49W
7j+WhmSuy65CIM0CaIUvQXPIrS824WjBsm4vCe2qLTxPf9UbEv4XHzpz2H+K8mp6nKxdTZl41Woh
LON43Wk9XYuo3akW70+TgQA2up01toOjD+U164C8CPvga3UJqck8G7nEHdEID56F6zDjIS7CXf9/
uTuv7Ti1tF1fET0mccIpULmUrGifMGR5iZwzV/8/lLt7Lcve9ujTfYKrSrKgYIYvvCEeY5BFztNg
RY/Ak7bom7mx5eyEgSmVXQ1nQGVcah/yZBeKKPTtIGGy7ILLz3aIAnBWzeTuZKDX66faZnuBxx34
1cIvVosicYzJVYzGKHzN96CdbyyKJq7CQkLYHCv7GFEsqhINqlmdm6XBfDfn1pewpq3YTONhiVWK
EFSDppI+ViNmL8C9HiwXjdSqj66CxDrHc96dW3PwOgG7tgiAM8f160y/OdFORSDV0K2Md0fH90Wd
t2UUtY8RdFc0LFhzUWyfEPql9eBQgQC3pIEAuiLHBFAGwWjSrwKMi+lQW9RPdM8GDO3HvbOHlPqX
0z3niWl4DRwcT4zUZzt4dnguHVRkwTaKnG/Nm35m4KVoHFgiBRg4skGPCph5FjM/aSq6p0Cs0h7n
MG0VzEMok7XF+NowEX0kKl4G8NfenCGB0GeWv7xI0X2ZSwMXh8C+LYneTlk+UzBevUrM1Pmiovy3
rTVJBDSmD4miOJ5cd21YwTWu6cI5JtxACZh+I8M28PW8fVkUXezoZV9JuI785kONY8VW5H9pNUZL
yWzu0Mk5BGP2ilNo6bcVO2mRhqhTSharNm6TPZonkHecO3pEk2dmRIKxMT/PAAR92QIWLpY6c0Xd
ImompolAp52pxmmHpFEYHr0aeAHtcl/D1dRz6umwkE1vko5E2CiDgy2X2Cvhz3uLw9pFFNgjeX2Y
dJ56OisMUaAR7oDsuzPE/blCSNUH4Q7zAsMPH+mGfe84Dmr8WCSqSPhlwBa8tGy29HCu2ZemjSz1
2Q+l1TEiGaBZETxrhmst/cMwDY4XtKO4ot8QRIncDkVS+kiWvJiyrjaFhcKn3WLhvsZcKTLz82hz
q5OWURscMTpc8Sg0fzNIaUjYVrpMDjjb4VshkD5ZUNbbNBTtVRWHgcTE0hrWheEH1UYJohtnHEJ2
sJlLqsWnJav2XdB8imIEYc1FxeQco1ncGN2m7Q4wHJ/bvpsPKhqR26QIstUegVBilL4y1HQHemfY
Zx39KySJfIuH6eWT5QCyCLMD1EPsXV8yYpcdxNbO1ybUiuQiv6iopfR0m/ymCL/GS7/RhqB11cQu
dlNasLtl02nuEQyYSTm8XBve1RZhM9h65QbcPbWPkTYVTZ41bDMINwk1A5BgQznq1+P7qFevc2Rt
61K/QhaQNnpGtzLq9ZfaLvZ92hm+kXTHCswEi5uNgH8Mpqx0vLXeB3Jq245Y7mgq+i9DjzHiGC2f
4P9OfpY3WJPL8mi200MKCdmfKhgMZmcUm2aydbKOGm1QMUAJlOmntmR5N5XkfpGDSckXZovTEYLD
/36NhbgpCFbW3ZCWK348GUW8yaqFVxzkt1WyzxRonSG2xTyhrm+PiBdkKO/m35bIUVxzqOgr2PaJ
zFU8zOPBjBG+K4tmG5ftG7HSFyK9YoKAWpZGvwHr7yP/KjfN3LcbBAiBh4WqW2ph4HaICnuRghuL
ZtWbYdVUYFgHOS0+QdriS0ykwlmsDDDrqg9K1KfH4G2xxnKL+Ibby0LfFElueW27zTrMkdQAKjmc
k2iQW1vVc2/GaMPNs+7GMGrXXAabJQ5KHEKsp5QJeGh07YburQmlu3sG8ZG74FW+5O1IE02prvQF
x9QcsQfXNAsaeD0qWWyMd/2cXCmR02OWBVIkhKYteroherPsm0p/B9F6P9QspZZ6BdCJFJEKGqos
ziZLxU3YbkUsOyp87bmwVrx/oyM3CnJ4mJtzEAcHJRXxzq71pxDegFv3Y4lsDHJr7KELWZgrh5Ol
3QwhsUQotKNeTJYXNpjkzh1upabyhjyB6Ahli3YwNm2aV5uSgbw1gsBvFFx1Y+VrMqrAG038PjBX
xBZWJyYh2VE3PSCMrSbCo7HpSOa7GSQP0AK3rWFbEtSyn6uR6kYEYl4KnYgKEp7LRUqPkNa4x3b6
btvyOmrllhKssyvTavJQg/ocG9qzKoLu3pHKJ1HQEKULSdUbvZrwUeIU7KZxMG5DUnYMI/da/clA
CMRzlmFh4cdMLqxmVxPVq5quHn9x6mytligrWbBWN3o4lmX64MjhjM5Psy9740FxQLBXzYwgj4vR
6EOS6G47USCu+6bEdjo6iT5OccBE+Mqx66d51mmlzzhehrH5VWnNR5DaPHbtxTHzxI+Shn2PMEpX
ARapxWYck9hXq3LeImjkD5l1TLGz9fuWJlRkGnATVVi45ecOeh2mvmLYauOXMY7KU8lSECMvCulb
u19duTMBAMugxy0QZYstSydEuBWtLf1hoavZp/5kdiku1lg+lMlbEUbPCX5HZ3QhrhaFbjT75aS+
O0rzJeyDo92JrdEs9Y5iY+xqwGe1XAcJq/ZnXK0Qr8Z42Iogyqhco9sjjYsFPDuKzRYVtrdF+mXs
ZkSix7YCNZBcSzF+64t3bXQcv4Qs74q+B7+XDp45juYGERRvsgw8kzAh8ZdObgu6O3QRk8Fty2tp
jcFdQNslklNzTDX8rmqV7lxvX4l42pC9KZtcwRnLtIHJByvECzdsvMsr6gOC9HTukZLuLb/MunNH
V5w1lRpVi+sNPZkHbazlwdaX55xuu5IGXp6wuJSBepXmnbbviHisRE38YVTYR0N7pT9V18Eal4QB
eRMO1FeqqRi7zp5V1lPxVA3OY6Mz06zuCdlTzNgt7W0sQz5IGMtGfR7XfmIP2fEK1tXG1MKrvMof
BsESFSP6KJA49cI8uZ/odOMTSFnGS7LwPkNYjlxsvupqSkNdNWP0IwT+okv8kmqi/aRG6Pckxfi6
mLuxTaoDEgcvlj55V53T3cdL9LDQ9uWJsoDFABDh/JfHtudZf395eZ/k31KUFg9K3CX7Wlk24KzZ
dtaDatk7izm3u7zLQq081mrR7WwjuAUL5M25FIcgKsAbocq8Bax3M8QgqxCBwRrWUA+BmvMVZog0
jCZejpm966i97SI1ZiVL+/0lmbQp8G+zEK+dCAFVNB9rCHDje6G38BFVq9mEWnTbSu2pb5vQrwCi
UgsndBiGGQGx3nwbARFGZv91zDBqgDThImRe0IyBPiF63HTzbATnGgc2VzaxMNUg0LuwebPkdLCU
hYKFiXOZrZob7nSxUXObrFlLb9bp6kYO0lrKvZAAAIUYb/VAXimjRQwJg8pHdPKARh5FIBUPv0Ds
kb2YPwUKRfim3Qwi6z4pZv3GUlS4oW6hcJcf0zFD/XO8hkqH1aQivCYNrzV5amLjcdTtdLfEPQLc
EVz/iqFd2fkmcrTFE+JLrLK0AwJEMTOzW3e2tU8ZOBq/k9VntoeTKvBmT0CY5AlUG6yz4dZDNbSQ
aNs1ler4MrOv08767FTaS+Xkn+qqoqdfDW/95NTuWJ7iEl8iw1L7XVIDm6SHoDHoWVYW5CBdQj0G
rbjtneZKnQds1UupUp8F/1aoFWCr9lrOQt+bWXG/KBtCsrvBVNJd2XUKZdbhJdcjnMlXEXyc4TBT
7Q9ZDOS91rf4noB2NjE5tOsF6liW0nrUrw1dOyNsjTrFYFTH0dHpFfZR7ws5VEftvwe9KKqjvv7K
5TO6Fy3t3amAmhGUx3HKoTbYyluVI6cGSOWmZSjtLu+COn9sc/trPFA1oS3c+vC0sChdJ4sFxe5o
CBtL4Lb1bKyfjoDK9WN3FFNTHQtnpCoz2j4qGS96Jri+xcnZ9NYfogM8+61hsVKtl6VMy7iLF3K/
RaoLhRA+64Y5y0iKIpqwoY7mYPqlNJY7hKw5mWmjWLge8jQsuSn/fa/yoFB4ig6XS7wc5mLivn2f
z/hkUU4H5hieOj1xtnXoN9pUro4sCKENkyW3TdBcha2WLF68FnPINjGcs58vkxHzLx9aSbOHj1dy
hdwFzFf/89fXc8Oip0Aa2nl/qjlJphT57vKNTdkD0r/ch8v7InJgK2vzJ1PvvzqDduojyicjPtk7
swdFEtVxzl47jTgwGIRT5GNwabkikrFwPBpOdxhh5+0UrBPpYnOll1Xk8hak0+Ih6Bh6zXqJl0tv
9OylZrdii+nbo4PVJkZyBsgoo9sXQbmxJctvBNSAzLy/69rA2E5msvom5HmYudPMgqs4TrGtC+cT
nYriOMwG7eJy2BGDsSbkjlPt4SNSljLz45xPyk632mb0aFaeBCoAJ7XpycimaNw4WFMcRQhkq2sk
TtPLjOBOBI3ieDnPEjbkMrgEsXCk3VGC1TuaCtLnSqsBSjUs4VFcnKv9GmFc1t800rqjU7QIXV4e
YUXJv3aIRtOIxm/C4fLqcriMOBR73hekKAFA4QxAZYUCsy2y/fepcpkv60GzZhbMSkpvbrvy2Fd2
DFZuXewd/jOCZ630qzjpGfl6ADwdpZyk11fINjZ/5QG5NczUKvOvPOy1Y56Z1zaVgi20g+F4OWDS
UW7MjikvkTI/6lVtM+b1SXoJGCe23jak3s1q0y3HuCVUJ7kqvT4LdumUxKeJjc1XO7Key2S8HKp1
PF9eReAa9h1ahkpTYE5mOjGG0rVVfj8s69B4o/nPLqv2JYj3atKPvfUoCuDzl+egZXbx7ydCNcfW
lDdlMEkFrfhrjb3rmVRvObcGagkmkiu7UCyPk2ZK34xzXK1t/QopU/2qjnGrVLQZa8HoSZikdBMo
7e8/UxtlZyaWfZBTaZ4z3OddLNI3dkXClFOROKP98LRksbW7/ALCie1JQ1r+8jM1H8+tFbyPRsea
USs76M7zDqA8EsBjOBguzJphpzPR4LUX+fVg6AiQO+2+pRqqDuicupARo6vapAZhTj06Pun6rcrK
p3p1T22BCu6qFKGtFy0aelyVsgxeTqBxFU2kpcrAW8VYvjqAFOtE78+dNE5DW+xTOB5w+ihfFGoB
7P697NXobMFyQUSLuGOJ5vQQN8kezTwcujqy53Gc0aRhiKvAdWrtamh66SO6HbtGmp2jtF72fQ0h
FtuObUeK5Upb+VyH+PH2CVXOMj/ZQWGXmKoEtV9N5p1wWqQdpvxLNVPtMUX20tfLuDErBgOq2m9x
k6PusLq34jq/6wELeeIc2xUSXVZ8xiCsOvUIF7saMtW+pbYJ6UkU0tekVe2Brc1Pfx8kGhOubiNx
XwRn8OcrUcm5o3ALPAR+RXbKVSQ5sV4jBgkHr4/Z6lbIqTlrUMdaRSMU4pUBakdRNWsvRJYjBGNn
3w/SpsjpmARnvfxrmmXsRya4HbT03HIOtSNIeBVsB6/q9XB59fcPorbSjlNQgBKiY+pdfiCQIQWX
bub+3793+SuXXzbU+Kmlvr6thWIdB3D/Rw1sKsbx60tU/JX9bOBiqpjjsRHe5dO/D81Yyu//qWig
95bovHnqoBOiTfJYdJ1AgGzdSaiTH8NA2EdE3tItbk37BkWujIhwhsaKcgJ0yaHpvlJcMfgDWGmC
Z3HGAF+pmRnjVPqGrYDnwvIY6spRsHEeKlbVcWbZzBUjoyg/Wp4M0/GkgvI1khGd45xgUg3Gwwof
9zolLbcmq4ALxeHNjHCQttrnuMv+orrilVb3opc108vuYKS2DzGqe5RpnecxtQMv09FtYVZRbkV+
JIi+ZRWqP5PM8PobK1pvzUZrc+tSwzzqafZFHa8ShBLMlEraALHVV7TsbRJ1vdG5ZVnTvjmSnrfd
IUmhPyTOizFTGI9NIwG+Pj+yZWuudDrNm0cqXWVzL9GMcyFaUTnpyLNzmQPc2SEg8BCJbPEoZpge
6dFmKvPnrE0QTwcvWOg9mywrngmyqW0r7oJJua1Ibu0WaG0WrR226GHIv8T5YLOu3egzBtS2yG9K
TRF+lQdoQ66TvdwII9uwDlYHtZioDtUEC0vkqYlEVxW56Gt7BRo2FrN+le7TMrRDiAvWqF/Xq3ep
VDS/5N6qk1t9Ro5WQ82Unkr3lZ1h3NraTaZMR/r4tyBXdmMSvdQzPTYne+honDKwmDGW24zFQyPR
HQ7iFL+vkhHASrlzHLRWSR2g4WMoDZfmZqC6WEwN9wiab1uVVIwzwN4bgSm6ZFEED2lqK5+7Qg0p
1WjsP7Rd3PiDrt0uLIDM4GDTkOB6Wo2Lt1jEFVjuzx1C1klcb8o6P0xgI1fhAdQAXJlH27Kor7OS
bo5yq2gV9FJa3k52Vwd+16Nj2gXFtaU6rgqiLpqcb4MsrusgoaUwxK8ANzZTv+krfWBHQz7aTr20
1TfQcEHQqfpJcRpPmUNo3SUiHD7VCL+3h51Kya9MFNdwqo1paGcKgeCCbHE1BsOuHwk/dbGhC3Gm
fA4N6Tp7R6NvD6n0MTCbN0T7rmx49OkYnjBhemossLLWOZDmN5RwUngBLvW/+wmUO8lNeqgnJznN
ijX5pgVdfhl0Fboxh8urywFOjHaabdbSPEq+VIsKuk8SsqXGEm0BITxrZlC6yYqNn5woorMeufm6
BNBzqJnjvdjZLaLj9d6xid6m2WmOEFfaI7IscAwu79tWLn5cEnWPWue46dRPXkKFsR+NVfOVlXcM
U/1zROzhZt3MSkmshgJWv6dWwcPsqJYem/WgRWDKo2pOmJ1tA40fL14l8WNdq4+IDjZH1SGPja0C
G981LLwcwLHetUhCbauO0rEbr8HcbOvV4rXTV6QrsDjJSWLkmnEMQ7W3AznvogqBr9lBMAklNgKf
9YfTTdLm2ZGKa3VU1wNkcCK0XAydl1Nq9vIae04tLmCoMleKSEMGG3FTVxbM4VRtwL9aggdPg84F
5eANBS7jLMGON0TmqFEHQxUB9bWCjq41HsP1kJPyHMUXfY23u0W5twu+SaGsW97ll5qchkFkFV6k
Jc2xRXXhSLLWIga/vkS6AzxYs1HTLNgAX0XvFBNDGrUN0aJ5+VLfo0eaQUYPKgNfXL0/TVAzXK3P
KcWvEarewkPEzY185u/3hWoexBh2Owf348z9+/TJeiE09uh0s7bgs04qBG7QqsHJOYpojpfPLq8u
B0VD74+pT3zkTEdCFbmfJHyKbPmsG21H5lo8YU4Zn9gLVEpwFJlKkKLHotShrvU9zOSYkvCwNgsJ
fy0AwUdKgThXSrRK59ikCYQi3/FyCBcmbKhMu4La8PFyMKNVpklJ9t3lG7ZLWfgZIQ+VgETzulCh
jKUm8Tau9Eesyit1M2UThn2ybPyqEazT/aAwAIi1yb1IN2Ir3LSIbK73mQ8zlKOOY+fcXyBo/99i
7ICfgQ//f4PsIJc28bfXHzB23//Pf0B24l+UXW0LBplqWtrfEDtb/svSNWulFWqq+I6j+w/ETv2X
EODzbUsDy4XiPij+f0PsNONf5grfty9cJc1yzP8JYrfCv/8W5DXx7tFNhGhA1+m8BI3Kz/8hd7mK
Ji52VfZ7E9M/H8/X+EZJyuTUVvUNLREVOfco2sU5OstxIMgfNTQ5MVykQn5rVEt00vr+WuloYdro
QnoSCeGzSThBUBrBgi3aQ6cOV61Z2/uG5t0OZRX7O2rzB9DmP61+f2Q0mKbA1w12tq4hEs4N/mga
Vtfh4qC03e2wvgEg0MO9VnKNTKTPYN9qg7fUmts78puEfviHc38gB/775PjLCQE8nUfyAcbb6Mmg
Is4ClbmOtjY+gnXG7G3Qyf5u7xaEN9UqUZ/SegrgfPyJ8vMjjPj7+XlsDjZ3jDHjoz/poqKPMRtG
h7h4e6sbEPnVkbRjzZtzGeJnx3Yaj76I83ZjmzQx/zHW/w3Z/Oe9Vz+Mn8vNB8UsDIY3yAT7w/cH
n9unmcnNh6KN/EEzfAoprcH7RPtMGLSWdb0LfbKNt2aw0WOcV9VuYwdGpMj1tRaI6t7vL+nXV4S2
0jq5gMh+4PN1E+IretWthRzDooOKFFKhUhf//VlU5u0/Jw5f3MSAkegRcTBNR3n0x4nThrZOIzDo
d9OiQvRD3I36vJU8VQj2p1YXUo0pguulJcrVBnXfj8p4K5uGfopczRt0I9plk2Wdkhiu3++vbb3n
/5jTl0tTWR80HYdlYRnrHfrHnDbrQdMjtet3bf1NBqBULSV6g9lMAyl4iA0hQCAR3//+pD/fdjif
cGlMcMGGyqr140mDKE0oppUUcilXeRiXZV4lnHLz+7P86q7DwnVgtwnHAD//41mETR1RTVO+WjjZ
+FytaUqJ53amq/UfxtGv7uI/T/XhAdOqD+sQQMEOQKTj9hmYuT75hpF05UJuoxquR34MTeD3X/AD
HXWd0KZmS9tCDMZCOe/jgjxHKbLuFGB2mhQ9RKyu2Du5OEEXz7dLtWZ56KglMz5eFWZV0kg2cw0q
ic6JWykSP5nM1DcjyC66BhooMxlw3dqWFrbto4wxuvOUnmtzEjTynWETKPF7E+rLTgk0qirT4KEU
/96i8LGf01vcIUG3pniZqLMWn8E3h90d4hRfjNqM93/45j/yAy/ffLX/E5DI4C7+NGztNrQ0KvcY
BWkdJrJTfIe/F+3KkG9Fd/euEzTnRgSg5eA8wH2hbmjMt2MBJXOChbuxintg07UrFPgnvVTdyi5H
+iZJ64ex7hZIi7jaMAi3pf3oIeqLC+Cyr6bIrWsBFU7Tz6ZmJFdT+xbngNJonot98AKMDgxm0p8V
LfkDE01Vf967kG1h71oXK5KZj4zNxMmsdDGzDlNSmW/6HheLGoIkBG+3paWelKm39LbijaY57YsV
WqCY7ytcWHTxtloS5RyW34qUf4X4vMIHffoun6MA0Ga89s1hEGwtqHnAWyz615l8cLArccTXRLGj
x3wChztK9kmlRjpYYzXrhnz2jIDSuOjyU+4gq94r/MxI8rtpsO8c3HtI1NWUFj0mQy5EzyutE3Dg
Tc+YTrjtOZ4eSQ1EQH3E1/AOcYJHG1nhicyyxA7TL417IcxH28zum8Q0946lAEco+k03UAApi2OW
ktY0hiK34C51v9Swme6N+Cn2IFFXlDKm7WKHlC7i214ON41VuRntFNeex7e50ipPwVYcjYM6594h
SpseNftWoqmRK3sAKg8GPnveqKAoP8antEV7b6oe61gSdBuZDsQ0owkDUg6UcgrAv9FQn1U+qaWk
fOy8RY35Vsrm1jQerLIFyF+bXzTVejAW44X0HDkuZzrk6Fy5oOItWFP8kWboH60QrndiNjGkZkg3
rFeAIBq4VdH8h1H188JFp42olaWY8E7KDyEdmkhmb47Mo95AGDGfdvaQAu2Mp4dgokAURsILMiBF
v5++vzwrXBLLFKZcN4IfV2anYXQ4y9o/EU+tPt71Zfbeoyc5LcpjY6TPqWO9/P6Mv4i9bBOWiYQ+
5TiW8VFxAFD4UGAhQexlUKEu0NGbp+S+Ubp207yacljgK5xEB84TK9/b35/854lLC0xbw3O8EHQ0
43/8umFvYtmB1ftOkeVL1Whb3MmUg7GkCvm6dhTdXirflJHq2e/P+0EbZV0lObGB1gJqJqso6Yf7
DHUcReKR+2z08tphhmEgmw8Yi80T6n/xa27h8GIOMAQyVCLBiKWuXmSv1vBE21n909X8vOtzNTaU
H7oQqmTr+vE2ANdZVKvCn3CaiILEumyg67uCQWAh2DMzc2zV61aKwQ2N8iYF5pOBPNvk0fhQosa1
MzPh//4Oab96NMTDq3yMqYPo+xCJ1DVdzXiQ7U7TAVEjebmpLEPdDvHwVIXzOywUC8gQxjXwukP2
vew518tPCMqIc5upn9MJMCtI4O4Y2YBIU0yPXAmdw+W5+p0IH9QETSWQB9eEIsOOlDroAkTxlug9
MgIQFyl/+vdf6RLW/BjRwamScs0IdYx4Psa0oYGybRDB+5PG4uwKvwvRE5JBvimGfiUdpSXCWXHt
DcjDrVDBdL+0wMoyc534OdlaK6xXbSF0QdMABcXWH6uq8y2ndTYLiE7kJLKtAO7tp2GgH3pUSIVW
yk1oRYs/GYBZG+fsACnbmyVfODQOoc62OmUZopMzrNko/0P0ZXxgfl3GOZkx/iMSOREy6B9HVqA2
oL/tsYUr2AJAj/YRBWAZKfN+QQ5+QCGeYrNxiEYl83p8QkEwvCfxqqtEwD/0hrInPKf7E0wgemtt
dLk3C7XEWcNJsHzJJ4gSyZrMIhG97bKvij0+YlluH7NCbTc97iJzChsprxq6GiYixHRvdM8a0qMd
jpgHBy1YHwzFlhaD6Ay1Ii8LWt0HKXM/lta33w+AS9T30wD4x934MM+QARkxmJjbXUgDF6gyzpba
osJlkznW3bCRNqwLq1IUQkTqkHiOhrqPlObjkHQ3v78W81crPQE4mzSrEHbdH5Y+G3EMhDv7dues
1h4jhKGToaXPfeBsrFqdz7E5SK+Ke8BMIfhlkak3+VSm8LGqg4MawsKFnxHP5JZWTkeqOp+kkwMr
W5RllXsFso/94WSkX02NPxLX5Sv18OHghFjUBzWoTW7GA3/2AUJV4i8yyDzsyYHo2Gmxye34PSs6
QOxSu8HIL4AKbb3kFV0WdMZnDBWCaZeCMJh1caDUSUCh2znNPBsFDKenPCmeEYR/pU72aPUJe3u1
WtjXzz16HTp9kHNcU3Rswm+2mmTHP9xbBvWHx4wupGrAhjctQUnjx0G/ZgZpkLCc2kb6Gga08xT4
GmiFENP//ky/WCSRPqD+Q6LMX/1IP8bmzSoaoJcI6hbvSVV7uaz2LJ239gg2Iqoit8gx5zIK4+H3
J/5FyEstTMP/CVaJJcXHxLkOwr6SgcnyjKNfP4AeQnfROKRd+6bpcnIXO/Cl1uN2XqxY4RDwaA5z
n5IsMPsUd+NK2t8MIFS7pQJdCgcl2ZTxNrCoWP/+Un8x0C1B+xEgG8EFie2PT6MLYZ+u3M1dEYUO
zcNT2SavgKxuJ8WkcBq/t7L8UzHrErT8NARQerJpyiI0/nFHdQZkNeKY2aUO/TXUWJ+135f0ZxdL
nkEIYrcBtnSrOPqeKsMnLbAPWgsCeHRSSHwligp60/lR1A0Abwg0l3h+iNXx1Cl/CoF+ztd4kCZb
p+S5GOJj+BX3Ha56A2sSyvadLypJbyyVkQsJI4Z+nrz//mn8csSSItnQTU3UyD7m45AjQwB17U4v
rsZOuzIQFAEMYF2zOGNRwfilETFlvvKnASt/MSlVqqQMVx4IBjs/DoOkVcNSNap2ly/dM5CCO1WS
HQYRxK1oam5IVzw1JP9MJ1DPFj7fbmK20PQRnh6DMIdV31qeDsRW2OlxWazqD1vlL0pRtqVKkkfB
ZEYv48OqAQYVUmSbMqMU45VVZSCR6RI849sr8sa/UCVCINuwtxY4VlvO95WBXq2xVBvZIPfIKvYO
uFD/w+QxfvW8iJB5UmS39k+uRF04BJoO13YHbSHZinyODkphHrJ2wQl6JnhtO+gicJ/ENhxE6BM4
HiqMl7w+sfPbOd8Vmhnf69P0F6To8b5Xwztgdu11WJwcGIqn2o6ucUbUzrVT9zCizGIXE2heF+wL
TqJedTZNwdiJnKulWpmYAyFcLGYLLAYmfm19VVRkCPFEhefQdvigTObL0mdgU1c7cK0Ovy11vEkH
VCTGVT05U9nWwNFXZ+AsbU0M8D+Pbxu+vcViLImlL+JO/6jaRYodzxiD1bshNBEFjJNNbyxQvooe
XHVvPsRRf4fK8Xsy/rGI/YtYC1Um5IzwZRE2Dgc/jvA4USn3N7LeWVOG7YfojX2sBMFOCzDiw7RS
PYxNQ5MxH49ZQH1T12vzGM36/55TkUuZBv6AdCN+2hmqolq6yjZqWADzTWPkEORTITbxCEJLRurr
ZBfq9VwWZ7Rs2z8M118lk5ycai5JjKSW/2GWawu6MSDz610nUSXvw2in2eXXpApD9POwg4wVB6Pf
BdOfIYQODtHm94//F6uMIyj5AXa1VMN0PixvREpF5+D2uMv6JYf1jwOzl9ht68ZJrvmN+OM3JhXS
f17ZiCmFg6SgtCF4f1g4sL8t+3BROeeQO19LTULIrjrrdqJos4275h47rcxXp9p5UExbMAyDbzok
jBN2yfUuRAf2NlFei0REmz4HNTDGMahalLxvew26oFqDGCuBm3cyin06tMqjDVAWYQ4TtkSbnpV0
kk8tJaZWIPSqRdlzOw+zJ2EcvXaTs0UZNbuDdjvSRShNdkAEWYxiih+Rxh03McqC+1yb9GfMSb9C
rzQ3ozYVzHTQ+yFOSR5GYcErCmi7ZNXfEuIT1RzlAWU5ajOj+RSDUT1Q/gqugjhblRAM5RYFzOZu
0cDe96N+R2Ojfuze9dJG0h7u67MN5mhRk78G6vrNqLlNHz+gYWzdoRqgXI1NAGE3L8i57ShwPiXS
gYEXzqeoR1ZhmdWntlDjiNDTeQnapNhBnKJEpBnGTeFkT0QySJsm4XI9aejmVD3ap53zhSQovapg
DZ5tuMEuO2TxNM3Jg2jC3kfg3Nk6ajd/XilC+dxNr0ZpZqwdWurTeIdRtJLe57kv75NYvmlRtbyJ
VL0r7Oxzl8fKtoADfYWHYozQVfetmluA//0IZt3Oy34DJnwh3wNKGdO9BtSQLY2PN+3sJiq8tk08
wPrP9Pa4lBVRfZ89d0rS79T13eUjGS22t2BZ5etCxtfs7PF1h/vRcaZMcvlItSvz2CFMmxXxeE7W
QykMrInXV5fP8BL226EJdjHUtCTVzTOlR+t8efX3AS2BAWsnanK2WeXbGRStO6A/gM3yHGPhBBZ/
DGfQH0Faoi8klJK+fleeatmgfQ4FCj2DDv+FsQezzSucKjJ0vDUB8ypcbhQ4wjdQKzB9xjR8/YTO
33wTo5y2txf8GRvr3BUBwjT/PdRFj5JGp13LvP0/rs5ruW2mi7JPhCrkcEswJ5GKtm5QDjIaGWgA
jQaefhb1Vc0/NTcsipZlWiQbJ+y9tlh7xFPsasbv+x4FNTVu677pwhH7Iah20zDiEpgS1F4FLdUx
Uph+eAW2IsD3BkoxeXGhcFhQoD4M0TQPQNPKMSiTzbY1nofWMp51091xuQFmzGvjZklmx1E27BJt
OGsv9ZLXFM3jUfQ9WuDHlxUl/mVe8PD0+iAVABOUZsV0o0xA91kioc+z8dYX68DMT3YvElh9EboB
Q5cH1XZJbKF93eamn9+BSOZ3Bkxqo+cMqsXsM373lQD8lCmCs1vkZhBj3suZxGrI4QHuVDt59/Pe
IP9oqKitwl3v6+V9duES5qlaLrWRLO92UZGoZEX3ypTyvfosHw+6vSgxkdd8GNpg19G+vOE/nV98
nPkysLq3bpYdPvm0Zkbu5Bu/AYA80xI/+X3mPH3fo3Sd6DXQfPbZ1poGaqR8duQ56JZgG3TFp1OG
3jEIB/9I3CWEaIxm7pA0BNBCG2O9JneeJdYEhAZvjxnlyi7Ihhdeijf/AQM0K+CghrqNZAdtwFCW
u0gl0ZsStb8mUSbYOQX/ME7aEnf41F7IxFxOGixlb6PrBhjA9jy5D0qNn6l2fygMftZS10/+ZJMe
1vM+aQB2oUSuhkuPGssFbP1XEAqwst3UYwZhdtsmRdOp+v7h2xmqF8B39znU/s8KW+mmV2QMGtro
f3j63fOC6t3J3I3TGgyO61ztkqoLf47i2Nmz/8n+V2+1XIZ9b6TFDw+bS/943HeocssWubDSHKsO
3u033zVmMnnteT8Sut3KJX+v5+yTg6T8rJ2Eby9ecruRtxCv/7vAPppm1bsep/HuhNlFzO+t21mv
oSQxKaz0W4r+9s3LluKaD8af769KN8sudV/Wqypp7PVUG7wazF7vXGRWQeonL9HjZh5cxKJicU8l
K9B1m9sSPfoIsZnh0r61rfktSnz8bmhk2Lc181vpegUBSuZvjYkjhmbev4xaWJfIzZ5lr/qX4XFj
PfwPugntOE0LNHzKY+yMPeM41TY7qseX+TjkL1lN5MBkfkYP2XQX6mA/+dEP7dQF/ZrPZ9EGLkFy
1R7EcPa7/+KFnvbKmEYuPqF7S/yAftxby7L3rqzlECHqIsR+ObCmmGSHi035Z88I0WZBZl7rLJ2f
0rCbn77vKUEh0xQlJmYj387aYZ+n++Kmq1Y8+eV71KXptlJexGgMNZ35UNi1NhOboEP45hs+3hUU
4Ugwo2UfYb8C/24AexGYboLmlFpFe3LbykQ0BJx/mvN4LAiCZEXb3+3MLPCpuPBp7bA9Vb7LuzRY
xNP3xa5x+VMBsGPN0HW5ft947A2sIjJ3Jl6Zsxt1BKdb9gFj6K8FHpwvwArm3VdjqD9+QqR3yZyN
/8ApwjU/lgLqPq7fdRPoTeYOkHXNNF17NU7SuqmO9oz9lTZiRZIVDPNoh1T0b1YUz0WR4NYt5226
ZF/GLHcSXJ9nTC58MpdnQd2ndL9pgnC/EBSzUvBne9F/DIR2gbH+m6uzy3WcBibWg/tTZf6zCTkQ
C8N4p5xf1xpJSoArFKSsl65Jf4yNyj2H4/Bhz8NtwZPIOOSpDAC4PLxlTYJzqgtWXlB8hMhFXaIH
bFvsXDCa2j4mCm9hYfyrVXad7fDvMpCyVztNbIAIZ+dJJocEDKzNoY1ZheKvTBsYBOPyUHXCFxJR
frSa5X2c/Rve4WVt4WEr5HJwSMeEFusSUZmV7XTQOXlEuba2Tr3s+kcYs7J3ReqvvZKVYzA/MDz3
1mG/OgcSqk/rMoGsZkzPPSWrx3+rramVCXFUg5rOfvtWFASP+7n3nLsmovPeNbHUJVQFHvPapIJM
lYV/SNfuVllWiYdi915HybM/L93a0LO16zH7x4ZJrntnBfHENK5rwqcyR4u8LNMAIac6DH2NjBBT
tFsbT5nWv7LF33oNInpTzvyHHOuzbs0roxIVY3EFFbgOiNBZR/3yV4AwZ/lnY3Ti/cU1ScUYFBEd
SxlusYRd7ALWEYqQJu5a52ZKA8uuBzxXwZEp7R/2GF7nHuGPwka5KaqSmKyCVOtOdNcpMOqtqS25
ZVWFIYhQu3Xa2FfPoI+oZUs6jbKj0+xzJLjBlzGodk1E7T+jdgj4xCyxwhMOUXO5m31Eh4yVYJX4
+P1tVNRFPaT7IsE8zuDfjFPRIXLPDCDPCJtbf7kAjRyPWpA8QD7Irpsa9LvZ27AsROPW3pFJ4D9y
34FGV2gCq68wz/85GPVX01J3q5HKYhUouS0qXmNX9e++cj47q0VgIHFnP7tPmcEyOo3wz0+o4TXS
yVVmG/yCWxMBAzSxNh9OkE+aAlO0OY3lhUDK7WL7v1BxpBA6vWIrffAq3ai47Fr+2sqncNXNw9nJ
3XKdm/qHZxnGjliHJ9kqZ52x+VxZ3QTfmutSq4JDZWcPUjCGMEwzh74b/9RcAPN2zu7DLJ9IzxOr
MRPBuu5afSpIOzh93+shccsUvzwOLCwo0t19p8C22sGcGNDmMmf0LBD6ZegaSEHEKarRK3dmIDe4
ucECmcyMw7xeK8T5p3BMJSqDHkF34zGC/35wzJ3u1A7p2dHgD9nddCfLwIw0tSaRHlHRnWz6mxZw
WmvvUICCCOEf7Fwiackk5PS0NIAsiTxfSwbjRArE389dQBSFvZD/YTWQQdTX2cmndweE349rJYmi
5vdsQjgp+pP30Ph25MXif9DLRmUh3Mxib6fS2PRJ9VulBKlia+hWlRqb0/jIzS1ylgvEnXtsUYyR
AONg3jeASgTL9krb06EKU2Y5XDNXBNgTZCR9kvX83lgDsdzjcSHYcErM2Ans/vR9w14QTJ8d7SUw
bd1X2UEOnotErSrruBTs/zsZ1qfMM8jxwHHfP776fogW/JzVQb5ZZIVrtKsJkhP1KdTLZ+hRLDnE
nqLL8dvNCNINn9cCkit//Ja7vm+wwj/4un5dH5aEz/xQOYc85MKPp+GEN7c8FY971kQYnycemaLj
j1AlDckvRLJ93zRLMMAist7rMq04TrCpfz/+/0S3TQDCGNMF+66e09NcFMR0PO5FYtkbGZB74GHb
3rWmfUbMbCA78pWV7D5E2+vtf1+CbihPvKXG2HU8HA2CLg/LWGlkOdZHbmbDw6XWfJRNWv33cDi4
4ar2c7melrast4Pr9PQaqJarcTSOsit+o0FPNiwzwqMzqpJzXF2dh2hZBD1msh25TSE7NHNi48l1
zQp4+5SDY+wtXnHC1GB3WnRwG3si0HApjXUWmuGlZGJ1KfWDzBWZ4HCM1uZDDpis6QO5JT2OjIHk
xJBPwpaA3CTrQ+535tZLiAcfnfA4k9sT43oBP8PuwejoVYFQ/JlGwkssgNTxbEZ/YcBtdSj0huRq
3k0DmbeRJdDAG119BCEQFfQj3F0yt+kximGj9L8fjVIDMbt6yOm/Hx0f3+V1Vg7IilGFgZ9+MU2x
/37cEfBjqZT526Y/hg6Ck8e3f998//jve+bkQISIYJt9f/nfv/Pf7fdfbQyrjqvRkPF/D35/V/v9
dL/v/vf1w59pTw9z7P99bvr7yX//8X/PxJvLD6KXg/+e0v++USTC32jtfjSkg1BzP55wYXj73tNc
ptN2OBI3Mxy/75WPe//78vve92P/3/ch5Si341i/fT/+fTOlEhX4//4uECNv22nx9P0QOUfLRlbN
736oaZVDjBZVFLjr7y//d7PkNNLN0vFqf9/lTEfgHmkP+phzbCxqcdH1XhxNWFdk052VabgXNJT+
g2zVb4shr3a6svAI6iBcmY9doM5nN0Yc90/nFqF2RD7FuAn+cCHCOsLhvCukODgVtMQgHZ3bMFvg
V5JaX/yQTrxlyV1VDGdkH1k7t8WjMSGwsovpqzS1uVsEbDH8kczv1wYemTgzf4e0Lk+CUQd99ksV
/KRiE2vJQQ7IcQniviKKzXQ5e/yi/Or1cJWefUewguxTwxJNRPLRMLFfGT7MAhPQTxTcPMvcNrr7
nYBLJnegGzeBbdH9J8NbmdPSjXJa5XhCd1WTHYRc/B3xXy/1gLgIxNOe1uq2zM6WMGgc83AicDHb
O8caiEsvh5g88zmOUPs5fqJWBeGGzsQSGCPLWqpaxioggJa0rt/Zy6S6e+Ym9qoFsVZH6c1p9M3O
m3+QLDZVZQD1mrMvpchWFQONR0gUkOrdYw5oKoZzv4YtHLLqXRgWMWNhIiapkB72WENtrKYJSX9q
f+rxaTTr56Toph2Mi3DNMDK6Bar5DeRJbIqw+9um46sxdPNmNKc2zmp9SnPxq8qBqsqAV/YhSxzx
qEhBxnc37oKmjk6pRJuQURtZ9WTsR/vLrxNrL9SbQL71nFqUM22WnA30KXj1DrNqUCORJx9FmJyL
KM/ibGwgQXUVFvAss7g8X/P2L1Z2velpgbeWl6YrcrzKGEQarmVTBbsoleAOCnNVzukDINlxsZcF
Yy2ruBqGTPd9snyhcSyugftw88vwVCmNI9RT091BeEaUxYdBbt4pwIvOrgN2iOV2zaXM2r2nXPMw
F9me0dO7wVM4eYw+Vi0Q77WbhHqzuKW7bUi73Pd2+4vuVq3Z4TS7NADjnvkrc6Tkqw3W8u04pDjT
AqxmrDcRpHdsFKuAhrChd2cEVm0k0wH+IHuloZnhsgPqzNnLnhJ1R8cUUZlQGyA1OPnSJz4UAEQx
E19cInEx1/lYGYcFQT3Qwdo9VH7dnuus5UoEQeI6F4xsE6dfLUwSUUWJn0GO16dcIG85uZTngflQ
H6LMgswjY7JsUadP4Q9tEdkb/i6aUT51yS5PZB4vnn0dUyYMPfzEfWE2V9NC/aE8i6NfCDxZs6q2
PplRO7Sv0Zpkv8+pJMgIGoIglZN6f2SBS1sByjL7cMDKbrN6hD7V0DiJhiJVpnUZl4AcDaPsmX4Q
qhg008QYq553TTvePLuUG8EPiZhzHcYRSJYJemyEooXfHYdwGdrX0mYtXJBAD/3V9+Kk4WAuzV8P
DVhrSIoRfjv0dUz0y+VfzSqZJKefRtP+GwHLHUdrgds2pP6u8pFrVUuLeTCq+Bjx9yM9PGy84g8B
oltde92GkrtZiywKLmLCllU6WQfqCDmnJ9lJM/c7o3MK1y2CbS6dbgJzR8972TTLLh/g/Sf29DfL
mvnOCYgQBqjXSnYaK1CRd9t5UkUsl8o/GHRzDxL0qaJ3T4l3w4hHAUbe97trVMm2wtdyaKzxYXE0
ov2skhMY0mkNWlS8DNr5m3iXpr32OXscrO7OYxKcE+hnReSrOQQW4nKyZMVH+/Epmpxuwv1nPQWp
pImLFHiogOg7Z0aWSaF86R43U5wLl9HcI1x2APK7Mzp57qO2uPx3Y3M2Dk5EioGgwGIJsTHx8GX0
m8xSd0Enzk2NTMXL8jhgHRiwAmQ4CI3Tm4rx1COcP9FQ6rUdsr+o0kTi0qphR1ScVI9q0t55Mj1A
XChjOwPV1xp1COBl2tQBvtO5NrYyw7QKZXCl61+ulVtx6xDtN4XCXr/3qva3JSIsRlsJMN9QbHEA
pshcOa0NLIKMiKa9a46/yP4WhyBR/KwqNhKIvVxX7A2PYufP4DSMdhqHIGxjMxjKU+YUpM2JbOtn
af9nqtQf24QQWFDs1Ca2Oalrizpx/mpsBzKws5uL2WcWGq60NNozKuedooK9WQTr5vQyqxHpJm46
MnC5Bv3I7NTd5ln9sQz5RSQsNdKpynfscgzebhg9qrHZp0y9tiiv5PzaJ5yypRi8DevmnwwbsQ0L
6JqlTVKhXmy2OZE81cUukvauHmzOqJFPZsTPdB6xolhP4Ys+UaZO23bEt+0HEI6qwgq2ff7GyBvz
UbQda+cpgtGPsjYoGaljRg/a6Tql+NhJ/gBeRkjh2gzL+RiVRhwYo76J/jTMEXTrgTx6KsC0NORd
Ou0fuF286VxVXHTR/yi6PANBbOO4HdXWY2q2oU7GO90gjJNzG4LWsi7CpQtp0iye4PeeApbpm5JD
ew2+dNlOUh2V0DbwP2OMPdTPTz2hGL2jnkleQT+XE8rUPiwxqs2szfzzYf9/ViyQ1nlRE8hS13Xc
MPLaNi4CNhzjZ41G/KDS4u9kpW3sWD6YoKhgwVM6JJVGoPYnyRnLrGtvySXZDAGBFSzUDsxl5oM3
yuLUS4ihAwZLo1pIwwz1bwPK+6kb8uisoygleIfhjFxslm0aK2mA7o/Iks48w6yNrTHJb51LD5vM
9pMVNToEl9XktzvArGVVsF7dp+RiPMDBRE945MnscW5JSEbPSjrVS1um6xLixw2NQv2CNr7Yhlj4
19b4U45J++rlOQlgIiNRpOteB+y5J3Qm9SpK/tkqr35ko+rInjN0bD6+RBlXrQffLuDxNPoA065d
d0G6nfRk/TOy8hS2A1Fzeq06L/gBxhOeGKtBAr/oVSHjPoV48rA3DPQEjJK8JM/3tt1N68CalieH
X/PKy93qUNaUkABnHxB4iL+d+PS0OpR5qO6tL9IrO9ProCFtZTAoGUFZyNHKf4M3qNgZCQt1K/Nf
MRAUNNfnbvrNQKK/gA1m/VcirXxgrfIKUhwuepJVMn0wAVDz6TKxbxijOuUssyYUMLsKUQ+7LcrO
uTNLzsiJJQnNCxGg2R4wGEc7Zco3+8G0/2ThuPFm5aDCS62NmyU0uMnwaTsNAYNVc/UsxoVJNeiD
1y+HKSc0N8OsVMzL1miFf1O5t3Nnxwe8IvdqmJ491xuucy5NriCW2oKssqGCcHVNvOCAdk/swOpE
57Kjhp3qH9IW5EMwvERVGe2r1v4dDKZziHKYJQ5jBBKfN/4Enucb3lKyb1o5vaCJD91zpdMvrHUM
RINg2hT54m/KetqVZuMfBpHV27QcRiT+/giPweWCm8wl8wTt7h1SOhXuffYo+ZPi1LUyy7tnmeet
zKQKAF3l7taumYhAE3IRmswbP3Md+LL9uF9kifdYUN2I0l6XYYmsipNikv7WYVS19ogjPMjCm8mu
n99FZ3knB8cCFnakzEJX0bYOJaE0fda+WGW16X1Gyg3qll3rV9AtkyhbpegdnyLG4yu76+d1wOLN
MvsDJ5JG+uErBh9KPIfkxpnIqnsv+rLcRB2Uw2S4d7zVMGcUfROsGpsuO26hJ21BJLlrs3JJjnXJ
6yiMGUB1Z64e/edpoZ1F7pqwJPCyT5sR68ENo88U/z6o640lcnFLNWaRcgypk3yzorgImKi0dHd0
tHJvItaGolKfp/mIcJrGLyeCMRCe3MGe3iHCRHHu60NSSNyfROBtpzoij7S45XkXXGUHNcMy9ZvZ
k4cgjQ9Ls5UJ5D2fu2QLO+vPTK14rhsaT4Zr5zBPlg3hPs2OFybZSxd4vwfvN0sMaGZ/k6D2P6z8
TztXCcnoev6OkCYXFLYMEmYu6oW4iBoHjOXWb1Wt+0tCRtuzml5baHYUZ6NxEdjdr9XAScIof1cg
OLlXYmQ8BB7nosqrF9LLpQTMsgpPeyrbfrgnVDD/5lIGV4MAd0t5iFeJVF9loaGOZct4AWKzBNSw
4CZ63PTk420liNcVZWN0jcw7a68zEYj7VDbFXi7LayuG/MyKYn6W7hIbi0GvMeasnzz3R9cv4f37
hrHdPi/sr7ZxWN6ZcORdGWQxtTtmoHR+XZJcX7geqGdXkT9ui8+JMTFTa8WGRqBKIwmuvyxjUtEX
GHKNGohfq1PfG0CLMbGmE6PhkR37UgKGKtE+Aw0KD1QMLVO5RN5sMtO9LVRbePO1M28Cn4ztUVQk
8ol+MxThcqoZFG8y2ySEyGTmaRqKdY7HurnzxM6ak+leoBuZWFJ2uQ7PeEf1MUoRb2ft9JV1U8fO
aHE3pOTpo0fD2mRZv1aiw1ZbpdZ6FHa6tQDXTtapKNP2pSYOqEMthWnpPJPQMDu12EqvBRCXkVK1
JAKCrZGkQHjqWyGcbC9YMDABBcLutD9YvnOKuDUs9Dyv1j7BLk9OM4PXm/18a5fJuKnHXMZkIbng
e36jRTUOnmjDnbayI3oDefq+MeQUxa3mF9MSIHWHWr4hA8l6hYhaHXMFUKUYTUXERviTRMkvA/Pm
rXQcpJJgThBTNas5cSZKxrrdLEVVQTd2xnUjH+lkHelk1ZBqAi4IpAgWkBVeCzkz8ZnczbNm9ioe
O35o/55HSge5aoSxtxsAvj+WfrmUY4Ps3ZnkSQdZy1Kk/oExduAtEWUbYVi/Z9ek/p3L6TjQE+9y
KyT3yq/u9jLKa6Uy/UT01mmeiQmYK8fb1pxCZMsX5loBbEI9JD7mHsC0M5T9xjEQ8CVhTimUk0bU
MpF48tJfkf2vC5TzETUTuj6//NkY+EP1I2+CuXpL8lLcTa5/oLH2Ob0x/E3CIZLLIYdeVNNrRXjy
paGk8KpsN/qDDygsiQ5YYJgO7IpBZXs89q+1gG1PBiLhDsEjBWQI/S1It/GQQ+lfDZHZXYmtrYIv
gt8Rb3YJeBhvfnX9yj2MZE6GZo9YAa43qQg1r+gw0HeE6ARGBG9IbQaPBAw/ZV27/PVdVLgNy3G6
R9DTNqyJXWMMMfsJhO+YQYYU7jwQDolhIUCyTldUDAWiHER4zLUWEGN1At9OjvW6yKxfHaQLy6bS
Jx/NHdpoVwIeWyURvHV3bhAaiDFu0ZnuymTZk03fwkFD9F606ylM2X5CL3cb9x9MZPwj0ErMFckU
zs2wLHUkfmEPz31TPAgQtmb+4yfjRVbGT13pP6nNLKQa0zGuFyDY7QJMszHmp0UF0aU1Cnm2GmLc
UFNVLDRZonaWta0dcLBc7x8f3ToudCW3jv6RNzZlSnDsBtjHgQvO2u86LvVBCjsGqK5DOZXN06aZ
ar0fHGviImojuWQkQy2Bvq4lVrdhm1uR3LEqHnie0WBSy4yfJhU9D1xSlFjhtZTLfGzNYgfOnqhi
b2tZ4MEXo6/XQc3wy/aiYW9EmU3aWe3sILeS/sk16th4w1/m4fBfnK5fYZSeNhNLtrJofrEmI3Qk
dRhrGVhrqIIeLNAHrd88VV5B6oMzJs8dw6VZs68dcS+cDKLCaPOGZ/hGUAaKFDnEaLgvQ/0rsN2S
kCD2fWBVrXUnWm8/Pvp6g8GaGjIoT9h7YyPDteAxCsdzmzNG76gcq+BDGFHIeLGtd50p9LprFxAd
CamtnIYnXiyNr0HSm5DB/qSIhsN+BzzFNSF8zIjEJTYywE2LG8Pid84uqpxDNVW3KBiacw2amiGo
lNcgoOb0CavmEF5WOimipzJjDpIxW8vyzlvpfnilgpK8WR3EMqI/kEifr128/Cw/0006yGi3mITv
UOWEXQN6perkdQyWV4tN2WMiFRwtu6zW7tjM9NT84iaYyxfhkyczJBYc/AW0FoZ5d/YLTDfTr3Ei
FSzPiVPoHcZ7YuMmkdjYHeVb2li/BXxQthz1356mfadJI4iJ466LXpyR2IXbwMv/TqQpP0je5T7H
cu89MhNsXIRbN0x+2zahfvn33JZB9myzJ+sF5t+RdzVkFx/wlPBiHbF/qZqyj9OhNU69l1PIYi2M
l7QmDSKvvtjz0mRVlC/JAtzSUAyLQiNnsNDqizN8MsOIcwqRj2A6zIMMjoU1WLHl5bw6YcdWVFRk
r4fmMVqcXzLIzW1miuKoW39AyG8Ry67GQ1fnBLpIjhLqyHud/LMAHN5N15tRQ4RyU8OB3vkpn8wg
0itmjhENNQLVCNtI6jwurBV5cOX0cyDy45QO872tA5DcXXsucRbEud+wIVzoh8MeGdZEOEXaUA9k
JcOguXD/JBYjGrcYeJUnorgDeJa+p4l0UZFz9ELjd4mR2MTTumXkyPVAzeFJO/z3wMj7+Ee6gVAU
V65TVo5P0Sz2ToCkiwltuna7hOwnli0FKTIpQVVg1qzmEBo+gEbGfltFkBDYw1OnhwgDK0ldgXtt
GLI4BieOYdxTiP/xZEe8A2xI0lMpP5wgmY4Y+5pdu8A8blg/aZdgJNfpWlQkLee+O0Sn75ty8v6S
Nzsw+8s6oo8H2ElLfUvC1j0L6fx2Q2X+KaV79xJTXMXchVtLZJeASB2urwqMdBGqbZ3Q/+A44wXu
iQOQEbC9rMw+8qi5LtMj6IAhWN4+1mND+jogZ6VgKnMybqoD2Q/lMTVTeSDf+e7Ugd7ZHYfWUnSs
92IuGQL4dYnO489AuTbKkJBLYpXE5BQEA7gA7CKoQODB3/Kg3ldj/8tu+uK1ZSS0Y12GwkM53bUa
5StF1XzQJhz5pS7fCTxlvDI4BxVJIFp62CQB+RhlKyDZZoQcKbirMemTN9YzYIkHWxylyVV01Am9
YedhMO8LWgHgaIQH5scOoMEZydz2IWTf1KCY7r1ogDnq1tzOc/QZIFyLTT/FOK7xHmDdGuGiD/vO
bpyTnlNvFdGLDTnjtwIsAoOGydpKh55maUyiSS2ug0G7q1J2MXNhPPJRFKErUbHrm4hWB385r3Hy
fC2T0t/m0Whv3I5POahCJjSiTi6Er+1N7UZg8TRDFJh6eMd79E52eYUeb+x1uuV50Jcb+fPcBBBg
1SyuhJrFgvShrZ1a5Y6gMIY9ru4PS+vSKhuXvOmd2DPdfO1YS3sY6gHOHBavdUjMM3YQxUjT/1Hy
WbnBbJSUCkRsoqB6qlrjWs1SHUa/6K9RCpSK3395mfhcCkdbR69qEJvoBBACWjhRXMXgjnFfetm5
SIA1z2qwd7IuOa1qeGDfB3+o6Cah4JWrZrDtA9eOazZTKppde2tSAotshr6Lq0At5urEi0maBO/L
Tdq25r4txgtT+S6WnfRfEp/lhJD2CwGQBIBNiI9UwWZIZdbvOm/rWxYAnW6I+woZtMRYgXhK+Ds2
dVc576baD+praAf3tXPM4Rbmw2vdo5+iH4YbCdPs3SvFV+P76qtpmO95c7RaJHpYz6AVzpb5rMiD
O/S2Li6h7e6WSLc/uQzWaBDtfFP4jTiODuy9aJyh+hdoSpK0qWJNSlZqdeXBYJWeZPZrn0XPolp4
E5l053PjtDEG6RnJYuVcB8n1I8kH70m1sEcFIIKGUd5T97iZTSKqil7qm6sBnZmT6b4tqMZXYnrH
Jxc9elywGlN5m1tH73vd/qvaghDPPOgIPDURFLmzvk2RlV6laVasG57rhM6X0U1w8phzEhLgAhhw
BFlUZi02RgqjlNbaO3Q9yXDIJZtsaan7JVranKIWHRyZSe5AU2dPBj7etPi0POsJd7IBoJBxsi0R
uXHcf0J+9qjIm4Fcvyldwx0sNgs5bTioRL938Tq9FNXyr+X9nYE5f3Wj0dl3oaLw4rO8mMp8mjTH
Tx6QIWAuE/7HrGgulXwIW9yQRLlkSU6VbNmyLNkZQ2Nxta1zKlluNwM0U3JI70OZNk+T30DXV7zr
cAz1BN0m5kW50IXtvjyYXfPieAbjZ5w5h1BKChoyu+yAisuKUucNGt8zw/7hqEKxdrEIrOYmTV7Q
CL+7Uwjxv+iKU+cn5d3u+cA3DqlugZMxIWOadyHkjOGfjUFXC7s6s6Olx2rVvopIKhrzwb43+tsU
7K074n/OmiCv62iaF4szY92Pjb0pH1cRo2R066cZyju0TRMLLIDKDXPBcXhOjca8RwJW2w6zVfkH
Kiqphdrsb726NUNZnsmpMGg8C+sHwkQM3JZEYM6a4YN+UU2XpHXDn04+NGx/uChajH+oDgO2S2kK
uzQdfxGOinTRb91jZfWfdATmyZZcE6LM2ZjYwYNpbk4DenJeFQ6nolTiNoH8bEJqPWh+TEgeNyEL
KpAb4z3n+n3DBnG3yGH3YYQAvuxREeUQ69QcQfDs8Bv1HhkBSTrxruUmHei3jWWa9uU47pQqrANM
6Pw5QRjnm90m4FwkAEgtJ58Bxn7204mRTHWcDGyBbeSAfswYu6ZVn5x51WscjB0DaLeoP8uEQgRY
R3av6tHe9WxH39ltI9O7M9kjRufJrhDcVYQFhEH7XsGEXuE3ZMK+N7ANXdzUfEtYaP4jrZFLYODd
fDiAoPlNfmoSOle2QvdiohgKh2TezFCi1s1YXZtFZdRPtOikgZgXk1k/4TPjy4BAmd9rnX2IjvFO
F+IXm2a5da3ZoaO1Yo8iVJEHcwH+C1oZVSZ7qIhDOPeSm6z8X3CIm53w1YttpE9SILgdi1rvEh/o
bZHwz0i3vBNXEJ7Y04OgzqecOUmZ7GsiqfDrzeo+/R/uzmM5dhjJol/ECXqzLe+r5M2GIUtvQYDm
6+dQ3RPd0bOa7WwUKj09OZJAIvPec3GX9PgOXt2WxmeWJXcGbkMGJaCBeSZxeYR73H8bV5juNxD/
zA3XJC55l783qWN4Fzuy9TM0plW00pgHveZ20x7dnBveyEr9tWuVRKQW+0erR94noS9uc00VZxjc
aLcdRz7F3Nw0e7NnxFTplvYhR6qJ6PBaRMYiICf0k2yS5ZgY+ilOQR/UfuAcTAuuZFe56DsFo3qr
sL58pEJPghYO1YDTLL0ZS6vX/XA/jm511LrwZ6AddJ+E6bSpS4QKwV+/qkRjWtaxxeyG9pXbiuJE
JLbnaYQPWRbKTqAyxhLCndw23ew6SFLryZn6mMw4ZR1EqMgPN8gx/Hvp1ux30OLGTZsrudMrZOF5
ORT7sR8xCxTR+yit5Cmv74M6qJ6VGUb3PTlwZpumd0Efa1fAB9s6Dh/p6ownYQUx8rzAu8uA9T4b
f7MIOcBDDctlgO/zMc6nUxc4Hu2UbHzMKjptmMyOLblJFK6GRZw5lqgoaJvXKWSEhbmgPuDNVNu2
pecQoGYDLADiPJMcoR1E2OUsLyf6bdiKovfxl+TlxRnxQZYWk9wRqflaARbcMN1FUekQcmJWxS+t
Bn/bmDoKBrO39lTkPBIUG4uhYMAfku/F1o2SV++GaQOkmq6+4Yxk2nn9sq56RX2nGbvAsLsrsS88
zVlkPo/MHjrpy3t+sN+xbYPVhDxkLUn+2pXI0BZtl4UnZN/dmqkmA9awda8gzrdgZzslw6OKKHgL
IX+5nDQII2IPxkRaG2JN563YsG6cdO0bx0qJ5cc5FppDrtlQZWv7ZYRA+thEWvtI/RYtdC2Pt05N
fdSXnLH7qZsuzkCjrBu9F2np8gmJLUdcrxjvGO0YFyiihNd4KVmmtcMEcnxv3c44/73RlMGwBw8k
/Qs+xphs1zaB2kIZPnKt8gNqPeM+dA6JlNldLULrGBYDa5rBscb1rMfJeOgCzXwxvnIhLz5Jls+x
ZkZXiCIvgxvUq9zxKvxtcX+VreivhT+dcMCGwQHkTQrzlr7BphwpUSeMr4yJSWIUxFr+EQ2Oejax
K1uiWzp1Yt6knX+kAdpLsKnWCzqpGJHdQ6c4kaQkhm8qS7XnWJRXz1balQMDIqBY0eOZ0vZoRNpB
1Fx5oCkv7mTIna08EIqeeuNkYewxjllHWnbRbhjIlQ8GPDMtYTHrAB0ojZPMdslORlm7JjerWVV4
53Cbtc8xXfElw+6P3Dbjp0ne3C4u1hj/+/Uk5I+qu/uxNvzVYBN/Cqliztl1gMdFT1HQ6EdZdPbC
GTWS16rS3/amrf5huPz/CiK1LFyh/2Yp/V9p348/w4f4dwzpP//HPzGkgTWnds/UULr+lv2X2v3P
rG9ofTOJ1IQCYTAT92eC5v+ASN3/giFF6qWhE1OvAzD9F4jU+S/fcqAiAAz0UWzp7v8FRMqc8D9c
yHOCvI27n7YYPxDEhdlQ/m8GaEBNBOhVlb63U3Z1snkeGsW0touKGs6Jy1EPcK4Z1vezJmMRcD4o
ZbBKqHHVyKeYeX2ywqlaArneOH57bznFRytIhtV0b1dX0ybW1WNgIxti1b6rHf+h74xTi7G0jUmq
DlUs0dfZT5lGnl+mm+LkWO1HqcuVZiP8GBvUZjjIDI9wH+NgpNUsjmc05ecbT4qXqcycBWqAU1Yz
oQgb566xxIV12gdq1iP1COjRa411I9dF4JOYEIRk6Ao6EKogMrEWL1vtK50H8G5meose5VvBOmx6
dN57QgXy3CjWk7dvUS0vvMTgDJ1NW2nI50JPaMTPmqug3Goaiq4A6VPP/K6fTS9T0zM8TgZzq0fj
spbFBhvue+MbG9naJxp01WIw473r8fcAM++pg9EeKuWNhyRvimPVa/wAJoVoreboZ2ZXdPfR/c2v
ACab57/3jJbDGtm1Z59G8YVOHCjpKplT1iL0j6ZNBLpjDEehWe5qBJq5gm2rXUunim6hNUW3irwJ
NvuJJh6WPZSMwypwGv0WTc60Jv6l+sdLif3yhmIi0xMMwiZ+i8RJ7EdPCVIKPDIqnELFZ1WFL1GI
CUQPonojI9LaPM0Pr39vWn/UrrVZPSjrs4BqtOMQTOKHn7vTpcCwfCwLc4ujhY/puKy0kKsMWii1
CaAneWvKEJRbmDKiTUrg3JGGGtUJtzejpsw/9ciATi3Wq5jWx9FRg0cCLsxlnIv1KpnL8oG53YV9
e1mMCMfmUClJQqI5bPO+vAWurp3dbJQPYkxi2tFMwKTndA9l69h3hn5RwT62jfYJ/ypv9HfgjeHD
3wuTeAW7r9SNXKOF0aeo9grSK0steeW4SfCDTl5dhtDndar1ejUC91inwnodKjE+hlb3jOJdEb9X
NAumcPadwmh1QGpPjE2oz8HZujyO3NOeFmk/RO1yAw/1RTUG+hVyxNc69TKZMdJ5NF3rErhpd3F1
0m9LWgiDVo3fPjj7qK+pZKoS/Jbmxm9VzyOeB9uW8WuEFsW9j/ssfTdCXCe9UfkPY+oQeqd78QZu
V7Dwid1FdYHjpeE6301hqdA4+c67P0X7WmXhpzK7ZagNjNe7/glCy7RDJKhhS7PQ9EzVmpOGeXXC
QS70vrW2sFzCVTD20XOW+TYlYGWv//brgkPwGtOWvvn716A3weDTcEthcJDsK8cXTxgvdKKqm7At
Im5bAsT8cJ52CqG+iw/NqMP7bKI5NPgNCbIquIihYPhvkP6bD4l/ig0zoUUq6sfYJUAh5VvnwtAI
PpnUox+24OiV+RSY9tlGNfNRaIj8WoRFt8rQx3OcxcBgisGGfGhwACb09DD4KHrQAQ0PldYPD+CP
d9Jh1NaDiNlgVRge+hjqRZcgf//7DKRBuDEUOlYFwwtt8HiXtd5w59hdfy6T5PCvD3Etsy0j0CMh
gEA0h7J+0Wur2E5+hYdkfjmOTKwojvmpiujY9goVu5FdQ4w/d84ks6eRhDM369/n5Lpz38Tloyjz
S1KK6Pr3irFKtIIDgJ+JZ2IYB/+RFYghN3SB05hk+kuBW8tvHedxHHp5a53gGektBmU3v0dSnt8x
7WE4KShn3NFZ62lenFE+5meNgrJCFrUhA5sEEfw9CZO+R9u0eqKGfOL5KE0go7iozvKw+SEeUja4
+1TjkeKq1QHGh6w8l3Rlrlw/bcFcJ956Y1juoNw+Q2gTD1ppFEfJdknHG0GGVxP/XLvWNdJV8g1F
7+rnuvY1bKTh7nH8jS+ajf2KUBvGT/PLVaVie9XKxty3wvZec+6qPDayF5tgXeIkCOIlyN1/7QMS
u3RuLyCbJJZ4blS9yjVbfvtKlyY85kmDTqvufpXG8wRj9lojB3x2NQsJemIUeL1DBvlzmI0daeEd
SHys8MxalmHneStfNfatHUW5VDqPcPMXgRMgklYYcXeuHdfPXsVFKbwOK0pSXgjYDq79JGlvRV50
4EdOnzyaW4s4H1/NkFguw46Sh4LD9Z2v0ErYevzAvJe1OnRRPQPoP5lpd8roPd3srNZ4zFP5grIQ
wSFAUFeTydMgwIvbHkDxukmSJ7NtsnWi8xv9/Stgaw/Fy6kspn0U6VgFXK+dbg6NDoa18viPj80v
wcBW67rQn8O5bUA2T0fzhTd9yc/TozTjfJHRGEVRPbdTIJeSX73MptpYFTF4Pwt+JgM/lie9Fe7K
B3mB282sUeyRj1gERXPLcfig8/01dN3YBkrWy9y2sPpEjIltNz8kNFOQMRDdNvFH4P7xd1ZUBEtu
fAu37ZvlGv0+SyLECrrcYwLAfojJVOsdqhxiSU41eAqiEdOLeaiz9lZoXXGnscqCLcmMjeb+GBMF
kc2msC30CYahKZqjyuqcbFL9oQ9RvhopWvnJIruUc3iANe9PiPCGMIljmDLXg8r6ndO3nyzCgFEb
LbhGI9RjrPQvjZeltO8gTRDta8sa/ZXD/iAzF+7b+JCovN2YJOwgCej4tu08lwKnaHlfHtiKCYFx
MBKPoJHVSmv1znCmiHea3zCBLy+RljWuDhOkM250BRDfmurbGsY9XXuk956RbDpCDumsps2ORiua
OVu8koRHTJ102Ehzc+O5Q7NBBREu4jhFBF1/RYKMJp7WZ60jf4qnJnAsMkOiYnbxPVuN+WUU2rmD
H6TpIbp8eto14B/DB2TK1CPN+x+P/FlQwQVOksTFlS6eCRAEWhC620ZivKzHH5BLIMsQmspueHHC
+gvPwZwTGx0pNZh04UMd9VU3tAtE23fRVMmFs6GrDIdZhe9VoKEy+pYI+T1UC8ugrWfgH00wvTW2
OKcRZo/x0skdsVRJ9GVmLeaTwrkjnK1r8q8kbV8nIm+mXMGZaCU1X3EKjfzQ9HWBW814qTr9gTnP
fUVU94YJve3pv9Aw+358DjHv1jBDkBjsQlM7RKq7hhP+sdFbcTetJ+q/Sd0G4S/9FkawGWv3ytI+
sl7c6ZG+F8RTppq7Y7Cxy1iJF745PPomGdqVVmMdkGgVYvpL5H0vKzK7MpXfl17/SKO/WCFiizEG
NAwaGSPTvfhyCaMlrYdHsk33jemAik/xWPcFT7blnhp8ZpHdPFXIIruAvd4ixKK5NpFNXy0WJ+qn
bMuq5sUMrwZjuJhlH6xyuxerls5CiH820GHYxIGHJBdwQYsBxivDo9nw3lx2JzoLTBG9OpJAnTxQ
b14BAG4qv8pOr7dCGx91nsdVh8SQP6MFiGY69UAxUEfwIAZEJXAQ83DVjDdj7CFVoOhddn7YI4qh
uRPLhzEDsKynGDZ8vV2OFpmdYYvjeiATWPpuvJoi/VmvSMjRaZoOgZWsGyd9mxpUgAK1XUcwyjKA
EzUF5kAhp55xI72J+esYhvOGq/GCXgFpsJ/hP4l/GptnxNKaL8TGBOFIkS7dJ69gMucbn6n/zQ5w
C9t2hmokDqTtRSn8X78YP23XPJkd3QYSchBDJfKWzX3hkbCfRBs/lOU/j4b9o9z+Z0yak13/CIQI
DM+Lk13GKEu55Ix6vmIHM24P8qByiEqu3OrkxbOMDAajzl6kkvrdTbmX2QcIEx12VRyfKZhfjV69
ANy9F6578evgLjfHW1XRlSUT8U335blqxMFutCOlkbmoWjgYhgXqjBuwsMdwQVrShn50SwqTe20z
F3cryg5n4RKMF9Fzq3xxC8uMhxKIA8NwBxEqQcA9xH4SVG5pbb87enJDe7N0NZSe1TBVG/p/p0jY
u0ZZ8VowK6UHnrbFTamw3kq6jOgEEN0XBbYJIik6dGltFqMxjsEA9MAo/Hc7CxA7TtOPBPGzaPEB
C/eiFek6TsNwSdHgL8DFZTurRzcOFH0L2vPmj7SqGe6EeJYrzUs3tgJ9n5MzDhjpLBtFg6wzjC0u
gNlYpO/GxlkLrfqoSlfubW/ABKBrzoXz/saO6pZ6owLv7XI+hp85n6uH+GwTqQNlPL55LYkBVfub
jQJOgiLawso3oW37X9F9+uBL64G+XkJf03ohjqtYRKLWVjh3D8oRxYYqS+ydgFuqDOSwmxBe2E33
YsR2fupbognDZMw2Wb8e2hVKqngXaP1ZNKl+r+WPCeF3C5OO3orpmL2U6srJz15FI6tJpIZx1QQJ
mhFMACQHYxyepcoaVlHWbqgi2GPWjk/LKxvTjQqkWOmhd8y4akeN35R45P1oKTiuen7VtN5cNQ4a
394Xu0jHTZQG2L9sGpq1zgzdZ+lfWtrw7rae3HNORAQYh6iS/GLXOtlbguzp0KJhWZVC/wYN0/KQ
a4Q5BRXeH4usNbMYkdV3zatAJ9W1zHU4+DN9w3M1haB5LatfohcbFu+OZtpEjdrTrvM5N7tc/AXz
0wnIrncXj+GGY62PINO/d+cA7ahl0mqiGBEt0bla6zJx9q8EEt+NIQu8l+tnIXHjlWnow807onxa
+Qx8MWvDRinrUXsSIanbiplZGySvTo5JsnV66iH9F8QbcN0uKRkMF9EaKw0H6yjYCGnXBxw69QFb
PVFS/3r990GSZl6y2b369/G+IPbTFXP27H983t/LVE8OnMaa7d9/bXPu7oRmxH986t8/6iEVoT3o
p78v+fehvlGrAVwJJB822tCKyqPujQIDS8Wy3G8RS8Ouqy4pLpiu7H/iWWXSjforDY9zsheajgZM
6/aV6K521+592j6LBBtVKd1XJ1GfWY2dLx1/GqtF+zAyEMTwZPX9z5QhMK+q+JFN7FjEyybohmVX
UCs4gBoXk23+jOOSMyV20do4Vyi2l+p7mipvk+fsAvjXTk1NXFoyezxoUC89+G9L4dcGK2fXHbL5
jRrJHfx7b2KKtVDkiS9N6UnyRNBfzv/49ybuOtIheuepQRazViYY8Bhmkd7lO9WTVpYRW4agZ1gO
Jklm6ZxppjMxW+GRFAB+JHoeH6PF4e91zRn/UJOW3eV3FV5VyBsIlUpRQbqmmzTOeWoMn8q1NWes
TSY5gHPq2uSRv9ZMQBdLItkmn2y2f3Fl9BkuY85v/t5z6f9RSkU8xEORHX1lZkxg6kVJDFw+58EJ
66IRD2eCt7F0hnHRcz6Hx2VYPRJoPITKxYTLYd3agRhySJybMxHJn0PKtza18jCPg1Q6nVEYVgvQ
8adIa9a2M/uZdBw8ROwODeeZVU7O3WwH55CyDIDghHMQHoqRdWFz1GcaqWqi8sgi7VyQVYEG+AJn
VE+mXkK2Xj36e0LuFnOJ4DiUsy1EG7L4JJ4Ar2wPXXM3RPJck9inJWg0E5oeuvbehT2azYwSv1k7
FZRDGb8byBMswD4LMYcB1qQC6nM8ILCUm18GzSq+L+f4QEv2l2CYLVQ4jskXBPN9VBsfKcQiw8Rl
6+m2GJBESHIJieu+wq+9ZnNg4YDRdDFPERUH6gWaQ37NOeCwbPJH6JILu8oPczyQnz/iR+JgaIYv
BvJtAsY4X6DSNq+2R4AiEeOfoU+KcYtXdIWlGr/wHnmHsbBJXySLaInP6uCPPrGynTyQ14QsEIek
wkl0qVn4FwNVi0MEvFkS75jXqt4LKFUDECONYImGJMiqdvUVPsorxgHCpurraDMCaO23MQwfGPMw
WiNVEsuRnH1BnSBuMnZi9EO+cZiIA8D/TX1JNmVPRmWIqWcA77rME7ABbZw81vaW0TBy0IZTAAUH
tz7j37p9mCj3F0CiTXRBpOYI8jFjh8XbVvjztOYNgfWjPyGUYnKJCOLLJmETD26DXyf9SqvCX9G4
pTNJHqfZn8mYfR8wAR4swc1Zktxp9/Wuc+N4CS4HfBfpnui25AWDww6f9AK2EwGgJIGmcyRoKOVj
miiOMnKiR9S/NqSHpl3+07vixbDHbZpNXx1sJuwZc+CoSfSoSQZpMT3kOMRXgQ540Ubo7ujak+/h
57XjCminnKGFDvnR2zxP7gtPv0YaDCGEgSBAtL3Rvdq22Gndi/SSg4UVp5fNXs/te5xLFU5D49Ib
xNejmMPCqJxfMDhnzUCm0qTXCuA6FfoZErqB5ny06KFcRK5+mil5i9KbZTSAK+yagW5RUE261qZ3
WdEcp9uoPj4F8EreZF19GW62t4R2Gmx5DaNnnweRGdZvhmZ3WfshBvuBiTalCCG6D43QX2wHr/RQ
PkRmsRJ5zx6dHWeTOl63hyJt93ZXfWQNHHtys41ZISIWXSbfYjuI0QnanyGKd1BwI5JPp3qM4+wB
oe4v+rWtOTW/tdYs9bC7y3XWHM84DSL0aGF+TsnwGbIokAD26wcgZ2V9GD3vfUzrdzkFnDHblbCh
l9YVvX9lVMWmB9/uZWh5iUw031oU8LsAC4jwjQdkVzaUDZ6up0rv73Lff69DUMoiQULcy8DgByRI
cxiAcT0xH/M30VgdyrlUDevyt9NIQDOJeMB4/dSyBcjIuNrBVKHBxQbLeBuECc4xjoKktJzZ+jZ0
2+5yY1hoQKbYwupQLrmD3yzjIqnesLIij8CWMESoRaZ716Yom+gUowrznQbaT3ZjeIceO9GuQ1cc
hIP6JrDPCT6fRWJ5D02KZbPFdmj1Kzq+Pt1p463XUWPF9SLyExMC8ZwYwVy2b9AYezm/bpWTzqMj
HVqaIxV0juaGgmeqhrv5TyyL+jHIAxJjWBEyF7VTF39pnMtWI8np65JfIX5LJ4OeMlJwABAgEtLg
yRyMM5KdcTFzPtqpZfXEe7x38uJGNJkSjLrtJA4WjqO9IoB+sxJ/PloFK8iOz22EoKl/AkNr8N+S
69+D1OXc+vUvxcdTkRBbG+EiTjtg5Y0PWqsB0Dai6c40Ew6/TvqEbLXFqA8vnssvZYbU7NrEYdGF
4Kiy6WySakVr9MR4jK+F5NPijmFHb5aMVdttLPXPEHODkcW3pDc+c89nkQ+aW2R0PPdoX8cKQWBu
8gdsUzrY83G7QimlV5GB4k6nIZgFF67+XpVlsvQj2iHaMIuEkZ/JjF8w8p3dyN6xxGjbrkLnyWnc
98Fp6O4YT8R7Ecrc/1LjPsv8wZGq2iSjjyiQyCHurXyBgYW0XpyQ3K++toKaF1FHjoewJYObQ9+v
07v6uun9TTaM94SEcGmlkqiGbTZU0/wsfLg9oj+kqLbOjpRPfY6YSODZmJog33Uiwe+P6CmHNpGT
yon2hKRKiSpA2tSlguaT7pNyazB0myA2NLAzc5PRYYnkNDGNt8n4KPr0eWQEg5c7pM8wr5CNeNMG
9eFa0GJg36/dQhknP6cOzX1SBLlVsHFjGmAd7VZDyN6qkPsvTZO062nCBdgJb9l4xpKx14akz2TR
Oimx1rk0QH9RTRjgrFd1FxsgFqKbp0FwSUaU0naU+Ycu9jd9Dj0yTeKnVloDKxaQsC54mfRxa/Xd
l2x8ezHY08gzF129PLgTJl3SznromuGltoKLiphl5I32SsfW0Uvk4jHSqkKjRenGCfssG1qSjJ9J
PO6SqYHonLW/kzshJFKcWZnzLcfBRCiBCGPRB+ma/nqwD5NP2vYejxAeAhu8mmW+gQBly86T74H8
PrvwuHBxhqawXqrI8O4XroA6H5vVc2yjouz4AVSsI8LCwIlHXK6NoopOkIRXMuAWN6p5uqmiBi6V
tW1shX3JCL4ob56iiVOumDTgeCgd/Hz8HeLuq2gR3icetevs6wgNlwNkuNHh310w7T8bAecnKa5D
gS47PHoR/aSx6gG3xtZKKgbBQgaLvM2ePESki3hFsSTti+c2w1Hp5EahVDROcVFwfIhQ8+jAEGmD
RMGaCRsqU/FhTy6xI8DUkB6fy8FO8EFM/OFwfS4myFY+V4nkpS1TGw5YIsAtNDzqWX32Ita8AG+M
lsUEjQf1h20yToojrP0DTSz149f6lrnKS0a6zKI3iqehz8ZN0uh04UFkOm69LzN9WlfGCAJb/JRa
42w0YW1s+vxG/Yy1wFu4CQx+IMyf9RG4FunYSt9q9TZ20qtL+jSVif8jhU//n7leSbta0+YVoLAZ
QeOwjcdiUxABulCqwEEEXhX8NSlVZvDiDvzF20h9lHLEe0aauNHG+LMkUOhqJkB6Myv5MQ77jz8O
6tj5a6v0uy1u37e28MYt8d4Ritv2XeT0t4wEJHtMxsfaAKZhjMbVYVCIzB4tKeAc2lTZWQOLp4YY
BgP3ZMY0ZW2GbOmU7PVOeICf6talBM39XT0JanRnWBWkJ2xc97u3dU4wHsgHCQyL3FIXS5tBCq9I
vxtGZmiE0kcv59hs0gkATYV/zaUJyHc2GQasFGOuFWjUdyeME2w/FMZ6aK4B12AobadnwnVD1h6M
pL3fJ6SX+eNK6sOX9PiQU5g3XyLo9YdDxORlRWOMjw73nSOnNfhsYv2qowrErm6DCSOf3y0No53d
ddqiNjVY1dV0P4ogXI1gAlZ1U3b4RNDS9Yk+iwooJp2X0LPu7CHKl2FCl9BHSRN45dtMIgjkM9r6
chVXwbjLgRkerXZrlF6zsU2S3NBL1aa3Uiwwh2LKLywPm4SxvnshurheMnmydqmn4StEOki8u7I2
cmCTqd12ZP8xfhIOfyQfsNEGzgaiCEv2QuuLfJ+N4ynuRb8r8gkMAn6+PmCLS0voA/Z4V0mGPWkf
nzWLaQMGkz3ABWZ0ub6PcmPaYfL6MokFXHrmhP1GhFtNZisntZJNKSgR7HbY+MDp2GC6FuMKB/JJ
aK/oHQ9JE2YbHHECbxROa9AAEQ0Vi7y4tT2m5kHlqluEGSZcVQViM3bjp4l44gwmZsX0LF/pxX0S
DdOy0bxziAyRIS0PRqSjBU+zUxkmD6HsKTx8frIR1VxjO/6CUe0uibNNOrPPu1bec47doBwO1uQu
M1CFl31QZbWdkoMwy5uD8pvq1ZcLzc/vexUFL1Cm6eGgP9O+6c6tp87d5gpp5sg2YwfiGpqExqHT
T7Z8P/xpNaumkqzUBeN4+EIbS5WfehrDXIPGNMUea6xmdZAf+XNF6cUpzQNb6D3ZHHuC4Im56SR2
NQKj52z0ZhbWukv+F8027wv9T7lzJAysHmf02mCPIuHOXEMmYehAx6dnHhl5aP+1SBxlrV2brD3G
nvfkjzoz9zDPyA5eOm2OlQ+vW1RF8Z5jyVGDWsT8gHYI0oh91pAY7mJ0TnViHuR0sjxAWQx3Fnon
bgUS6W2HcQnQpmJ3aJKlp0AZSdJNuNIT2u34wfJLa9lEpdxCTcJQHUaMEjXrqQmqexUTfCqbmCMn
ys8kbDaTPcHrYei4VwYewzaYFWhBvdFF0a3Ccrrl2sUmZ3PLfXe2Mg1lYInyY2gv5qToS3CGQ7yT
NAdn0j6aOH3yX2nog+N77u1xj1+Y03zkuEszYOvRf6xeDRQF+XMGAHruBTFxkB86hy+3RiGEvOFO
KWiPQcaVnCyA9XC+QXm68MiZRr9AWmL8VgJ5mOoGcQuu77G+U2NkEoUJcDKD1oA/zPXpI/mXGF7J
RuhUe2YZI83PMaZnGCJTBxGUldFak28J6qEtwJKB2zykUXHWtfiN7iAnka6Nli5uDOClaKv9Ek95
vGbyYV+Qxy57CajVd3deUZjLguGytoQaK1adSSeb7faoGNIta6E+3Qp5u2M35cpSEDo4VBul8W0I
v8ECh5K4sHR/XQTyXGz9EPhxG+9CrRSceal/M6m2QV41VIfrUSYcqWjKN1ZpYjepyxVnumAZZHa4
NjJWbIe4ylbR+HbcgP0Z6sOFgDuPPbuAnw2TIoN6sERqsrM98RsZKW2u7NeuiD6suSK+ckFONMlB
IolhH9h4sf05Jv01cLSDiX8fPymflainrkofwI+SEd+nh3Dqn0Z+G1N172Py0Tkz3QYdyjqGIRu7
XgkbsszX1ahzq6t+vkzpfWcV4JzQ/xiGvIVBsCq5ahz3iwewbB1G2zjfqsqLUEpn3+ZMJNHd6jEM
hx2yiTfJ+H0hMhaioBEfE0QXKmndm7xdjplu4VXVL4Oq50ltWMr5/nRtF4QrPXvGcBajjy1xpF3X
q0JfwkBeAqv6cEfLZOXEiWbq36FbUtFS+88o60flznpOd1Ol/W0cmwuUNJcU+hi2fSQB9Jaki1Um
yVSZ+M6MPuPwSQWc615zJxsbVqoTrAsAPo2nhYfcMB+6bocKGrxejDUph4PHYKrd0Kzg2iAgtits
pBnK0yU5gSubjgYkseKdeJRuXc3bkh8PrPtgUdjHlzJHdV0osYYZuXAGzpO1i/u8KsQPo7iK0wfC
q6hkiESfrhwDTHWGdXDJkKh6hl10NLG5Km44vjQrQyqgihxdr6HTYQcPWpw7iC/EN9IuDlE5KF3T
HbvtaFkCNY+L5RlzTQV7SzeM50nXvtsIZJeoq30LfefeP/mPMMHLo4h8kIKpS5czenCtHzdPxa1K
p7tINnDCE5zF+LFw2vKIcOISWYveDmvz6E7jUm/O4VSoc9WJFndyrS8TP9IXDVT7ZSOqFxI49FdX
OPet5XxWTvYaAUfc2ukITXDJE3Hv0GDdWtiTQM7FDZMcCs6q7JyzW7BAZmBjaTO1Kx30HuF5/n6o
XzIxgeyo3eqgO81nJVRzKAAfylDeutrqWBgoMStJw6dutXbddjVkIwiwHRLJUdTRuoGRRQjnBQV5
tidzY7waXnoiJrg9hEmr791Jv9I4oIedTtu2WqUNi7EeQzHobENwLun1dUeHfimyrFhGvaDA7sWp
StLwOy4YsQ1NvU7dYKvh79mGzJdWuqmtZTP0K5oj+BFCuHsRexYwHx7u9IKd4MGoQuveJssn6CH6
wol8wJNr7Qa9jBZjF2ICd41tWYAGZbB/MPzgrHlmuILQ/ITB89Gx1bTJQh2XadkbmBn8j7Sm7Thi
2diMhcPwMMPeZQB1t7tpbdgg5TOs2iDq6GYHevJsTAQ+hH73QU4xQmlWmtLV4Dq0dMhCeA2ZNYil
kdto1nDqgGEOxB4dCAAZ9z1HUrEsYNpvmL0Dx0sYA/HeyB6m30RTQPjpDXTh+YdyGuNqELrQF5+h
7mTPWB/vEkhQTu6uu7rQaMaqiq70OmtgZf03d+exHDuzZedXUfQcVzAJ16HuQVWhHKvo/QRBC28S
SNin1wee2/f8OvoVCk01YZDFciwCiZ17r/WteLjNORRQ1Kpmo/3sfrVN6DqfqlFPmuz8IHHKbejG
BSNT095Jrst63Xw6EckQte+27APrqwHPIeKY41DVIFNldGCdYjdVxk9DCqkqs5D2FX64G5cd52fi
qfISWv9LXXFdLmhXJxrZs3mbHQsO6r3liaOOMulgSWrroRq7TQNEl/JpiuZXi83w6DJ2JXY70Ila
YDbzDKwlCfxMvbRmg3WPFt6aCvlraGrQti3Zwb5S7cZPaNrJkgK5G6YscN1toXG8zkPXIrolMVxv
eLMmmAcsXQ3vP2UM4V7ULDYuvnm6w/qTTnW/cfv+HoOuwgNEm1hUwAG7St0Xia+2qnUmek42+Rpx
N61cFqc+zcIjQU4gEtv4gQyrYm1WAu2safUw9RYOeMzKh5aEJBJremtU8a2ysUYo5V5XjS52jj/b
25y5wxrhymOGNQ+yb/nYDXxuwupmknRIodAlPV5zHtdQWu71vp/3clMYGzhg3CLD1ib9IwsPsR+N
/KEivvCLseAst4vjz3f0UxBr/t9vM9m9Z1hz/+vB0/IMv5+mphRaOzJW5YWxxDb+3PHnPrV0ENr9
/Ewf35vWv18xzOBUUSPxDpIp5lc/D/jLt7+f/9dvbBYb0zv8H9/Frzf56xW53mFB/estkQjTjQuz
LAdlaXF8LH/Mz6v/eiM/r2bGTlXsf78w3AtKiJ+7ysyZm1+f368n/7n197P8fKe7Y8P5wEF68PvX
yBHdkeC36lBCyj4oY6xYZpL6+PNdiPbh13e/b/NmuLoww/7rPikiK7pq/7rnz3fRslL/vg27+XoM
U7H/uf3XM/z89teDf7/W78f98TS2tsh6jAgugUMfPUgWCAIDsavfb0SaGhOIn+f6y7dVy7Ea/H62
simjrTnaD9kPfbnP9GnrdTpseDjKP1/SBXccL1/+uO33jz/f4fQ8Yf30t3/c/vP4n9t+nuT3j3iO
SPSIS0W7hRf7/YvfL/b7tp+75DSy6MAv9/7juX5u++Npfn70lZQro7XB9XfMXv71Z/z6c39+/nmq
sqthQfzxNL/u9HdP+/MY2P5Hv+0AuFSOOrYlZZkhNDgLy49umDBGW7788aM+KotE3P/114O+TWcy
kvyl46I3/3zQzyN/vvxxm14BqyGmw17/foU/Xub3Y/94qb+7n+GHvKffz4W+UB6b4/xz888DRD0w
A/zjSf/y+z9e5OfHP3+t+UW9n9Iu+NuP4O/e198+zc8df7/Xn/v83BajIAsG1/rqEugo6HyRERqM
0FbloBh9GIXVqOsIytL213IxWI+a3WKGPsdm/fCzGlS08I7YIauDsMjE5ApO96EIyHvRaCmyZQNh
sVzEsoAT7k3hOtgx/W0uJmRIsPr5jm5dI9hiQ7TvjcwmbLe+NDNaZ7pX3Othg/M3TnfZ2N/LjpAn
R6OlCS+SMWKL+q9zYICE/VVrVGeb2CDGidTMbTFhVO8/CVUBLIGeAMcxew/msPQA5SLXnWBlgoAv
TT3cFYb+6efjvVH72TaWiCKI8UVcRHrbZIRJYBZUSVGGfw6KZZPo0EfnOj45qKDO0TKHqXAADlNx
WRhoARhiY2d0SvNCpxRmil4HUEXCm1p2h1Gf3BXEJv1GeI65nwl/sBy2q6P7RGnC1gZ0GxJ2Ch0o
xNE2UUslxgy8L9jq85luKvYq7PSuhGmQCGtMWhBqilku/RhMLQj95wdL5AegSWdUuhCmW/ECbexY
VVO+pYBKAntxADN/jiMmUmlM240de7Vpy8MUdye6EuwxCCRbaXrVbqLUWOkWU4BQiWQ7SD47W1n7
0Ivj+4gZ4lybRJWEXrtZCE2tN5EXNn6DxS/OXu+/MFNnPNr7p2jKUkgrPM8Sn0Dow7hjdnYyex1X
Km7/1dTET7L/TnGGrnWdimCcbW8XzisAD2qvTMbfWuOByHP4pAXt9Loluoba+JFacty2Uq/WuWo/
3eS6iBjaowvksQ6t5J2lTdOtqUVL0J1GZZ7PazfMXtse1A7je3g+Gg2CuoPF5M3GsBP4nT00GoEp
+MMjdI37zLsZE7/Zey1vepzRfEZYAY56yT+63lqx66+ZQVqwujxM2DnnkjLZ2cfaN4Hp86YZz8sR
ZKaOIkxg/mKETZncMh6Q4lVpbnhZmd2HJOFvbXL6rZEB9qtxQioXx4S9Ch1+I0CkE2OKAZ+mvxJt
O5J2UWwtgRt7znT0zmpiKFIwW0T58hQmGWJ+B2pmifBqKgzeMK/loCTblAr6Qzf207HpbHR02hbm
X3gzGWo1S++dZAXCDPXobeq1rfIgdAwGdZlhneknxBdxiZXLjz+1RflajTF97XF+9uWkoz7ZG9qX
65eITxILpIMBB8JP9ZtZhd7aIiwojPv7BVwUA87sPKrvSqPzmvVESWnZRyaNbjvDZt7QeAQe5eEk
5YS2U8iHDfSBjehLeiFadZo5pdeDGmiKG8ZVNNKdKJi+dvqbLcly9ie3D7rmrs3kA2L6fO3TqcSL
+mKo/pIZGkm1ltrmqn+s9JCI6zalMx4CjEEFz37DGGFJRhi81cS4I3XjvS004kSkceuk4hEgixTY
1vKcPVJbSH0DIuRoeUYU6JhKDQvBZZ5PT+TEvIWRJCImqT7T+RkgxYBMLf7QCZHftOaDJ+MHUCLl
RZkoYztc+MZWd3r/TY2dt6FdNZIdu04rCnLQYd+Y5SGqOS/pYF+iy3zqoakKk7sVxnC2dPR3ahZA
GZG0qLo9hehDaE1NJIDHziqZy3g/vTv9DjTYPaEfrwao8I2upmuRwtbo8Aw6dBIxSbB2LzAt2ZeI
pJZonQbINcfEuqk61HHkQvMhrZoaIQw2i0M9YsHCpgXDjj1iDGIJv/spbqsLq942hR3eoEbBFR1C
DFhGyM6IU560QCxrdBzy/HmICIYzfIzNbUM7om2Lp9o24MyoaUPMT7KJsoGQroVjlsF001HZB62W
k6hn3vTj0px+6kEyrCXhHU6LICIxPyst+ywS86OVFl0OuFidTuhOR/pgOXSUa0WYrRMDIY2XM9WK
p+jZQKUwFug6gUvc6am8hFa6LsrpBJH5y2ppWMEgadd4+v0W652uzCYYNYe+pl4DXmXuWhGvBv2N
fWs0AgrnokCKWeYs6LyU9qhyonVqHBqm6m7rYh7Kq8sio7FluQcpCQiCZFiN4jr2FoKYnu9jw5Uw
VOEFd0OI/sMbjorJeuSUxNtw1Q06K0XXDsB8Q+QbfRxNTegbyFsMLe3Dkwz4wn4EWWoxGRjQKLkg
38bmXhjzzlUAiCoB33sezllcPpSjDvAhR4geIw+ZZP6S2BxmWvXs61V67KEIg3Sv5S0a4PvCzh+n
WeUb0bT3ELM/qtF5MoHt9LSGC0dunWg8z2D0MhquBAeIjeE4wNGR0VQtk9SKoYwjIHeEKFQSZzcQ
tkYbcpe8MLV/9aP83qk76CT2KtUHBK75vhX5SzZyTKSq3ZodtYHVn+IZEdGEz01vaGpltXmdAPu0
Gs5PsivtfM+uG/VhzqwvGRwk9tW05tx8ndT4GrXMBN0cSagHO0AlTHyL7GNwkwdLji+9nL9ShrR9
ZO2gZhw6UdwzX2Uip1e3Na7SLtGYjmfkN/J53IkZQUo1JwRjG9AsCwyvwo/eWq89RB22HLqbQekV
SD+U+9WKdt4orrArIOAJkZCMn3TkFhrca1nq0IcWj5Aqb7II6LGBMCLAFLXDSn94KUhSpUHmHaqR
MT0mtWitTZDf44Rrs2ZeSBCYl32IoF245n7RUcs6LFe1m10o+0MvMB7pwzP4w+6g108J/J6VPuWP
fqNdsPLdJcSow251FzDMpVFTJtgmmKphP1bhtt23tJBbPhYWCaQSCZar1cCY8DWeGAx2bn2ZeIt6
QbWB3k7OZvRPWVXd5Z2FmsEsMalw9g5e+JXn47HKBhs4a/OEKuRk+uq6A7PndsNNraJXu0BMAJmh
XKdD/uL6PvoDzJ7rdqapZQl6wzPHRiZ0Z8Ui9iQb4IqVGgPP0snA6Haim2bAy2wpi0u8AahtMAPh
meF06Z4cRVtuzr2RQJGKUDUaJLh8+DQFek6riO4rJ/+qF+NKAXAb6XX3kNCI3zcxUxUEPS6uBTwG
6M7LqL9AugUhogtfscFsWHLNrVNIgp/6s9X4Z1XV2Yb0UEfL4VhJRuuWhq4AC3UBZo5qAYCVNds0
+S0+ZJeP0XVxEBSorDad6fqrFg87fRYmq8UdeuqaYw4xExrqlQ0z6Vb1gQoddc8Fjkryxv/Ux647
Qfhet6qy916o7jUxsZvzu1c0v6tpInnIGLrXpvWJIveYaixoXx/JXE6ThvwlOGWV3CCb5+ShCJNo
AmXE+IxZH4LUItsXc+8dSOd9cinq4fohla/RgVMbTwOnZ9VzMUxOAj9WHw1Xo59yuMjk1mD52UAY
Qn8aZowJ5SlKqm+3TWiPG4zLM+shbD0SR8t3Y0SVMpM9MhmYhMLE2zLuPXeRvHAoFiOabL0fXVKC
rNLGPptJ9kit/eg5C+sqIlxmNscPulIMW7x+vPR8LjXOtMm87i2qE67mzo0WpbTHHYl0G1Y0HE6n
oXdr9wXTJifPVsKjBnPIH0mj5Lvf+kJd2JVBTIA9aitjHB7saggM04bOVkAwTlz2wU53jQ2VYa+W
XVv0xpm5vtMSgySdsbWRM1PMOe536HKtlvm24ZUPKIje2SnLtZ1JZK9wvNYuB432bYbmW1Jlh9BZ
sIaxuqjFZVHrYu3HiInzgkJ0tiMEd5lHplC6hiB4bjr/vtC6L0Y7li9OyRgCTJxIe0BgidUoUH10
nfZCICKRL2OTHrtyvp0tmjN9/SoF+SQjlChEVPFDLZCMjnX44A0IaKUeUXdiykcriwHcQ8uhgxBA
nMJ4BTyrM62S0n5LO6IM+2Fai8gxt8Ka7k0d81LKGRjzCWcigS5va182ghIit4gUK4LYACLljK/z
eGTu8wASSV8VxUDap8HnJAZxGY3FecLKvGySgPFM7bnN7CcNxgCQcL70/TOBa5qxdfSRMYCt3YlK
AFNkO8YiRVSs7uEDnR69xbs7hEGdZSxsmnUBx/mlj6130wEeHpr9nT6FwaTIN5yinKSXhorQ9jn6
ocP6AYUJJP84o6CyuFgg6asy69taQnidsftiqP2zbq4SaZvrydRvEtT1q1i6mwyEykrzOUpc23yz
Pe8rYb6EVbA6WCYJqJPpM3kwbiUBKJva8BEVW1jnsspeHhAAclcbBFj70csYjJvT2kAU6RqAyyL0
vGsD8g4SMfWcGvLQhEBaESjKCtFfm9cPaV6eY905kry2mSHbbQYFkR3zsFw5IGQGI92sqna+pBXw
XIvPCUlSXcwgTyvEZFbb3bjl8OK2w0dSqP3MUNsxjVf0nfamtoYMhK5chWODrW+Gi9ty8NTirs/c
m45h6GpKi3OPY0ljRrmqUv8ltdGfoH+6D9VtJ3QGoWzdVwRN5Iz6wg1DpTN5ErC7mHxmkSKjesSo
obtXNbuOHrAEnHb92hfDg9lrD7rfAbSOp1scbv0GtMFNERLv2qfhga3Ws+ffevTaEZkULjjzxbCg
UgpsCkzHxZdEKi/oafuIbGzVN92O3Hb0Q7ie8weJA/SoEzzEMblu4DEFRHCxE+sRvOE3KAPNdOg8
L9FjiNxbfH5RMgc+5GuzdINB6s9aTrRPA9srHAnVGcNt1RNMHkm3Q1KlPmLZbibbOlBf4AmnwBhg
3VNVsvsarvTsQCVtHyCDruM+AQZa9Q4v4wTU+xq+D/+5lBYaPC/9nNz4OVZxQOQ5MOW+s4hsMxFd
TU+VSPIgJGccDMmq7Je4S1wtTspoT3TPWcmEPWTauQlT/ms+MUlcEAbcjgYWTnfP3dJFfOVkDyNZ
uiu7QtBaD5QcvaPWvtfWK4YAcHFc/yiqzzqEeZzF9aWK4q2V2Qmm1/EC+Pw7IIh9GKcdmzb0yFJ9
JMP0kKFi22qVT14hZ3zgay57Q59TaRjay3La+mQdT1MSofVUkskXgUlaFUZrqNGEs9erFJPdJg/p
hSTJZxXmJ91F08QWzGZbb9erOWn38ViplUedvWoq83OwMHXkDwaz6x3CN2iB2t6dR/onBKlm5ONW
zIC2bpV/pjlW36EfttKML+cIoarky7pd5vf6DNvM37vXI1dTTsVLnMpviRluTbv/BslyCY67B/nc
ngHXBkXvPvrGeDE1GkoOyS6+spqrvhHoypj+uUyvMjJMtKUVHtfTKbd1FeSkNUGzYp/GsHlV16AX
cS9zxtaIXAbhBE1EfFXmr4q5izYwow9Grj/gQSWokOnfozDRjkAxvVHxpz8+Sc96Qj9z7xaE3XZQ
V2x0Fus2JF8QUQeKJLSULrsFCl7OTTS7ldzJJfzhRXdM/B/W41h0Gh9oc1vx4dEUtG60PJs2SljP
PdwPIyL+dkarxX/Gj05YCO6j2dkbi+5NRHFLKbyiAnA4svh3mGjOZAcrSVW4Hnvz2o+jm/qLhTeM
EPNJ6zTG/Q0ZmxAyifpapYNEQqA/x1AYV5NJhEc+3I/oFLZTnFynbn+yfHRkUDwvBWPYhct3GrB5
j5N1Z7whpX5zcS63OgdmZj+6sXNnOuUGf/459uddprCgEJbTNpwthHsiGtm3lv7cKftdc5GE8Hcd
MFVtcePSjEm5/rtzQryICeW0u8ykc25ZAIjLLtaNMl7CZfPqadFpbtBqGNUpM52Zxl37Uctx0Qo8
5h0xxXRIwUID1NF1G7FIyNFCFdOVlb+fiR5HWZIfq1C9l6K/qeOOuDki+iCn37m5AC7ntGuGFNRU
SO09Jpa8MU3biCL9ogAwGMqYaiXS6iMu4n1qZ8cGb7Ge2Z+x19CnIjxwI3I4WWOyM6f6MnMyaPvw
Q+t+xE+iw9Kv7LfMaI+NySTWt5MgzfDfpsp6j8PypkkIy4Nq2cVXLjSEdibGQoN+A8U2XiXgLwbr
NlQa7ozwey61e3PxrOHYudey1x6Ngz2b5DfrNTWXibazqDeWMj7cTh1MP7mDiBMdqjL7hJXNhx3n
r5PRP2UlVpXSwmncgoj1kmGJXDtXaXKHheKNEuJNX2TObkVyUT29dnU0QLfnQq4VPgTkuRLr2XSR
N3c/ncpxN7JkbqyJ1qyemEdU63QT4lcfS9AyUz0VeUTqqH1beINYubr2MkcDuDP/GPvl2WQJB4qy
UyT+Mbg2UdWoAFrzc7IQ5b6lXX/YVv4e1nVIAV/dFJpcIWFjcXFwx4SYPxx5MZdDEGJ7dejo5ZlR
X1h5AToRJ56LhoSgwP00YGGKjfApTVHF2h3kl3lwL5JZWIypEdNrVbRzZDms9bWaRwDBwLe3oAov
8qp8c4R8RTp+1RehFyQcp5whT7gd3EDrCLmtzknnRTs4f2t36KKAwOa1lc6XWlgey7yfd/CNA7uD
9MMlTwvATnsmZxcqyp7YPhTmi5569LDYLX9Ubfm3o0vzBkwTu3IqOo7i8mzBgCQeLs6r6yZWz3GP
9nU5BOdJmqT2ejgyHA4UevmX2P12dMSfQ7KX6NxehW2os0swB1YnI7BTAolFcadi86UYyYCqVExZ
O9Q7z58D2NZcGMvkDvUC12GdpgzN43rPbuxOTcVzrQhOcbP7wVPq4OIHIeQ73EAQeLbrU1OHL5QH
3SGOKVFCGvUnzRNBg45qjdg+A8Vk7htN0NZLJ4uSQUakmWinyoVmzF7zaSzo7c6duyXWmnhk2yE+
QSHEwVBDZ1zk2b5szmVFIFbME8Cw0j7Y966mrr8nn8jbj7N2WbMrP0RFRhPTi459MrBp1AgYIGiC
MGlE9zUxxFNbGEctR8ssZxkxiXDZqHmxTkSSARHblwcbFDXSCUD6OMCKW21q0dRA5iC+gx9/3RYW
+5TzkvHNkvtC7F1Zm1yrlM02vqh2hBJvYOM/eyI5M/iBteniqZL+dKjcIsNx4L469JENDNQr1+q0
PX/PdjYoVDtC95rCKNZsbR7nvGl3PRV6M3AN6xsakIm6q8fqrVMgoBKHq8+sDQdh9P7ODeFbTsBe
ckZDkr7x3JKdnuLYRPqav2jdpLAwUdo7g/GFG5iThgq7CMN3K4V/SIvI20BVEj4W+VhHgtU4LEue
POIcWZrnGqJNb++G7kfsm5hfxIoQHlTd0EQtOL66oGOlfPPJzy47pAh4hM9yeblkmcBYjiERiL4O
vvfoCYgYXrkX+G/W/ZTCDHZui/qKeCX4hPlwV0Y43DEyHZpa0NJ0r/AwrhrX+2xG8pNFBMnLzm/S
ZXTgawVtw7G5EHo04IKwOCP8ckkEVceuR/coI0mO0oRkDaEbp7V1KHvx5es2uzf4KejEiWCgE0qy
xcpw65YjyyJfacJ4B0Lqqkn757FoKYfGFFujVXwPydyeVaZ2Ee1t3WanbEXEnXFQMh+w8AbG+nMy
uWc/+l64whd6s3gR2HDWpMmwPKZ3xfAYWthSeo89Whwhj62wfo+qQiVcoczwyQwAxAfgPh93aaIb
T5nPap0pIHUZLRZoUPYO3q7o6L44vbhkj31P9tJTW3h5oMFx3vQGCIqImM3CM3fJIoVLUWTyTySk
z9X3gs4hTSp0mrQ9Mf7OZBLyPzZrTR5nzbkc7SzboQziUeaFxSxsq3vO24whkTQTJg89w5U+4lEg
tdkIjezhNAvCUpl768xxjCCc+3sjJwxetyTOYkg/K4D9kC8+CYq8bvwSFvC0uIuI3jyY4qAKclSm
iMFUC7Qe2U321tHk42pTEW9JVkKbV/EhSvulgDZfbAf/K93KaMe9m2tyJBismMjbltFT+CrpsGBc
0qhd1QnjAKZBDJVRDk2PYuQmBPMCZI5mZ6dr/q6/7LUFQVN0deCXdkPNz9jD6Ukx6iQdv2TuBuZl
HDCgiDMYHM0G8RzwuybrbmTBEKgFl7q2h+qCvvw5suEqdPRtxhw58kBbk1qqPqQ9Fhp2U7tYCrAD
XaKfFWN3HKUsYi7p37Cwz6XQr/xaWDuhd3LbT9VhlikGDaI+YlOA5Iu4OJAR2F4M9NszD0tDmo2P
hGzAwlAPTM34/5czsDk6smHSpse8oq3OvrXA+OpcNBZ4UN2CISvL5KRc5qeyoWlfW6N20XAUwwAD
FqiQe7KBePb9Mijtpf6slH0x9wc7YyXNk+qxdGZrj+eM2G9RTUfRLjOhBnB5Z5DSNLhZQ12b26uq
o60mYg4LbRDmBfPGgoRLsjkmx34siCTAJQZI3RPrEvbvyh5qfLOcom3tLafkVT7yEtnEKWzljb0W
Qlio6OQJf+0T2F7+SEM5UPYyNDSc9ptifGwc/mLioz0SmjGYjZHDssZIxvH6J9sngGDG8O3RlLyI
SMSghcIRxaCb/0oQZ2STWSARgpDXNuppa0mWUGOpskiGw1PooQRPo34v2LjDji20wOxEuWNYbMV2
ufWRYcZxz+vJN90R6rYww6BPpydwDKe6d3uoCWmFnhJrRTkxIpoBCIwJgYu99i0KjU/Ajt5ry+k2
rtcdI2aoNA590ycIY6Jt7tSf5hJxjjvhul+cul7oPeZx7+3xKfVBJOt6pdCgbkwp9x3R9SVHsh3i
muJEgsxSn8VEYmE1lubBNXF2UlbYHHOiNj7HyH7Tze9+nD+7Ut74dRrYtryeW0c/tgnG8jZ8Q7vH
o4XpYOi+DyFLESbEkplT8Tja0F8OzJgd/FNp3JMUpb34jfCQKjT6LwQ8kz83yGfvg7BdZjqMvdYo
Y6k1ZmoRqMAR+9qdWbFWFuOUbbhsH1Ji149w35ltsPURZUcxG1UjMYMaqQfJndJyfdt416bQKAz1
6bEfAVS1Ol3hsXkg4cnZOQO+u4jo1BGgPoViPvPuI8i26iV3GJFZ36SiX3vs9tkEc1Xs+/FJmGwH
Ovxqq9jXqNn3TWXHV1GFK4EcNTov82Zo0fNW/QvwCDTd4Tnrsn4lus/Bo6Ffp7Tg+0i7VzQFCKfz
V5FZksGeWg99yPYwzVVBCM7wprF1b2J3WmK2xKEAF62JGgiNDd3GnUmIqnz616TnqhXUOJr/dfml
W8O76nUqFmfYG6w9u6ysYH3m7zjKQx6LuUTz2BmbbnPLX5RyVOEramo738UWGM9Zbsiq2Bc6bKEm
tK5l66fHCl3y2pLwkfACTrV/wXFUrg1I7UGshuGyxpolGoQsI+ismJzZqbriCptSBVsrTCUJTNQS
HUi9nYi2OOEso+vvp/W1PtefhP5t2Sqkd6ZO6gpsdIGZCSp8LGmcYKDrrkpnnRTaB7324VWL9kxf
kbFr4rJvGbPNY/nhuvBBXcHWqGkv5eLMSUkK3UVQ7a6S5QtRlJeF5rvHn5vwqXz0Np2HmhQCLgXe
PeCCcV8gEF9lSCBoEJEgqvmQBZt+2tSSdTisjfu0S1KOA/2preNhY5gmsTfW3iOaeSNm/ylKYqAy
DT3tCo520IRsZIphphZaNWMlD3Js73u3nncmBqSgB6ZE3ErE7JjpHCwQuePkwUXsYVEitZFZLZM4
SjjWWAeVPTuvrAqsBvhzX3u3eckHWs74VWujuVS+qldZApKSxyOA1xTjDUlUZRMC6J9pM+IofB86
Ayapy1g+7YxHy5HEqbWvtSwJYx8xWFegyxr3qmAitsHCjpwY5XxYa9ueEauRa+2mAlqWYtoKnR5r
eHXMmm7cFgXZ2Ul4CZTsHDnsVdiWoYOt4cVqGf0YAz20X9cUOeMXSy4wNte7NqzmRnYZbRgHEsfE
/FNwXSJ/k50A3sywv05DXOOJbfUbVRbRVsvBv0nD+3btHu+hehwVSjPRUG64EwrbFis+9PZPQoL2
jQWdNf12HQ7Qucg/5AhJQ3cVtR+hEKTWRBeDVT80GWIKxcFltvdj1l74DQoffJoBOvMHI4NrQBb0
h+gbfPKWAVpuyYEjzO1kRvUqZ/4S9JFz8JH8HOt0fCBum3SWWmPaTrhS5opPuAG7LtbWOEXy7UiI
3WZI83sIEcxNXZz8yMjR4E1XvcX0wBbhS3yNAoVVZR0Oc9CZ5N73zRnwWE7aaUfefHhVtwyIXXoR
mTEi1XF5TmxQT0VpfzXzeBbgDahSN3EYX2BILlccnRqCoHabCXxa2VKdMUe5cgi8ppxtMWz2JHTY
6mBATOqK8U6bZuPcoQUya/KSqmQPl8KmeLe+zMwCZwwrgvyPmT5XxsWAz82U60Iiemq8+EIxS6Pn
9mYKpU7oP1ntvWmrKeVvWjjKvog5WpKbvILLF7HWV82uJRrO6XMu5QCSg9yoX3MnwVo3Ylcyta/I
7t4IJXpXEJU5+s3dIPm/iGRY44PKts7cgqulCUnaYqBpKRM0Cz+fWYEEEbjY6DAwsbX5mHs0ywif
WGGPqUof+P/fuu8NfslNRL+ANi1N/9bX8R2yrbKjr7Edb1vT/apz9eRN7R1TCCikKUFrmkuMsY+7
jLApthzGot5hjqrhuXYEeCOdUOoVsWykV2g6U2cXlnstjXcjBK4vS3RiyzSLYHaEL4TBwjGoD/3o
XPTNcbKmncsZVKLeK1i4Q0d7trrkuzFxYsOyHncVoOYhxD3ffJVu++TXEd3osrqSYmuEXDlZ05dc
wn0h+vMIUALv7MDwJCCEFUmdLkh1pVCVtZsH9mJzYfH5dM0vBppeEM/+eUSStikN8ZEX0Q1m4fgI
Q+g42vOPofxcAwijcC9ODqDArJTFTk22HiCbI0KWxk9XOjtjGKNTq2ryr1p5iw8s0O2K0z8Tx4ZN
aaSkhlEe9EDhE+WVRxjJ0q8Y4hqmBXWwyiUcApyicOjiUN6yCXOiQJsGLBCxf0FngyRccuA8m4Dr
0S3v47q5tjprMwJ14G0kmwEf7cajW75u6Pk5AHNXknH5Oplg6LlWdkodeRPBuiW4sGZiNTLEGAvC
lqZ8J5UGoKS+UrNuQG3uyePRwKtlFGV1uyfmnbqVnnBSQt5RYxl48XxO4Fevw1iWgV6rY+SlhzDS
EaqjODIAMAbwa54SNov5iN+lbykBVAQHjqIfAMRnxEBPpoAV/EhLNtpkvjlKXgldkSeTT4EyqHdz
hTuEulpbl3kFa3u4VpH1XouLyGLVHJPBZRz27aNxqIQNsbL3v9xJvdH8EtJ7ZIKyG8uIWUl2YbEp
jSPKiDEyr9x0vIoHJNVDh9rDONRRXmwN2gNO4VwTPrpIeShHa6kf4cqANmvMp3aEdyNpmJIcgXao
T9d+6VyWs3UXWumtYE3Zem63y5p559fGMeRKLrx03VUMyByQSSkRwxYWuBSLhClHa4OMkp+8iGKn
RhfTwjPWVXFIKlDVvbF1laIqodnoL0GRtZafxNh8hmn/mbXMKtJ5ZcjbXHYdJ82EFaZ6Rnf/mYz2
V9dXQQjp3NLzeqdrI/OyCZChZNfuxO+0ZBnYYyCjeaaR0Trfx7b7mLrjXjetA6ZMudGUeUoGbcHL
otHpuCDaLV7b0zda6kDqNReMluADX2xtyRVWH96RrF/n2buwFsBBRkhofoMljDQmVT3NRKY0oA+w
OhkPftWgRvJf4g7XOZPOkwYmYYXQrkM4O5Lz693htaLBXXgPetOfurC6+kH5//8aVmBYjk1SwH//
z//xMf579FX9b2EF+7fhLUn+mlbwz4f8M63AsMU/vL+LKnD0f5jCwQ5oeMJ2dYsQgX9GFZjmP0zL
cE3f1sHJOiQJ/CuqwPD+gZYRf5xpASjiN8b/S1SBYYl/+291lU9RVR4+/+PfSEOwPFv49v/k7kyW
28bWLf0qFTUunMBGj8GdkCAJghQlUa01QciWjb7v8fT1Ac5MOV3nZMWd3shIBAhKlgQC2Hv//1rf
MhRDtkhys8hl+FtSgWGnc6wHyoNcxhL1DxLfpbSYQK2LmyRKpJc0pxpMLuoJLoX2ZM1QFlj6TR4m
McoUYn5uSMylXUfNG1MXre1ZG712EZMkYCzlBdhjBKI+9Ljgt2ML97+kVDvQJqKGogfXwZLys5o0
j1FJK7+NXFNrJeIaQ9+TffQ5EoGH0MrKHa62lnVbILl+Lzc7rHXuJEbjzQLitkkFzChYOiMErEF1
o5bV8ZQPpouFiz5m38x3FORWU2rrFOEIqtGiUBLwFJmR+u27AVlI28QW4COcVY3xVKGeVOzmoSpG
VzN8qLES9YYg0Xdjx1IgVmfXDkwgt8xlR7U4CS1O91xLNV0HP9j5WI0wpPUs1mjs3Tb98K1B3iNN
ILvquMQ/Vg7dYZCMr60+vVi5Vl8oKt6T7YXasK158pK8PFRJdj/pbXq0GpNHbGwv5fFIv1KScLTK
bF8ay/9RlSQwGYmd7UfVgOWspSXmF4MFoXCSIWlchVQ5lKtN7o5xtI/7obvoWnCTMdk9xmbliNTQ
0I+PP9a0uKGTXqXFnlco8zXTKRF3SRM85BG0R2DELI+08gaMmKA0l2rHGLjiwN94ikL5W9zaxqVG
AouamcdtIOOchQr6WI2MiYBj8kNZmBUCboRxv9xzdz+v2P9F5/SuiPK2+a//bSj/74Vs4Kjl5oBK
ACNiieT49n6N8oCvFv8ng/IfS35jPORVvE1kv3N1tWOZODKUoSDwjzoY8R0/N8zS+E3Wc0cHkI8+
VIs9PVSa294uSkcqBNLFoTgMaGCRR4w688ee1ShyIjt4FItvb54o5JtlT4MXkcNM6X8HkHCvCBpM
rHQuqYAJUWJEYT6deZDfsYFW5sGqkbmIyowclZivc28PzGwYuaWmuWD+PYSTRChbij/VIHbNLJN3
s5+bl6aNDvZsPvdpp1/DkhbgPLwpCOgggHCp2gGaN3jntzT0r40Gf4Np6OSYwaA81iltyFyVqa63
mf3wzyccNc/vZ1yTzeUhRBCLrGm6RtTKr2e8tAySq+UyfzArgMnh1IKQA4I7ILu5AQK+tX39JQ/C
4DY9j6TUneJJuhvL/q2Vl1UELlanYmxHXFd/owNGDSXtc1KVsxo8PlPtRIG+FcX7mJBeCu9sggok
iMCVsGtKvKzxiMSwxp0hdbF6R4jJsQsby4vGr8TaJiTY9y9NIllunEZ3FdAngGkmJGIre65ZLw3B
CHq9LAQttSo/S4p6sLrAJFAT2gb1+Tvd8mHhj6RSUpcEeCAQOeUD4RsRU9LZLL8McnNOU1KNs26W
Dpp1bhbeyoSce1fZY7ztrfJLJDfWnTFonm3gQ5BndYFjLMBY4Zo83DBzRwcoTYu9My6eJzqRmo8D
M5NBNGpS66jA1juiKfZhXMJtjQn/0oLCJsMcF/wgI5HAmoJiLNS8WBFHxqFLKlM8FZNu03vF3qzA
0YtwHPSFQRuLlSsMsVdT776hZz2TIw+CXXvC3Rc9YBU+Ji19pRQCBwWG5BAW4RWDAMgyAcpDGmJ7
J3eBzPywO8Ra7jRtXp9zuaH4DHiiD5uInOtZP5WGeDLy+bbT6PDLTTKSkrJMRppo2NuhlbhRREqD
HZoZV/N0kuda2So0LZ2yrNwqBdnATNesETVLocVI0nNLz305nSqaEypxJ55plGRVBlCAJaiXtjVs
+xSXCF14C4wckOhgkbfOuqY/QClxy76bmEkGN32vZwdu9I+WfummRmi06WhNk/OefCNJsoH3Uite
hMi9beUbrqstcd0ItObkXLFuDmMmXx0PE9A6+Q2s8Xw/LS7DKgj2VTMnt+N0r4aZdud3pCbipj1Q
k2VBPek44myzvFk3JtYmZrKVN/GX0elPSjfP9Hxj6+2NlvoTigvrjUzyYE+LINmLkmqypSQUTzPi
PfTmQCcXq/qgjG4sq/a2j4PEU1ksk2xDmZ4CijOBVrCDBMkGdPaNYpV3rdF862rSzP75MSDUvz94
dRKTFNsQMhFNqDEUxVb//hhQgt6nmGtK15hqOO00YcDvgOVomzDnen0+zrZW3wPC9qZxwPZgdgRQ
0DGVTCKKixoxcWJTaoyQyc70wc0s75+DukH7xvB+hAj2ATxcf4gyD8Zn2XXjudEBYeuVZ+WScZAo
Ie6ykvWPBGc+C1ViHqzydbQpI1fz2B0HnStZCiYs2e2knFGfRzvDPIS3cmsuSV/1lo9cYNPvgDA0
DUYTha64pubfia/sTmEATyRU8M4UuNBOs6IY21rJJ3xD5yqEzV/U9FS00OffHyGY60A06B7Yiv91
zNSAgqaWnSAR4bQeU1e1LY8AG+UGxnO+G6Q+2uqqjgmBH4+FQFJ2EzfWWUUpuG1lFq0xTVXGnpQ4
YclENDxCx21VQBcsV/UTppxnIg/fwKB/NaTAPsAgwwtjBCT5AW4GZbbrdLByDWLOkNLcHuuatTMR
Gm7tKB+8uoFdU4I4mbmBT4aNKCTo6cdEfgsLUbQa7GTaONaUySBPJuZlehKcooCPtx3jwaFwHfMA
ILe45hNVosGFRpPctKOhOPiwoAEHQ3KG0PdRmCgHqukaSXa410xd2hJ40VyVWO7OaWU8UsD2NSjr
AgFqUZXZuZuxWqwbd+y7H/981RrLRfk57V0uWpXJMylhhqHoumWaf79oh0o0UjDX/rXxwW/aAIxO
5HewyG+VxpU15bmsM1eS5vHa69/i2YapqO+FpFCNhjv3jqnoIOVpspNkAn+obTVOpBTKPkyU8ZwN
6EileenRx97YGhJrUute0tPpi5WDnid/LLyWGS3+CL4CbjREZVWTwfhW8MnrNYQYq+4dDbv1TVXw
LCMNZd4D6MQ2EIB9o8Lu4/qYvxo0wdH902casYm3DQau8T6H6XoeieYE5dWZG6nV5KtO0DaTaD40
+mHPNnmhs0kI9aDOsADR855Jsmu5c+5i7OQOkjvzYOqNU0WdtP/nE68t64nfTjxBNIJPW5FVU9F/
e1rkYElqYHEm+AZMQ6iuxktV8vR8pXHs3+Ujwi1ZQ79ZEL89tC299PBUNFF3LnWhbSeNOOusuJBq
z0K4TScgoJTSu6R8lqFGnGA4SNtaI55Ioi7NuKJuCkvol3xpA0ZhehLMDI5+EaB54ZFBua4xXVoh
rAn0Hh3KpCaPQtZv08T6UudwjuYexm2u+PnZSNB8M5w/UD5rnJluzZ5Z8lHSGt/753MkbPnfnCRT
M8VSybcV7feTNGR1VM/aoF+ZIzJixolyG4n7ZpY7rw4B4fEzXw0lTmgIj50nd/PIciVGzd8L+jU9
jzoJuRNqp44yuj6Sm+BniyOHRMfShMSUJ7Zw2licDNoSNzI5V5BWgeUpeW4crTLqvaQlG76KX4qO
jF06J2HWI8OE0kUHQhwHxaLAG3T71sjsg92YX6cw012eivOjCY+2HlX7WKryabaa6Nz3NItKa6IK
uOShMmN0FCsbkcjH0yXVeMglUS+jbG72kkwcWmEXmle1uXUmZge/mD9Qgc4nVF/JBcF++CoJXXeJ
s+2lrj7ja95TqA5vTINuP84h7VEWEwKIZDZOWVPSv6gnHiResCSnxRGaDhDdPXLfYTgo4x7jX4vl
RgAYoUG2aSv9FcYdM3nWOrtxyDFvgLCn29wE7pAZwolzQ5xgPgvcO4FtSK7EpOlOaAOZxnYNjaQl
qGmol1iRkDZ8YZyLLu2u0SxTjwa2W7WVcZkL33SQUYRnNHivkP14bDTjVi2Sr8o4tu9WAuiyJTWg
0tERZcwJwYGbd36vfvQEi44ZsOjJT508o/QmOrSh6whEZt+dxQPqXMAajcCapYOwbusKwZGFVGun
Kc6cp81F04djJUuGRydvW5iF8FLCTXTMIwq8PK8MjaOc18GzmmRkS0zRREU2BJO/2OAmkqtaSzwN
o000cw3Cb5QQGWsSmG4lIkUdNtG+laz8FFvmXVs+ZUoW45BglaMQHaHo9og1lidPkB0ipVdP5G1t
sqrvToOGHDpZ4mkEyeFysRi/Ae8gDSUeVY28MJLCc2UFxb5sUlx9y0sraA5mFn9Ti6w4TiOzOG4p
lr0KuTKWTbE24bRrqXJmtkTjfWgfVBW/GJYmf2O21P6mMZBvOLnW5p/vYh5mv9/FtqqxHBWWTguf
gs1vK1KLCK2uSfrqqiOJ2o70HZ0S2R1UhHlhrFvX2eDRr9e5RrSD9KAgdKcw2dC4HcgQmPwqBLhq
MKNgdTfSqCE0HRZp5N9JWX6vKXH+iMDUUNr5XlbQFEYqofMhzuknBNwa9XgDuzI8mwNif1q+ln6Q
G8bt9Tmr1i3FxRQzJRhUPomgG+je+B+91V/lVLUfCfbeF3zMF2Lo4g0ssXrvU0DZMmZaO72kqq70
1nhghotn1ZbgABYCr+zQJI4J3sj1BV24MUQga0t+u0kHNHTSZBFYYVkXvyoCtwPPuSnROPKDg/xW
79STNNHSr+wFi5UH3Rc6lscYNPgjMq1+lwZyiB1cwVVW3vegoCjI4GVRZ1QFScTPTaUxfsz8B8Ne
vhrA2w2Nr/Roa+Syd5Gt0DXh6SabwX0vMvnGt+XZyWT1HPtGtBkoUd8yU3xpDIEuf1KSs1Exz+9D
LaPPhb/P7sxvMF/za9DJxrYJo+BkqrhqysLNbXU4iWU6E8R411Iixx0EtzjpmTJdWwFyhBrCobEB
peG6lHaowI+AI020fDOzeTxCAPBAHTDZ2yC+8S9KVdi4Bg19C3GsPVghEMW2lZC+jQl1jUF6jvoV
EQ1qtZ7wrJig1ekxztdF6X7KlUdZDitMTZj5fB/miV/E+q4jiCdSwwolDklJPeTavY9UE0usUXPp
VFW7s8oucZF6Q0EK4pcQEN2mGmXVSTsQsHmAUrdIbdawpJ73sTHdcx4cvcFYqafiAcbHklSkBgQY
5c2tQXndLNp422Iz+ia0W0Zc/10iodHxW+7IQAyANgsk14rtn3wtSzAYRl6RdulTKvSvFGzEDY7H
9Kmt7JMdzNeqSlUvpZj5mOZtsgsEdicjes5QfN0iryDzJ1QRTdUJ/v4GkhOOb4uPcMGaKThyiXb5
YPz/4dfDV6OyjPv4WVGlwAubYd6PbhurxX0kfUSQjLdtXVsnWGoLJjJXaQggRBRyYT1pc5odjKIl
TDNOUTkMrLsYBp6lBY0ftoyVhIQawBhlRw0Zf6HXThtlzqJHksrLLa2b+Bjo+VOJwODQyTl0V/mx
V8HykwMUfSFUzq3qG2LJMcFDNtu3Rfsh1Ng6TVj/aUogmJxpuAfAvS5y3kb3Q9CiDu2NfaBBZCJl
ZnpOfC47Jkdh2M6v1Thx8SR97mS6WMBfRogGOk9cLf9SjvRSNMM0XSXWzz2KiTtzJCRN6sf0rtTq
h44O4z61QQgUZC/ezF1Fu8inPNlHI3MyqZm8oItf8kjRdxZzqG1nEbuW5QM5OQGqbZ1U0dcMozPa
rd68Q71IzaH+oE6hXOgG2c4YITrMk3DeQ0o0DlpPs6ONxD4i++WR5G1dJS3CPiIgwzSohU8x8vNd
GbjwCmu3moaYMpienYwSQ2rH+mnTSZrvZpLV7EWNhU6NRX8V5T6jFbiDyrlkpIfRTOiBfzfqFE5B
DqTHDNuO02mq72lJVnOiMLOZAp5p3kB2B0KBFqAaHsCrpjeKNWG6Bq6QZSni72XaPOnvbVqC5k/9
h9knEA7JbnzIaaldoshJ7elQdvG3FLMrKh8LKgZy5FnqSdUhtwLqMKnpxuTTiqnmC3bvYGOXlbrB
zMdkVhaWOwv1i5mbLmakL6aYFVfOpvFoCyYJSYvpNcGsdxFx9TZTLN7RJYVlYA1Xegg2J82+42ap
vVgmcCMtgbVVufojrYJ5l4xietGm/DaoAW5oZcUzTUvqa4JHxLahUDf5q0Xt3Glxr8Di7hoXT6P5
c6T8n9oQUlkGs1z8zw2hF4wNlJ1/7Qj98T1/doRk7V+IcJe2j8y/ZS5NmT/zq4XgLZO2DJWAn8nW
f/SENP1fMu0bw+Y/yq0sxf/qCWnyv0jNNMWyqpVlIs7U/05PaCnb/rpCs2RdFpqK6lBBumirv3WE
uLxgOdrVcFGr17DdUirccPvnIzoRRK3/v1nS34vIuvz7T1ve/6VsXwWqXI4DP82/QX1DH+O5GFH7
bPx7CmI0bPSXIjkFN+qhoEG00V5pbXwPDtFR26OxhrVobcMzDfrz6JhHLtFii01glnZtsStOv3yI
/6bDIAx5ie3+26mh1s3npqhM7Cgdysu67ZdfdhIN2uBUEzdmI1O4rubGy5eNPahMLhESNl4fhIxA
rWJRoHk0FySllE09ZBrKh14rhtpb9+LAbjfg7DQnVHThVFpOQFgXJdDL2dBWi4kmk9+qMh89KRhG
TwUUsM1i5HDrsZy0go0gbs6piNmmmg7s068q+KkWcZntggNbN9aKB8vnPt7RiMRcn1pAyzABp8xE
ksJbX/cI3Lz1ZSn3d7lVDfskoMhq6BEBh4IwBpgLlfe56YICyYgZM+bMxSXp0spbNzxUxaHUl8jb
Pw/VgmAdyuWYiDhJtiPGuqQCJpceQAEmCF1XJruW9tAmWn6kbg6Km1fl1pz9wtOknmwFY92uB2So
UN6sUTULUzFBLK+phPT9niCWymPsKD0pDv/Ys5e99WVTnyH4K6T3TTBBcQYTTRSalbduqmVPjFLp
sOojSEGS0ZHJdu2ZOZS9X14XWOBo9PgvVVq5bSUrdD8Jrcpqsq1mXb6Ro9bfr4fambLQhsBIgwQU
hnSZTL+gTX6A9Kx2xvJqPbRuPl+KKn7VkWltpKrFgLH8/fqyISAamvf6l6+filUHZxOxwjJWlt76
V657rA2RFq+7spUw4s3xw+dfqCQSeV7ra7Md8CzLavdRhohE/KqpPVoMXKSff/y6JxBI0JChJikR
qCXJZGmte+RRgJnR5qM1YlaxTf15fS+l73lcFty9gg/DkJBljxFV7jBP+dG20iId7ghUWF+qFhFb
00FZrgTWQqW37q1Xh0IJ1R0W0cNyfD3EJ86UzOaaD2DCwixXgBBWfsrMFiAXFsGmZzIdSHSg7IoE
KL1NHCmsIvxA3Th4A9wPNH75BIR6QUyMdjR6kahHb9DMbVLks2suP2u9bPvld/65N3f38G0wGnxe
r2VsctWuvxR2NWvf+PXN+tsU66/010aPysKzF8bh+q7fAJOLilnHEc5F41s8KtZotM/gM9TFf0Sg
/bsvSbWSoKpmwgsIYsWTJ65QXEUUh/W8NmkuFAfqTDV2Xd6dl73fXub+RJan3RD0AOKDZCEyY1XV
V8DKL99iCELuyrR7/fzn172FLel2KYL55augyXHXjRPCXY3zNTTc5tOyWffWYxNOoBTXd6RtkwU3
tx6cQUCQJmqnu59v//KVrfxd6qXsGC/PrGSBEa57oxaX9eu6OwVL0s26u24qS38PGTJ2TSCRdPL5
xvrdVAD/PPj5r61fI1m4m9Ic4eJ65j9D6QxtENx2yrULK+oijLOs2AaeU4G+PKJEVtnuIqcd1j/N
DLg+1r933ShqnxzsQD79fFczZp53IZwbcnaWM6OECia9Wn0pJlRbRqyeoXLv9OUf+fm161etrxfj
/s9/eX25vrEe+/nP/fI9udRlh2mgnlkr5kGVpf0YLzfZv/tnPo8pAzmUW6VuP8yGXjeebBJQuUyt
gfqvSM339VW8HJKX6xWSGUua5eWwQD/Xvc/N78eykUHF0NWIZot8yiAZcwaW78vn8Me0/PH/9nvX
b/t8p1i/7/P1uvf7j/r7rxR0UKlsTsNE/bzGLlDwNNv1y4CrhmJnjmXqSrn8SqVRxz/FqLduhmXU
g9uxUIKQ41HFx5xbBbAJZpgQpO7URA5BpHAGDfjkurF0+arGxF6qyzj0uQFD/evL9Y08qr6DfCp3
0/Jz5JIQx7yJx228DHPQF+motINC4TXo0L8uF/+6UZYB+vPlL8eWUY9g1ZHnVbpc4aYv73KNk0xG
vKDwSRZBsxD2WWzvFVsjN6wr9kndvnE6+qME1y42gLRHuP4wGnm6TKqKJPcP2q2WJMnPnwkuJvfM
9Q6qtCJxxgS6gkXeHfB+Tg+xr7tJr0yKrxE5Hm0F7WUZL/usGZiyLbuh4MG0buoWO1BoBGSOTsV+
HCafNuy39dzoqpQXaBop8DTKJV3OyHqWjGW8S8zmNrbn+BA0DZ29Qf9BG7Y6wXynVme9Vw1pTIMZ
uHbSTC5muk4UgacFTwjnhmOzzLDGZXpimx20+L70r2QkVvv12HI5qIoG64fmFaOhNNvUss+DYAhp
KrNBvZzcG8J+bpnr0i5OsBmeilokXs/q/qATAoFkSfGEpIqfmxnZM+qqxO3bydWSwsKSQO1EQfKS
+f0+njKvH8prJJjgIC2pHV0agFjn5n2M0mertCOKKf1PDPEK8v2J4P3rGHSTnqIo1keidBcQJ5uf
V8C6GxnJYsNDlwBHhkHWlC5maCpbwMHk4YYahvnB3ppLxRsu0pFlYXDbjrrA1oQiYlyKokZn3hLA
OB5KWe8ZUDPxoxllKHHLVG3dACFglLbh+a4vc7UXh5nUsrzQPspR3OUpyZKJJfX4i9kDCoPLLMST
hp+i9jL+gpS7ik/ml9e2zMMOKe9yOLHD5ud7UOJPPbEbh89D61f8/DeyrmdK1higlWA76Vv0LqVX
LRvyI1SMB8tup8UdPjMW9KbWMSOSB5t4+vVLy4S/Y/2idW9cns/r3ucb69f9/BbwJB9prDS79ZiJ
ahINDwWnMoeHvGzkOV8AsMsuFzvO2XmJJZlJQlmPmZLG22V97iehH9dD65thMIDBXb4Mih1BQhW/
XtoBFTCJoqoH3zrmnX5HC0/bc6UwpJMhm9b+cBiMgOiyn8fa+ntg4Qdd7ZHrIT0TkoMcADXn8l2f
b3y+HG4RyKEhE+mOYI9+2JFuxgUAFsg8CKu/pIcgpruMeHinW7vhJf8OIfYGOn3B6HhoHOMxvbDs
uMIktXGrOH12pbYUjjDEduwo/qkymJ7Dhr82w7mmQMUqiVyuwJv65055JyxkEyaH1NolCsa2Zy2+
FaR8NttMOhUxqmCS4blnDqYAYN5sgIvY+TmPL9V4pu0/A/yyncw/tdLRsjEK3xMpQBR6EB0TMB9E
OpKqQxYaRFovP1tbyOcDBbdvuHkgDv2gnF63uCK2pvRWFxudv/+hNY96HG/l6XbCGJS8ANck9y9w
wifINdVXAaQIHY/y2IU7SFio3Ekko/WubFtpD/EEU6Qp743siEsziPa0fSvtlnpq/FTHd438Nb2R
9+XmrHvlu7WJLzABuUW30Xb2VE/fxm/TuXHiHzj63huSHHaFI93BRWpw378BhNtaR+VD3CMTOCav
GGOeK8dySEycN+Gt6vYuINpNdGfu0PwZd0vZcyMfLSe7EW75NWJh2V4E5Ltyl4CUiva+dGwQ5J+x
tZTdXjDDpukpbXznK3n0tzmwGgrtxHPuknvpEnyfPsLn8kdxrs4jK/8tvJNXWmEGy+ynFuncRXls
XjXnO9ig07F784/8VtFhPqDPuuee073izlMBGR1KWGraTg5IH2LIchB5qKQVkFry2sYkDl2HYKdU
Dmx8o3L9Pc0UxExL7ivyka3xMIMgxI/3oRX39GGnL7R+CDo3VId0spEcM0yjnTuyrAU9SWwKxQG0
p9iJGxRLuxLNhly/1aezeW/zZ+VHY5s/GCNZYjvyAY4CcSlRHrO7WHanHU/ImYvjCUKpfw5d+x4d
xw0kjbfW3jYflKvjTdbAe3KDyEG7Nj2kcBntfUvh2IZ+eVyRY1dgffm7WqJp2n9pM5gC91Ray+Iy
7OVvJZXLebcLGUmX/yMwOF/ND8iT/UDz7ZSY4ChOPlNhFGi3gvD452ranvRHRErSSexLh+CMj5Bx
kLj7hivp7F8xTJlfeqq6kBLfbGw7ZL1ixTxpmtu/TY92eYYtJZ+Ze92nb+I7rU4qE/JXG7yA17/T
9IqrsyDU80D3IXFKgoOPRBVSUgxHQneRgLBk3Cgv+aHtHbxH5rPxtb8naPK1OoK8lREGb8r8zO0v
9UfLd4YHWEYZKcIfWCC+29w+YoeJzi+cUewxEGjagd+Qfz5FcDBuxY3qqfdoacZxZ2fuQHfxO824
d+lbeqftii2LtEflNfhIHvH0Q/vqCPXc4FG6JC/VC/FY91QHgn24605ggYxL4dIVnF/To3Z5nq76
g+Sqd/F3HBuIT1W6MY78A4yD4Y37AvEA7vgDbsxDf6+42kkmwnhTPyuh07+zOk6OjYOqZye9gh02
9yAlNp1DthR+PESc5Krw3ZAnnYo+erhNeGSzgLjv37IjrnmFXGoDq9BGPmMkPAQvmvCSTfBQ+A5/
erEDKkkeFKvfYaNslL3l5vf2l8Sxn9F/OrObvGUHfSeBdrZu4ZyhdaYrekidwMMviuZG20IMOnO7
kQp8UV0CQ/QXrsMzeBookztKEgPgHjq5h/kC5cwa98jQ7r/5bnBm5enm7syNmpJdc9e68pFQ6b7e
azbxkJtM3cr2hgD5B87psT3RMkH8Vmxh9E6BS6E+AO1GGgS39Z39Wsk0ojcF4CZ17xM5x5VPk+1i
ur6+tbgODxiCukOwS7bVIf4C0qV+Yu0VS6TDb2Hi6y/AqCC+lGAlzpApjtXZ32ee8Yw92DrA4XPH
ZHtr4sY+VeW+dFXGFMwNDt5HypHY5uPdd2jUZ/tdu0uecAAewq+52OqXMSVS7HP4s/KKgs86RKo8
NrIeqx/FI0/WTMJIVf/ymQ+wZgBoy9qoGwYVSARBZpFivRqxxdwaGfigID8sO0elAub1y+Jm3QuW
Bcm6RwuxRcS6vD0g7pF3cdqfEvjDh2j5mnRd3fzn71aTillMAxrFbPXYIWaOAn/RnCyTAF8y2JDX
2Z3X/bWJayQhkpr23rq3vtE05ZuE6YU6koXIcqg1L5ih/yaJcmyoXFkDnfp5VemvuyTJzJsG9Ktj
Glqj4ZFmwgljimAd+IpeiGMr22QEofPcpQaBDpXXKNtHz1RTZ0qSyaV9yHRaXhLYbYtS0brX0laj
7PPX65qiI7mh8snotdQp05q2mCC3Rl42ZsS0dt37PCbsfjhkNXFTRNtFgosf8y8+KsB/VIByUTpT
LCSCdG7xdsqeZQJV2Bi5OMYhhJJuWcqsG+BQl2qCITgs1YXPDck3fEp/HVMGmlCoawgZZz0yLqu2
da8uLR65nwc1A5mrGREuhlym9AylAy06a+5aDm6XkuC6ZyzVYCDdqGVDIG+GeEhl1d+Tyc1zduzp
EZUME35XVid6PGKvqTyPu+eRntaRnKe9pI9Ia/4qIMkWSOUpIauIzNuO5n3VzmQeUolR4coT2Fax
XCeq04AA79DYQhS8vJQHRC8WUyXyqB/NoJG9MBsH5myzeCxrq9rTAxg9+gAQGsVI5FJkucG8fMK1
pr9kJK2BpaMjuI2Xep2WqD0xDRba2wJ6NC7wXzefx/peno6KfyZxKPPwiZM3oC2q9EmrHmXk7iar
HtX0DbdfCnFriW7pgmz1vuept9SOtWapIv0sHn8WkxWlf9N1kwerVGhIDkbVy6f2xNo35MlafZ3a
BEjL0CEzKRr1pW8swcqNjZwRBCAPHaBHQCBrWXX9gNfN50urLSL+SBaGMnPy9eMVy9Jemui6rbbz
LSExFvQ6i/IOPoiK1cSyWWrIeklqDyAMgb0QpIlaYduUZkGFbq2wxkpcez9fWzK5rmtz4n9qD00g
bkP59597aMeP97D4tYP2x3f82UFb2mSY2VSaFqpsYKL6pYNmYp5ScV0hS7ZMuld/NtDsf8lYQ+iP
gS2kfyY+TVWaoIGm01dT1EWrgxfrv9NAw4b1u/Rn+Sdkfi/6eNi7VOu3RlEi/KqD4mFcxBT3LiQE
2lIR8VLKggcqibVaimvcnuumjIgaNoLwuj4yUhERVLnurpu4wevbQMrZro2jdTNLrJfHZbO+LNZq
Rg7cOx2UyP2tTxOpLLR/OSbl2YEc7lOe0M7erDfXesute8p632m1VW5904eFs9QAfql5+0TObunk
oxrAWFgZpE1JdbaroDCfKKG7sODufM1mOtdWl9Ee8K6EGSBk8ErbZm34aEsZAS/NgHk5A3iRQYke
iXOws3ivtp3s4ORlXmmbR4z1TFSNho591XvhEkM0DSFFq57HZaU0d5LOIUI1OhpFps69V5XXKUC+
LJn8TkFsPXWTDVMEgi/pEUdVmcUmaXQUK0uxf5yXusC629TNcr8vVQ5VjHTTpNpdf09pef6ueyD+
zSOtgCoNZm/diLkKDzxfb8ee8K+ontxgrc0QdZCMgVcFfuSOClKk0uj3Al1l+w4T5hSyzkCHYGIh
GIipH8pjgMeU8zMetUB7wKUOCAPf0Nq+W8cvMeDqlNDO/+zerS27dbMOYJ8vp2Uoc/Ihvh8tchbW
EWvdfPaO1q7SekyxFMNFfLlZH+Lrb75uzL+e6RLIHmXMNGMT4z36o6cYxz10soOCVfBhBnYBr5oB
mVgBMNL36lk0qDo31ZOiP4C6Gz9q2dGAKNvbooXxs0fuRuQE2cUowvawH7bSlgQTa3pfbGLSQ6VA
seyu7OEvsdVt9tznm1lxGmM/ybdtD6ypYaaJmv2ULMqgTf6a/BDOvIHweBOCMtR3qkr6HpIfpxgp
h8636viggf/U95hOamBFNU4lzLpl6IjWC/vNsK1O6GMbGd/8Bpa9O/XH+av8BAGY3hJDQXTFUE18
K/ooQqQzE0Y1K4WtjEBCcaDRYwwxtXOQO0Rpa9T3v8d36Kz9CiUfAwTyEBham/whf1DjvfEMQ0cZ
l9NWoXEj1Qxsx+hEmgeuIUbSiSIaAClgIWbnECEGnP7mtg4upf21/MArw+m77R+je9RG+CuCHXP+
hx7ZLzorJwB6DhmdWE/WusrNZKGn30Sn4r4Eb3rlePll3Ji7d8zBm/IkXUiO1rRN+aWD7QFjCdgR
RLDRUbB+alt5l8zbgG6i1xibsT9M0R1w/xyE6HfAhUP9LWZaDnEB6kdyLKrt/E0GstVegcFwdltQ
jiwD7a38jgmHRneV7prLGB5qbTviMFA8lir/l67z2m1cW7boFwkQM/nKrJysYL8ITs0s5vj1Z9Dn
AufpYgMNb7etlsjFtapmzdCepWHzOopX6Z5VlqCwh5jQS+PArk/SknPUKi7P9bTqcPx7OZJOBeYC
PyTnQqefBlaCv2giMyV0Mb2oW1qU5v760q6vG1PaA4Ezau9oLUrpdyyRNR90CANGvMKnJ07+yMtt
7FLq7huo1Eiu5M7sUmIrjyPJc439Mmz9TdouHmpIzovJspU/5d/hDX+lYKOui1WDQzrWIzgF251o
pz95zSTcjJ9e/J2VjFZN/FqynSixU/jyLdn0pYl/Q3tK8ku3LW/DUfxADlY9KpiHhsVi63B/2nNT
239quiZQWMtR8TssKCV1iZAG9Sy1DZR2XbUCEA3Qi6Xq5G8wF3EnZfRJDj3dX+YITnOSEbn9M9Z4
/eCeBhHOYcS5Vv8Z3+EbZNtf+Qfw6TP6MU7sO2PtqBf09Rj+ipjOXp8pagtT7GHfbopjLXkDAUf3
p41DvLFWRqfPrDmd5vDy4UYexpdD98ZUdqSD+BQ/M1gXqU+07JTB3HXCn7J2e3Qo9k+3wyeh2xV0
uHd5G0aIU91uZ9iqI5KU4kjQRqmTHngbxE66A7bDjbbcNHb1VsKF20QoiSgPDV//95rc8UZ6PL6c
UvOopXf2jueIjtMc1B/Imql2VkKHL6rtMl6Jn2QYQW7gkeLI5eWGnDfrVO8CQjI//mmw2bTwfU78
/CyENteceNq32BW+8l+DLZR8a39U3X7g34eXZ8WP8apsAxwJeQzobeVV7w58/s5SrtH7BM3NxWix
NfuPLnanVXGMG1/o6D497iV+uc/nfrlcFW/PNXmnLxrR4+Ibg3jub79A/Lnm2cPaJLT5B8UIXq4J
8nl7Tis8UpYgaT0eLS7OHeCXywoLcHMxbJQWUzE4qCseyCdE7reYRYk318IJoJHjFWUKlYOtl4Rx
TuwnT0c98Xifsl38FeKh8B2cSRFVDprMBiL9ojODQ2iGWJANj7y7xuWOFGtyZUtC5F1e5llg4mPh
kgmM+mdrAJpSb6tv4UKc5c7AsWY8JmAjgR3ceuyg8tvsDV1Ufl6R6ACp2GuEG/z85fJUDwdt+S/E
8Q9wI7TmHLvMecobNXWy9DeLffo+CZnxaXhg7K+D38KLuEyXZ/chEpbLJsvTW2IsprkSjxDWOJBU
Y8R1anbkNWTY3cvBweqHzQJ3R/5kutcDD865C9wZVOsfYXeXOzsjFRko41+64j/MgIGRHQFtAF6B
3gwnh9/BaAnmG7qwU5A+Enkn7glgJr1r2vUr6/lgyoFBLkcfkWBuuiCrFljyu1O3cWoBThODF7Uu
wUpi5qMDEHNHCEnIRPPgCM2ONpe3V80W63aUrcg5AwqcDrxZARTGLk2G5wg8VkPuYtQGA6A+aQkT
lmKTvBtAyfFZ3TB92kuH6YCp/5oVjW3SZvHARalki0kITVhaBWHWpBlBIjhg9xEK7kvaFzVx5bEj
PP0u2r/Ei2jYskIqkPU8p07/lrtYE7uzBd9KeLnk17yiW9Tsk2Hbyztaz3HzchL3Bl2FO6j8COE3
PjtP0SdFQUJ5k5MfY+kV5Rdke7D6KdqoSFrAVTbPpVV+NUCqeNPirR8u/EFhsOnHsYcnrA56VXp9
/DblbqvshM7vZFtPdyod1QtoxwlSYFUnwJIdhiSr68xGdJ1fqjezQ1iZOtWtaayKX7IuquviKJee
AOjI0Yvpkm6S0xH/RslJjC2+DJmHjh584kLcIBsgnkBp7QRloWwnBHnjHCJtjOSm9b4oWtjyoXyP
vuV7sTPeM5yLT3x3rLznJtwM2MZSaVj6vSxs3tJZ3HSTOW4HT/+S77m93KZnBsrEHmEB/2+h2dU+
MFbocr2mtTuPFFRPcl4fzWkBKjk5s1fLul3Vh34jvZf+aXbT/60+hj1Bvfqh4DUwyN3I/gs+sh22
dtzvMptRgR8936DG4Tmjb7hGRGCMmPcggLqQllw/QfT8yKBXWL3o7pObdAQMJWaqFREG2T20Ow+E
+H15J8aEGVF1JYAI0NcF764v44ZaiXfhUbMro9diBxya6TrdAfPGJ3mTnsZ7f6+uXH/+sajdFCc8
hzA3yKxucKx8Vb/1byqxChu4a1MBfG5NJGSvtZtwnX7DwZEwfnrtpiuUFKY7BTYSOHI7wXd7LD4Z
iNUcrYgeWEOEJ5u4oWuJH57bVXBZvGk/LJzKE67L5o6mV7kJkicMVNsWTYS6vOvTBSyfyLLuU2Dq
dUt5scIscf7qzn0Ic91TwImh9buoL5PEfXbmFslDbC4x9uzM5+sjPjV4geH82Tqp3xJWTXBjco5U
h9h3tTPrzO2RZ2Kw/oknJsJs4dOpy0P+wzkNMIHuRLoBD4de/jM5C6/ZY4zdGbhpX+mqykNzXX5l
9mQ8SFYnNO3lQprTBquudwWD9snNeqrbY3euzhW+vpHVnaXcM5JV8g4ujcmWvimPo0iwjltekm8+
fCk5Pb4G1qjyxKD4XJdHKBJ4mZI2sOD3tb24tBfkx5OxdcCsiB/NVeYm/ussN6tUw/TH0Zc2C55Z
VT3j7ofnnXfUjj0Ps/UKDh0xMC87blzaJuOfQnlO8nxmFfIp6b0qumgFKli//SmRk/QPVIiJZKPm
gu29VoRDv+Kaw1dkSj1JCIkaiZoz1PECqCTGiLRl+lppY30t9TD3inYV54K+/vtDC1/GGt8tWsvq
g6TObt3NqOjUtv/31d/3/v4ISBVYG8C9cPKYsmKJU28KkFWJkCa7msFWMhDAXeUZtf3jm/x99Uc6
+fvqv1yWP15MOkO5xFxvhj909++vhz/M9//9bXkGjLGOpo5UfA0kuUwWj7IKSIDE9pScnz/bCfrM
dsaTRZ32OAKVToyoJrdyXL9mwFoGua7nsa7xh2b/fSnNzrjjH9h9ROuTN3aT33Gw+Y3EDaSA5Y4W
jYALgtAC5AyeUnkZIi+gVM3ErHvA7IInGZcriE2/DDA2lS/Jq05jtm2+vlTB1FH24gxvLvZLOgki
0d4VTgoMHLcoXesY/b0JRLrrSP8YrEXsGqrHi8rqvt2BElriRb1Iu1Fw83iz0F1FI2EB9zkn+33d
xyNzCmpRAxMYan2nuOOAyNTNCnbtu/hOgzRt+PT72MZ+dGE1vmoapzG0W1d+b3flB11nwPSaIedk
M5bIdEy7GESZ3b2MbfU9WC+Pwod6ab4Wox38IiPlQsvvOTbkrpjY3Hsyk1KFDFNT/O1+4iNNapGe
lS/dVk5gcyRQJ+FZ2ad0b18v97Wi8EAWVGyb7ZxNxVP4b8EM+JH442/oCh+4v5GjcpJtlUsHPLiP
fyiK6fR6Zl/v9W/+URLkVVsxhCsm7RsuXvlLcYlR4TvjG+Yg1G7ircLxfh5r4lCGS7Gylb5Ezr9T
7XFHCNQpd5nTIy+yQ5fbzSiZBFRgTV854f2FGYEp7UfmdUSRaRjGcqaZyx9GasjasXqSD8xbsZdN
8EJly7Oh9GBewC/xUghr7PrxJGXVanK7IfmwwT0xtRhx9W6wZVXigPv6ivGD7J3uDs9kSezafeF8
D9bAPhZtwZYZaycrdTUtzWSHW/jo1G60lvwKhhNdvdd8idyCH161lKxptF5+szFqy2BkYy4wf3cy
ft/nG+fFuSRwYCeTUKNxvp/pn6UNOIqwEdhYLvEhkM2OOc9kE9KEYlN+r9E/nZfElBIIypT+p/DT
e/Wkw58J5PxEIropB/kVzFiwmYZsZCdAJ23jjtJ75RmDhCJyWUY62tPZidwCByfFTrKM3XKF78jg
t9f4oOS2docqvEH3lh7yj/BCuppEysyPZkmnZ+dosRVcAX3x/Oa+GE73hdYCg5PwTnLW8qgSM/tD
dmNBR4VhMStYNpF14UHzvIiryh/u3I3SM9yCmAVTfxdlM7ni95Lt6F7auQj0ow9s9AwaAVIdIHcR
NS+cKc5PRQYX0p6diHI7Rd9BfBOaOLAtlDW+LIB34W3kEmumyucW+ImDM8Ms0lwIJ0aqz0seOvGn
tqMdyPR/g2xJi51SrVD1Gd8Uf7SnqlesZrAM2hCs+9BR6FDKP8QAjCCyaMj+kcDUbekjl4HVf0zb
Z/c5Zw2jQ+ScqHkTnlpas5snR2nttp/KV+Yz28NbagKdjF1NJCTk8krflLu7vA2r4hABMw0UMf5A
/OTS7gMLT1ekokQjSffXuzRb9HpYlhZLG8fD4Yt5kLBBPjzjLbVVf8yr6EP/BUXAK+PCwvgLe7Fm
q5qQVhxUYPGg+Va+WCThY2rMYWGVH9JkK1/1eMrSfRi7uEPGj/aXLS58Z0CmEs+bUqttumO9R2uk
LezuXoh+XLFJ8r4AJ1bqqVdtUK742H8grgXKIBcSHGtU7pCyMTF8lc7yN62c+mMs3JaL1u/ICpw4
vgNLjSz9Xw3+lbpMObIPzCJCS868BbBPEK37nUEzTc7aF3k9aDHkHcaY2W2ysWM5aEy0sTy5Zx/G
eVSInnT61hbmWfUpTd4I/nvdGbyGidVVXtDv6mGGWdhCVYgpT85ewKFg+1y44oX4L4KTkRLCaCLz
yWSjZ78k0m26d0fmnv7zQkQMtxOv6BOwFrZeEDqs6ic58ZAE0kVT1nK7w41b0t1s9LJwbUQuO7Rk
11fRoXsBSfOxXRyv2Qmr5XJX9DdQL06ip3IMDUoFhyOn+tIcbQ+CFm1gz4KloQTeFQf1OB5RR6oh
yTPWa1tTLGAxtpZcWCG47PFyp6g4cx+hA47XeaeIrfDCBswjt7i3u1Q/RTFWHzzvPIxfnBo1Keh4
YBC6NLbsvJv8muz6o/aBZ4dhpYG9/B1knziMNtksvlqSKCV3SYZHuM4K3HohHbiQT3LKCOOINQCP
IXsXOGK++P273twYGDCnjk1Af7dxgQ8bj2BcZUOf/fSKQ124Cv6Zg8XmY8ABoQjJ/Qw2k+gINJ+4
uZRMq0cPCEv/nb34ewwlvUXKWHrDCcUuysIiV0ITaDXN5q0/i78Nt/nC46aqFo7As8N6CFEaIxv3
qdhi7/APyqR2aia8HcKU8cJhsw/3eLvPnE2zbmf6wusT0hP+uc8HE8/sMX70O540NuwlWFfLq8IP
2aXxFeOFVLLSVbWS7GKEx8Zyyld0qFyrhXSlWug1Z/J5asm3ij15cUbDbpwl+lveO9dbvtQ9qg9H
zbeE0ZCX8qEMjvayU8ziJsJ4IFh4ZOzo2aFlNf5EDu2xq+CMA7kALpHwpo6OVvkEFkm1gxPJsrfZ
QS7zZ2ZngfzFvduhpR8QuTqZr3yl1CnyfMOf3S4s/EA7JhFuPCwFukqObSSJeNw+rSgnf9VKyWlT
rXmh4BAN0yI94elZQ9Nq+x3HRoWqgD6Z6ArM1vdsv2bvqDfEj1ACdXGTksTI/OdXqC8GeoGO7nK/
vHIoAgq2dEk/+akmFgc2R6QcuSnSXb4Gp+Aq/yiU//tu0zVAm6RZ4vNlBr4xM4OMwBa+42OAdt7q
8lWWeDyj8mx5beYeuAh0jOU158HEN4klce9/qb1K1IoMhywUucaZAI7qIHyNnQMwOX0NXArKuVPz
puCJdhvJvLHn+LBTzUYyw9EJ3WK+wtPN7c/1VV1nn8kZJtZHmdtq6NLcIxAH0G/7lXDHueMfEYYB
I1M3tBjrvFaL4RuhdO0Fvv7J9iuzLK8ckhOBFxcu7LOdn936l1ocRz4YXHBjs2K3+ORIT9a1Ja/1
XfHACTn4RyrCWCFzujZY1MT4My09EJuEe2g91wlAGN+SZ2B1CWRJwum/bE/P/6ER5wyT6Vds7QrR
FFF5194JbhlPAAUe0ip2qpcvKFaGetpU/4XswAa8ORMjXTBSKjUoaWQEr4et+I9dd4mcY7IWh2DD
Kmsurx/ZeT2RPdgDK8EstuOp0ZznL+lz7OAqJrTgQPF6YvjR/0r2uI6P5TnwWa3fvMln6dbNFrC0
KA7c5HL9XMmUbp6S7ETa9g/9Vu5lZ9hEXuri1VFPUBBZnoA67T+OZYPc2jfxSukFiYyornW6FQ7K
BIPZ4m/xubcpzgnxoavyRXhYDMggZClzmfEUNgFhzgV9j9sQHZJvae26L+OLhxP/0e7OYhHx97e5
fma9IyRk/Trw9NbX4T7GNg+UzeX7+Ujfpm11qa9sijH4CfjNW0SZ4Igr+X36Mu7I3McrZNfsg3NJ
kQ9puw/Hbw4ayv/nVvp4ko+pbvRvqpMFhisvPBJX4TmjfHhTTjAb9Qtx5wN5Ziy3rfgGoSC9d377
m9L3rNNDshtOywde1vkqRdu7fW1kzRmIqKELjzA7NslG5WkSV6Rp7IIjVLLQHxz5kL+owBEF3ERX
cnh2tpEj+Yb7OhqbwR/O/UPw9C029wXN0p68FpZucwASZ1ARutyNynyKFFIO1QXu2MIXmsXuwh5J
9IZMvNGXUFlj51O+B/gyzpizXsJcJqrQFKgmC6cqCYgzZZyAtopneLMRwdsyQiRnExYHqC/ptj6h
mrIgmeRkzWGi4CSGh6o9R+J+abHF3kC1Ul9wosxEsjT4WYYtHiZL93GaGKVrwcaagEWBNqxbSmRS
gwWHAhGv4W9hXa2bj/6tq12lt8XHYKk2N52KmZhbBL+vA10fhek5lyzhQ3HUVX6l49swEFjRWGhX
7CSMXbov4CfDSybhg2cE9sQ7LvkBm37g41Ewe4l/Pv3+Mfxb8vFgEu/Kx6Jx2+/m9kSRROjKiagu
AuwS5OI3fbP8ArhSEBzdF+tK8MLzcOsrh2QtoAti1qmQeFeg+eQnFku/kdbYWmHGKxLvDdBUc8Od
gtzg0IGvWDPGw710sMRts6TBB075UEJruQX3GS/jtJUcjBkv5SMAUWIERTGujU4GGANMcpYJNeMT
Rav+EfXY4xF7aOFcHYLNb0HSv30UbiBCZ25b+TRxoAN4M1vCDgR7BCJnG8En1Fz8IKL9J90YeuAL
mgWewohN8KOjNO2E1K5ZFlbQWqV+rVuvqN2JlU8bnGL+4UMo0cj8RszmyT6JnMsXAiY4VxaI4ncB
ETF44FtKNgWSV5kINKLoKzshBuYsjIgZqDRMngJ6+Ok8HtJ9o86gVH7Uv3sSZnkkeKDgfqdOsmPX
hq3MNCP4GV2Zh5rZ4rHcIwiHwu2IbrHOeHgolTlIgp3ikHr+2d6Ur2Ybd2aGRwYpbXZazdtv8i8f
zexf865DNg9sZn2qV6/rTbhjxhr8k95iz3ir11j20fCPH/I/YgMZdkzRPBvlCAl9bA940nAjPD8X
x4m2H39ERKTPdbU8TtOeVwzb9fB4vjYDgn8Y6dw2kP8WY7y1nqyhK805o8A9E3ZdZkpayuQy2Izm
M+sqfCHveum+YHgMLaXAw4mH/OWF7k1QmknnnOZINMZExBG1ZEB74lxHMBMlequ1sFwpzzAUZ9sd
ZnQP5A5MTYkJQLZcLxyOhXqwUalY+XNPci4aImWFAJGwU4sJFqNvHoDv1zu2C6+FzW75Mk6K4kXp
TfGri2C4o04BY8bf4cucjyybQObPBvS8MiFeJkyD0wMDjt4AlGb66dO4lA4OLdo+xt3RXO6CD5F9
jOreEeF1+9w9KuAEq1J7EuZ3MOlmdhIdLo5AgC2WsVvRaXfhIVZ2dbfSnIoDUbM6kBiPLXvPx6Uy
jh9Uy1mxfRH0NMGyhXv8qV1hi75uyU+gOiz1bJtYhqO/gwRo5shm9AHMlJ2GbbBnfNq84U6lazY5
590bPTwDReO9wl8BwCS+lxh/AELlfAJn8dt/6+8ccqJizwdS5xsUGx9E4nF8c8JhssHm2l36vfyb
nUpKnJX2natm6SQhvv2r53OLOgStzkOyWRMvTlieJII+mOqMLuGuTWWTQcqinfdqbj5l75tdVi7T
ZOZlGtk/ZvPNAYq7/c94zXUHtiRlWr7LEnt5653hsGA7EplMwRZHcmQaEtpEchrsnD6MJ411vTDD
a+TWlwSuteAQ8ECwWPiRFlZ5LK557muYRskg2w4BvU1OQs9KiI/4zBuxA1UattAzoNjgrbjtVwLO
46nAOwToglzRStS7cQdf31z4QEesBSq7wu6u4LIjzHQKpot2VNhLD+Ka41G+SW7l1ncyWYsFVl5W
dxUFq4rBbfHOCiHEWDEp49Ril+A2XfCSaaUPMrkb3iBjCEZZPuEeDOa0xooVK1rk86RKU1dkwU6V
078Q2X2oe9Wp1wlXCmXoI4JsEF/L+b1Gn0NqPS384J+SP8peNx4ZmDMwwvhd1WwgS8oNgkocecvw
dLqBXDiMsR4tY8qrcFysskP5lp451I2KmcHCjj3ph4FRTD+KVmPFwCGy2IsvS/kQr/uDSqACVPjf
5315H+l9KbxX5fvLi9c4XzmgOhIZXmbzAf5fIL+xWsESN9XHy3k6i1VzjS58HNl+Cg5TDmkVriII
BmzX+PDsgsOwe3kihjiASvOELgrJt2AFU3xVbzyawxuLjA1PLF3lIj0wPFscBgLcVugsJXHb5e9L
IIwbyfZN4/WYi71cRFdLUhqJNgW7+X1JGwR2OpgQszKOaK495U7mo3ML6a8aZi4uYaoK20tva4mb
J+tYX2nFTkCxoiFC8ULNaWVyBZhluLDIsicqFVY/cqh5/oCXrd5aKX7YyT0tKGW0TbfYCzsOFgy9
GX1x9XAlnC8vXHkifzXm0ab0Xv1Gl+xrwND0l4HwiZdnxcw/hYKeUAi2Oiu615vqtyLSTeFIN7Vt
TMq4qZ91AlJwse3+JktAW6XJCLCL2ZTMxRt3h89IvB+Re/1d3LS2tlMP0ISs5UY/MzsktkD7UWLH
JsJpWVkag0LZVOINkRWf43cCiZRG9B9zjlWzrwazIVwg9vr+FrR7QXJQ8oSJ8zoFD1xWc5Bdbad5
S2YjS2pbmUGnN7UwuW3KDeIPdbyZBHP8iu40Fc/Mq0IbJkTN8MRBrcVzCqXnS98UgRWeiisE2chF
hoQBJPmxXpVvjdyder8MTcHhMShtDFzEN/kY/ApnfLnqb7KXGgtaxDX9nWOryWaLbfHOv0fSw10E
s9rVd8L/rowUF3Z+Wbyr5+E9iH1hJSoeBN/vmhLlp7U5KQDirotgRVKzx2zxqo0I8az6grwOycI9
uLApkI+VzMkuToE98iHY67veZ85QqJYx23lZBO8eBa//To4Nw7fFsV2arPjiKr3LDHmiSyrbxVWH
UGsqgD+b9o3hyVTO17PyCKIk/F2wmlN1Wn7Jm+Rg8Fkrq2bA+cdHGW7TR+VJwTxqrQEawEUvDJkV
U3nOKhvxIdrZhdhFINDLErDZ0g+MfAizz7afn7TVCQiDP3gJNdiv1pvNtQQUssiVweSJIabMhneJ
r9MFbsCLqpYdHOlBu1oQM8nT+WXwO8b2X8oFNbbIL6yAjRPuArPRS4ZGJX5jcAtvykl/x4vqhqd6
M1fIAwcvRAATCskVwHLT7LODul/Y3NL4o+DB2kRudS5Oxko5Yi17HDz5S2JgiJ7Tijeirxx1w2ke
0Z1HN1yTZXJK973NdJGs7CWWs3cZWJ6y82QLq5cHLVt08c0bNR8eHjALwPwZA0MsovgQ7b356PYq
n5bx7c8M2RJWsmVKOdnhZqGYI9eZdj00X1fZT8/ElGwVBG4bni+VCEuwuhX3+QcsJiTBBDI8ngiM
fCAc0oK5BBbOQ0RtPZ0kcaUeKDGT8s1Yo9pm++ToKbesS0SV1zyytU/1i++1REX9skWwUIR3siBx
BBDv1U60BSq2iIrILsVj3zgxk5rRRFFA1BdbNp9QDjyJzra0gJ37cF4iy7fqBO9zwciNjjoDLf+k
ei+kN9Sn3eQIoifRu5Nl911ueSXIsjrClNaqbv2FbFJeJ3rNk2B9I2+eoa18tm/ZW7xhfTK8zvGi
A9lGJHtpdot18tauYFERM8mUn67xLG6Jl+1XVOoFWx9vkROTBjH09TsjbKJRXjvhHVz3F6Gftg1u
r+1MESNHcvh4jivjUH6GKx6tCTz1ASeEuU1hda2Zbhcc99DnnMI4PGHEwoe7VQ/sErLeRu/Avj08
Sqa7oFPr4AajY7FVT6ACmBY/Pzjp3tBg6yeIZSdorqfmvbwvSe0ws9QtPtmxF+h5rE5i+UgHThBO
GnUNa0ieE7AAwklewVt+F5TWeKLK1o64owxYS1EeV6fxrb4ox35TofpZ4cugUdneKo8N5oB55mJj
vKXBSt0vIZBwMgN/TN+LyAtsSDEbFOvsfAsXziMwC1XvGFqS7o0emSKe/qg0e7gx665u8c240pQ2
Ooi/aVzJGNIpvxwsOdcPkuhIU9Coa0GM+a5hUp8w6h3/YfhoPOI3GgYym5XAS2manPJY7WNqDtqa
0nrWTi5SKTvZT/NJpxp1Xrw3Pp4XVFpsicuKnE47XPooxKgnn/3mVezjpa9+q9+JaLLphFzErabZ
Cjo8XGYe9FS4XIyMQxyVwdXyoFHsZlZy7H+WjZ9fYv+1l3gwW0v7XBw56TLpkAXvJRwWicVFUGbc
+8tx2/SoU89ReiJv4hli/w09yep+S+Z/d2oIUo8oM8hVBG0CW7kG30PiiE9gDovHh9WICjbL/Z5I
bsEaEq+tSMJmidocTSVwmgBb1meVVWjnNeaugFfMmkhtgxC1yzeNh+CP1xopq/g+W0vnqOpae88Q
Pnr9V/Ra1TUogLpR/sR8NNRYLMvZvCFPi7miCTIHc08jnA/g4DL6ze/giRtEiQRtM1tQ3up7AkU1
8MN8SwKhAvoh27nk5+kOF3ZoVOx8GM7lkPg0mjZL+B7X4bYAy5jmEpbuBtwysOrSCTmrCCI4/QVf
E5920FY6Y9POlyRoqFvOacbSbsCGg8XqeMYxQBrWJSQIdS22LhUJbzhLH8ITyigRGqSUxd2qzW2B
Q4VhBLW1OF/+UnSSQ4Hd/WKDD3KTnwksF7NdhnQsh8iOI6w9LW4L5DWYHI1rnWkXM0hEiSgCOwKt
v0Z1LeuQxW6jDlyDTu410xDnePYWzhWWJ9CHHYGyW3T0yGWv5HZMRKsNWwMZEqQ6PF9H0klsFdsM
wMOHfDaO0JPaBm4sjiI45OEpbVIYvQpXyD8DeYXvqzLA4bixMUfqqruqX93xb7DfztP+/835//4X
B3bIL7PO+39/Ec4qcAU5+N+3hj+JOD5MvacgG//73jgrybVGO3bPzFiR5uBks9o8rnkSilmBju1C
s45mVfrfV9osaO9nzXpZbfU/Efvft/7+Upw17vWsdv/7HpJ3Wklj/o2//ydc09VnpXwzS/GzGPX8
Ehm98KfB//ven/VL+SfEn//4c4/5+9///cXfz/33V/Q/Cf9iVvN3s67/74eyP7H/35d/P9rMXgBR
LGLToKTVIehWAwLdWia5ZGyfPq4PWGVFulf1de4+g8Yb4QCJcdOQvkkuqfpyomvSjrsqGE/Ds27s
ADdQQgkl5aC+okOahp+GlJ0lefEpLrvGlVNZtgzGG1EyrqJF7FQ8r+3zMLxQUIU50fRF+nguMELW
4nRwU/h0SdAN5ALXgZvFhEPlIAjGi1FjCi12JNYB11SBlkbXaJNbeKKpFO8XUfLIurxfdRH1KYoT
jj6Vc1MlDdIs6nbwM5XJdtR/5stc3MhPaFGYFI+67HBXCGbhVFCWnVvjUMsaBBrtj1kjChtDYfqA
YgIbRmbxuuQWaJDHpLb1avxAFVKb6UTB0XYqQj8oaYuAwiiNGFlG8DsV2BY1RtvO2EJrrHsOwoR4
nbFfDisCkR9dLK5z2KmzgAunV2ZoReEvFfzzo7h1uSAE3uOjCuW7hHhplPjeR5C8JjmGTNd1JDmK
v/USOjNuJfTvgjtNzMsJvlxa4qT9xJny+TLAM9JIeSKbJixWg5kw6HBfKuAb/B4tWWO015GcaOPk
z4a3WBY6hlT9i471kIWQ7SAEjq8ffXjFTk8+2xCdcUZoathiVUcbEI+BPchTbyvl/OuhkRJvc8MR
5nV+5gmEp1A8CUsOjj/zfg1tJqL2CSSuTrN1rXwNo6+8FsRWsweOeRzZXHKnxi3LFKJ0cqKsfTyX
YbEqsn/LGObDs4Kwrg1pj7ensjaYBXSIHiIBzKFqongfk8zaNvNek74+oxK1hbCPixKSQq5DWpga
OvJE+wg1rfHEp/plEA43iimglC7APF4qLta6jPn4RIEMtimG6rDPFHLI0vzpK3PIRsqjttKk1sm7
AUn7OMHmDg3wYGaKkprfSlaiI/QCOGS5QhEFOTJhMyNT9l/Vh9UGg+/DNIGJ6NHIBv3i+Xj24RKe
Biaty5TaVftgCyz+yVnwE6sV0FrK2ZbMzigiS7YBQxPLRbed9HGtTRJPSUw1IMf1+0LnLChA0MqG
AVElq3PCscpmIKafSpkBdVXxQ4tECrknXGetuCwTWoJu8QJX7piqLsENg5ijLZaMSysHwH5FotgV
W1lcZMpBoPsX++OThUSOOGCEGOg2tvSwc1PY369/5Im2W2J98AEXJduYXVCXERZsKuZn65aSJn4G
g/ecyPouId3mogzPEOvloUmXHu67mO1wrCKAHxV1o3IBuhL0MGtZZt0ECh6QoOTjUbtppirethGF
SlZT9b2KBH/Xz6ge1gI+xhARdYAQOfBlRccMnzFElPQ/WUpqehIFjxDzXzPXUoF438QjXKa1oiqZ
vDkP2q11Al0HmKpBh6XEdzXJGDa0yb2appucHIeC0VTDDHFIRsjPLSs4rHQzXQBi5Qw+I2NhZ+SW
nohxbQ65SAuTDN9Lbfk+DNxr7GFHshITB1r2V53T2xPXIXJrR+mgy0COC5mAboGz+o8CNDJwiZeQ
bbMXHFylOg/ZQn5PgBtFiVklIUliEHZuKi/WPUWEOKgcOLXerJMu+khbPXYQ0W0k/OxgRRIxouBn
Ug8BsoQnLJFoJCtaaEy9jdNNLjEmjksqh0aQlnZX5pWLNetBJJVVVLXATnQcqp+VdMFqeDbQBTPE
BJfIHDJJ3HaqkN9o4eElBOJ+KbaPSmyvecVz0hLW3gxL2ngNfCIM6nCfFTSgCkP7SVmaxIQCttPN
aT25tKLC/iYunufFM2BOUS6S/3B3Zr2NI1u2/iuN89zRYJAMDg2cF2sePA9p+4XwkMkxOM+//n5U
1e0sVJ9G475eoEqwLNkpS2Qw9t5rfeuIFrEiUywiqGqd+AzJITqwRBbeq5HSpgx0wgAfh4JMpnbf
jMNGONmzPy52Bad7b70oAGfNdnhwPjNH/5xax99B++9XjkEPXm8ixzXXaYC0xDR1tMb+Jm+7Aqm5
L2E7eTb1UjfQ0jJDZzeHHbKJJtr4kf9iF0ZGp5k+BacZSrmGWDXbmwksDRel36oJ8fcwcR7yxDlk
3rYP0RuSAwRVIh5ejO5hGpqXpiA7iBS3wI04qCJiMKwpuJKJBdtgyl5i34q2Ua7kkeSfBfU5DYxx
0HhIn86I13IqkkPXbv2OzXTO4KN3RIcE2lg1chKrOQqhLfbqNg3YjbrKLogQng+djMqN02T3WusJ
TBXtUQ9AvG3OawOaGaPTgeRiPQUI7TN6jO6ktjrFqM1Yg/W3Ry23JoHqllQxm6t308Oyoaxo2Ijb
MZ+pb7TEOPVoV0RJ6mpNc7mce5LkJ3pfZmAwhGjVj8ygaaC989yKeWNXqCeKoWlRLs37suyJtR5L
8inDbFOQCHzla6x9SUiXv1RBd9UHIJcDqrBUxDETNEoYhCcDkoXQo2toTUQCufW9JcGJRABW2SxT
2Cc2XQ94BcxsucKCj6T55foTDsSMGaZAi41ypJr6/qpymnIX4oYGGq5uppGeMaRCANervGO+H7v2
ymTp30ZkRm5ScN3r0FWwWhi0yzEjGgaBfB2ZP6RHd1lwfG9aGmpFMgHAicWznzXeOvA0Q06i2KvW
1o9mnryIKtwTHAxrvmsG+vAUI0ZurrsQ00veJPiWuJjo2iWyS5kv2r6ZrFpxIS/3oqOBORkpjq22
+OYdp2T3/B+Op4bXqfO+gkw/jlDwb6BDNachPFgj8wDTAd2lzBCluU9R32u6ULXvnf1cf6gA6nIP
AJNXfTdGnnu05u55iZjgYGVbw+6uHAhkwwXaTAvqIzDclWbvhY5rxnvD/Ek79qvWDLII5VmBYqPw
jelhkfiZoUaT31aqXooaOshYGhvYZ+c4QPTZU7+sVd+CP5A2wBWkC1HzMLvuISayWMaIGkxZ7Two
dCsNHXZthc671QwV1Ve7yeKRJhYQ+FKNHHozhjGGB6U2t76Q4rbj9a9bFdY3xVTfBCJ6A5cW7Z2B
bgykBG3f262xDye6SdokZqVy+01fo/8xGibbtpHtxrEhQTaecd8PdxVZybvcinZRTPdKRqj4i6TC
hhR3mBWXEkjU2SZiL9D0Sy6yfxMOcjq4Hd2XOimIN+/9rVEypM+iZJ3b147QycoJGa8qByOjIX+p
of3yjJanhXfIoKcT+zvesPI50LMHDgRevv04mw6+W3lVEgZymtmc7OaXKIntLQ5wIhjlsYwZ5tgB
R62c1XmIFMOUCnyIi1bINetDrOjSj41ZUefclaHGcDthJQXb7nrthLZWR+AwXHRXw/Xoc5UYmP00
lSNX/oQacuheLMtKDlmm7xAijGaN4RJBfSX5qON2tEjwqzc5bt+r3q3cw+RWJ3u0w4cySdehGa2a
GqmiB9l5a1ftu+uXw1n7JLj5lCu+grwzvufq2izjc4NVeEOyNiOgifiw2P0RSfXYZiNZb7xW3qYE
NaEOUjaQ6dMUep+x6tXemix/2+Ttg2z78KxtlrJ8St9UKn6mLW8oRGOixfpDpMq3mlAD9nTNqzZj
5hpGcRMHFVwnCu6BM3etnfpqalvehVgJipIMS5P1aGjwU3F/C7B9upK7KvSMrVf0K79l51Tl83lQ
0bc7AP4R4WeQ0tkJ0kmRgcuVti2nG8uVNzoSIBugK1pbW5ZIjkuaah1VL4u/X90bPhOVNi4a+MEo
e5OqO/huBSvGQv+FYVPN/bhSIXvPBodIpaYXe9SYFb0YjnLSyI2vqlNl6E3ReG8kXhBqkBG8JOkd
FXmKUqih+TaRQFhjLXgyGJoNcfOmx6RZRdaAbnJI3Z1CmJ+enN40VtrsT47F9aONTEwmuearCe2c
EVr12o3Rpymr3sQxUo06tllgvox5TlaizflL79sKD/SApSySU7hxFObQoY+RKU4A1oKAUm+20scg
cqDDd8xq+TSKVadSYBvgfqRmYkQVTT/fI+GPsuNgCedOuhX9LgLVjeko0E2MmvEQbEe25znt01iT
i4hAjUL+wJnsPzTluc5IOumWjhtaQU4eNE4lGXLRcLAKcxcFNWPlKWrv6Sk8i0zi29BAkwI+QCFr
eiBj9552oAcd29uwmxdgpwz4pUxrDaVRQdJunBBLK+feoRo6SnU/GAzEkuklCTsIjaB63YhgEB2S
bak42WGhJsMPJYW9igKJrNZf/LLNC+bu8USeaHx1a+e5T3LFTBCgDe8pVtHOcsb7vpdU3jWbGeKe
aYVW3o3l0HsNRXg9B8tmWXJwsi9FkNNcc5zrtUcgWjD5n14NYnNqk5MU/R38zWv+8BlmMAUboet4
2HuoRUbynlopSWbEgpJHz+IHn3Jtu+kDjMRq01st0pKJ99dYPncS/1aWDE5m4Gc/DIfklki0p6Rd
fIq6ZwI5ZUuojdhlZDAOo8HcZfTpTfNR2mQxrFRaZ9fj0udrSnFTR5/dqI41/JIT4S0cHZ7NWKcO
cfkgafUoK8LJYmg947YdLPcQJQ8FESdMNtqvyEBTUdMcqFqKHp+5+gglyXDx9ucD725Jc2ZLwAtc
wJiBtygoLhzy1XFqj/WeqwAG6NpCp4se0amc4Toq3G3pq2FpZeDxNhHFxWbQbRxCaLAhmfmhq9HX
dfacU23bq8FCTW4EpQdcD0TpkvpQ2A6mqvrXxNKr/Gg66y6DIUP2BCJG1EeDr4K1HQTDTZNG+76f
r2fDTE+5h+5vnMm37tpmXdYB2sEg3qgkuCeSgNbobJ6sZbyjbBYmWzcvTuYygjPWzvBjDsMFAqRe
ettCzNU35MUHKIH4PKO9LQhfJViJeSBpEVbeYZRq0U5PhMMOWmwtha9herEyByuqMYNAK1FWEWZ3
FXLUD3NhbMec3DSq4B9IM0qjNr9mMFkmUfDLqu/ygWIwXTXxjRnHeIOt+L5A2FGaKAzLqdo36QIL
E8GjUeMQIZeQmewmk9mPzLG2/XywGrwVwopPbAvv6ZjMiC2GXQ7NloXyOyLlZuXmVHd5N0jOAL0O
Gltc1a3FeM3MVir3io0T+xS0nv+UkzcJxI0D1WVYSJA4jVAWG8xZ7tccx2hCEL53jUG14wxvOKha
PsSa3FXFHxuhqK7gzm9FlTDnEG10PzmfXviAxaGkJwWCu/M3cNrfDWLKo2GZHk2v7kDlkjnNu2lQ
1pVwse3XoMBbigXraLToPLIu+mgNmkIJzICkSEjMG9hWJQwpm6p65ZSjwRRI/CKG/VZbHRAzC+Gp
4eQmMnfj03KGx7lmptE6N2ldIAVoPOR8EgHZkH5HbpzfzUj1TWh+U7HUsYoSTrKHK4fwLDBOeAMt
kDGT52COvUdVMxAZGF5NNL9CK5Y3biHXhcJG1fRINdNyzB9ny/j0Shl9Utt8q4BTWjpPua/oalrN
N9e3N+3Qe1FtyC7rtqi6eg+8SI3huA2r+M0mFQuLeDdwQY1tzLxNR1uNpeGsUbhMOb791iSSR1ew
ZdnEuLAaamvYculiNGETczpk3iqX/WdgJtBiUYoXAbuTKagDXNf9PrIzuR09lrd8kh9Z4D/nc4J/
JbssVgyfgvGG3MA3TzYDxFbdnKvR9ph3Cbl2iAFAkFN99IO9W8qMVVGTVTo59nzyfZJcEvYtxVzn
214G1yx0yYkkUPsqLHOaGx78KL+iNtSjQOqJKU51r1y84vt0bKeV8vxHzw39TTCTXdZUzbOXg96b
Kns9FhW21MJ6tIHoX+XSrtdZWO5cYYgdGlWzxP5EcJPmOkePZ2Tty0ejhjpCxI0GZlYXubN3UR5Y
mdvtAsEm1MPJaQU5q5A28COwSzLiAp88pV4fsaJ4rU1QH8nKIiwJ8U38vcXe4hgW9leshX8bJ+Xd
bGDqHExr3Pqaam/2cLzonI287UDtVmS8Gtt+aplZ+nl7Y30OCE80C/+KirBC25uutdswdYAomecb
b7YQ6ffMM6Lkoyb0+s6jHU3VMF05vfviI77TWP3wvNjTRpXiF2ED8F09h8pN3Lpd/Q3cnc1MjVZi
KK1556PEmEua9VXAtnvp2heGLrahaxGsEIXufgimG28cLdBszEhVMLGRq9gcuLD7QTOjQZhMVgzC
LdaEeJlIWUexcrvuLQzFS1K4ap05VMlRmb+a06z3pkpPQUAa8DRgP7S6RWTZtmtNZCtXTRbSQtJs
tpq7WnigGEJNnyOM1LZ570RH4CkhOeY8YOpwangFTUfGDWkD617i5YE416wVAaQwiWlHjFzhVon0
s31iGu6mMnlXxWh8OSReW41Wb75AY+Ul5XvijB9GK27M2jlzrb0b+GRfykAdyagititvUKw0nIM6
s7dJ/jpSFe+DGo6MQM2Qn9MBI3+C9F0PLP4ttiwuJOBNnZ7rs1N9ZWHOhlR6yIvJnCQo419+GU31
PdGUGKoWSPPoK9C1l6eHletNDKqXIqIfpjWFf37840nLM3/f1ZUDE+Fy/48vLz/+Lx///eNzX/O6
ft93PSaMw06K4Rf/5AKhhNAWLzeXry43YsG01T2+1t93L19dvnd59PeT//a9v929PC+ANgPEW9bB
ZkqxCl9Y1UFa8tdMy5/4x5eX717uz9bIQ0JfkOTFI/VJcbzccHThuP19X8zB/71vL6BEfDTxq6vJ
S0hnkhmF0Zgrm1bmMUvh3sWeaA92oK+ycvL2wWhBy/GYnuq+UsfIiNRxjgJvTSw0kpXlblvNfz6Q
Lk8BdMjkQVj73z9wedrlrqAptHOG6HT5Vqxs+ziaREAifUjJNLDg9lyed3nkclPomn+covMhiS2M
206OoYuobnW8PNyaSh0K82uyTYVg2O9xt5Imuo6hiJ3YOEDZWmhFbsUwn6BW0ihLpr920j62CQOa
vp7qlUO22vFyY44tgoioqGf0jTMKEagzpKx9jwKtRe4pup+JjE8pF3C7ZmIWNQ3jQiFgiEfmnqg5
AhYWUBTJVhwuy93LjdYD0u3Oret9HUIGlj32hssj/SV+ISjzn9lAV/73z2WXbJmpc44BKTq79PIb
Lr+7DJcMhkj0J/4cOKX/9e/98a9cfu0fz7k8NLZMUuQAB/b3Lyeu5K8v7/LAX373//jw799Qekmz
87vm8Pu5f/k3C0CHcVqfMskGGGYWy5+nASkoUhqj0H8cbISLpsRn507tOaX1DE4KekYPh3GtRUzr
8iO1ZbV3q2BJB40ObjpBGI6S+iy6galSyhy/Dfd91G+SNjsQigAdtQDlBWJlHfjio6+NX44dQYiv
GMTXGVv9mp0LFaeiyoZUIByHnhgzSzOg8vRza4QAA4Oo92GrMvsgaJF+e1vTePOf2IAVN+nAkuZX
ZDJKw9iQOROsy7CvMCsxrO/zGuEn0WsrewRq0MDwyPXPPozFpi7RQLEXIEmXrFRadGvs8qiLnOKJ
oHR6RRFkEImSoqdLtmbTzby7xa8YZzbc1lE+mm5+y/a2WY2ZgRAhTvYZl+B978j6qiUWdiWpy8iz
Rk7l4ecqursMbP+qioPuZpQMljommNJiTNctavAs9I99MRIUmGLaSgRaYjWXM6cWUBwXrTLcjwmh
pFeK+q5gthgkt1EwZys9+0hoZPutwtTbzEnlrk2fuNYITvRkg/GNiesNPQwghuv/SJFVtsxB1mTD
4iDqUPSQXerM4qPryBCs8+bTcLdplrUMGhUT/TS9ayqKbXLs0FBH+HUD1KAmw7WTrd5dZX2YaYd5
tqGZZk9yrxy041GBMKC47VPkhm5W/cBlALrag3NSt2F4VRG/sZZpDBBcEuPcp6wPwi7GQ+VSO4TM
YAnjrU/uIG6YE9R9+1QZ7IsllWmbwzCZiH5iGHwzpPI8WJ5CPwYat/WKa9Fa1XZQwa0w7c+8Wvq2
vBxy5/CeZSZQ6aQDGZhjjEmD/JebxacsGDCOh5W4jnJ6aFzOYArFgvckM29CKCOW0derGiD+pkIC
M5WhucpT+Wq01k8nFfs8xFzBj17TDuCEieY7LZzH3qnHO3qPZshmLVUowBwi0PYuPJqKZshR2MaE
aypND9KjCsp9cXKDx9Tu1T05kb+UiYs/zp5DNig46nN0u/Zb35Cz7rfzj2gvQkmZMJsJAQyLrtdp
vxgGLoXfIDZeRa3XFpj4rC7blAmrmqXlzHCFPauVM9JGAtvkrrFmjGVuitT9Cvs6eilobwWBX66j
Id5WA+C2gL7uNtDB0UjjA83MZ7Oyg0PFOyR8S9DqLNSzLNpzpn00cB6LqK0HbHW22vdW5O3bMrgm
LrM+2nbOOlLoIy2BawMT1tj0b1VWvxslr0CXiGB1cF8W8q6JRko/3u9ebHrFVtDqpm+ZOuK6jvEJ
mA0tPEEesxehw0pjZOCJCl6jGFH1nBswdSLNphMPcBsF18VMGqvB+UGisviiXENRYRxyH4Nv2J1s
FHYDxp6mBqnEcr61Bmh8pdAhmlpdfWqHtkEDIXFtOcD3bPRtktYe4pe02bqEVT/qtkZlmCCU4b1F
wNxG4oY9PQA/ieh2yk+tG4d3bsc1OWQsZNtxuB0t+e4lvoEaJkd/aabPkx13uyalDJeRq25IEPpq
aaF1UoHEMJF3jR2vq+qSu7gtwQfOFu7ZoOPsHvseWcx05fd0plSIaKofgq2aR3NTEnn11BUDY8vh
qWoaA21p9NO0OovICMvatgrN7yhN0K0uv5QpMRqXbnEiDr6/qvFMZ41u4Z0kJqDzW16iuTaboEUx
SuvDHptql8OoZIyPEnacilMeDi3oPNSkCDl2sxBqMySYKqAB6RSlsUNm5cG0AAspEd0SQTesonEh
ITC92waJ1x7a0LitZnRhDKueuznD1NTfD01Dfo9H72MqJfZCI7SPg9d9JZBSabTl32MCknCoo5xd
mkEqV9Xwrtd4kBSkzKqdTobyMLZ17rZPOlr4hUWDx3IXDChkZaMaH8fWRA9ux3SLxXo2y/nUIq4h
B1VfLyIzjly36ONzWs56U2t9pk96K4yLAD0G2Q6Fl7IDsHZHyjUAwzk9TjUftD8TOh3GwGnKPqCN
ML65pP5CZBpvU/r2x6FksKLJuzbHxMI0XPgHY0zfBgSv7ji+ZQ7DdMNJrrtZoI+esFo4JhYmo7ZW
oUIKP/XTuauT7Fhtp0HfZ6VkTc39D3Joaea3WHyd+iX1jBjNTPnoMNTKZ1JGK4crsxbut7Ocqo7J
CCfV53rgBKJnx25vHj8Do7oZjKkEmsNfn+B4lwaWbE9jQa6iJ0IylUSq61cHdDm6QogAyppfp4+D
A9yOMTM2qOV7lwdmDzZe5dpPRdOGJz9Sr3EG2TBZQN4XfPeF8C2HFDNFmD9HIopANtf+cbLH10gA
qmhyazpKdnvIS7iphQo3SiMnSNBBnVLA2IfKn9fm0j0MGnM3LjWA4VIXVNSRXlPI3QW0/Tfa9uXu
Hy9x+YEmjhnMbS7f6IkzpPJYXrk3yCeRZkB+3MFYe3jL0UX+0GN7KvMp37F9nGk4LUlmnunxJYP0
4qpwcmstfQGApPZ3OUxEXb9ZIdp/6aPzvGzpLze2x6FgLjeXu5Hw6KBTsBECQQRTGryHdjfOf7wo
qyG1d0M+0320HOGpzfWgJS36iiRkYGRLEVGZoEt+57L97XvEg3PddDAY1WbyJ+BaiJIeUWh1qC+h
hoddR0F3oVj/vmmWjXMXq3BlMHFe2RXDzr1cYpsuyNYwJf6Q1Xd3YUv3C0Y8cRVSpsv9eGGLzxXd
GD+z9s4l2XBeENMXMquuH3qi1Q+OC7EInnl/nJeYQ9FW2WowhoVUBSz22JW4zupCXUduwQLhmGQJ
dIV1vHxVG8I8loNT0MygFRsukPPKspa9mKLk4N7lNVy+cqhvyRNAwhXF51JV8tgutGx07H3kBAe1
IKzNFNFvWEaY4DNpT4fIemAsQoSV9KpdlHhA2Zq3eWCfR62nV4wNyDzzCmMdhALLjttYx9KU1rGx
EnKuuIZetQ7qA9dkqVzQybAufTeHFgDxJgugKRAK7JRM66bGNldWTy3DHPOuDIJ4J7XL4eRT8m7a
WPz6zW7vlgpDDgFi+tmiMcSHcblxibde1xkNEeKc81PeS+xL5IRrqF6ljxA3iVE4c0N/9VC0s9yN
zEeP83Jzef8vdy1aipmmmcPbHQLQWz4Ddm5/3vgjDBUPrcBq9gUK3IyCyIwsRKXDruhQvFRseP0F
JPz7ALzcnRI85cU0B+uu8YilH97KEk9dPy9c4mROmm1kjJ8W9njWffcwjOXp37XdN5HdipEAFrEh
vormDvDNkCsvPWvgk+muSDfpxsUdZrzP3xEFREKbcIO8Gp7jxn+qPsVTcWI0ZSzZbounfchgLids
iImQWrnn6Hl+Ay/2Pd4ysQieoyeN1mPnThBOV/oXEMXlpCTyhwElIF18SYwCpivL3jAEgW6dAI5k
Gv6aL8AxECRbFvX5EZ50PQB63XbGDqpj1O+Nh/m2/Sq4OyEbvLIRQ4A4Ygb4ZnL6yjXCnPaVf8ph
Fof8i3CbB8xoDAk1bnCEN845/pRUMdhTfX5oRs6A31ic8E4RR8LOuR53OEJMexupL8Qw4G1LQKNP
8u0egNUmvusYx11hM0Zo8UTeG+QTbOfJApryztNXeGeeUacBLtjgj4VIkDF6/S65nGUr59H5JgHn
Ubxbx+CRfjx7vQY7lgV79yqIzuwZWFbMt+THdBt8j3jDfwwwsNtdeJYk12Lg71bk3iiHQnJrV2ui
PkLk5GfgszP8e2xfrxwHOOBJpQmYGp2zU/KJ47Jc5cFG2ltirW04Shl6C4y9AB46cVXFjLBWyOMA
RQ137MRYN5DE+/dn1Ba78TMk/+Thp99uySmr4vOEz9uruBju7Wrvu48i2/0F1373Ryjuv+Wdvivi
vG3++Q/Tg+fOvnAKi/zw/c9/IDwxCMhVnnI9pKlSqb8l+5bVSJipJTFqEnEukKxs0l/EPO3Tz+4Y
PkA5zdAtbI3gLnbXk97RVnTP3vX8xRHCvhaNXrawXYj1lsRgsW06iGzhpCbkfHiHIL+D2TmUMFTX
ltiJJY7KY9+wM5H8vUI0QRn4Mv+C7rfVW/0GheMaD+i+fOnvkwf9VL6Q2oL1b13/TI4Qa1+zDxuD
y44IrCPXfnSYBgcsxvq9tZuYSOzcexYztAZ7ZDPYqZFP49sndSgkwpRUkjVnxwrMG8rS2cYd1b64
12CYR7rZZ4e0oW77s+6/nSd9Bscb/cKYgKHB/YUDSs0r50SVtgaY9pZ8IoY0vulbI38dHhksPBGF
m2O1gVXMI5zV8BoEsn6kZCS3bIOzuueQbRk/PiA2q34gsfBuiu0NRgm8uvSGM96/I5KoNzdmk73P
PtHqb8W99QIFc+tvwp/zp4Ox29rFT9nCaTRfPWsTn7uDsY929g2+UPu9KVfYpzZY79t7MIAInvUP
4gxnXC8omzbInTFHcp66uAE+k80qPhAVRXeSM2y6XRAAT5ax+gmYLHY37A7W7Spe74FZAvtkgh1h
IDx1i/HiFI0rcOob+cCwUkbsdM60yKGLL/QGDltkfDfTml3GWlR7iAwH/sRwa93Jb60P1X78oATn
pXIB36lj9Tad/Dfqyh07ty17873AMbReQAs3b+odJeESuXVMdt4fUQxf43/CzvtXR/4C9/9vB75j
GtJ2XMf3TdK9/5oSDci+QdFlDjcmkWp4lqL1ssZweD27/isBQ2AlY2hd79hmUDZhNHrGkdQsxO9F
q/y/nIYEIfy3FyPJ73A9wyb74O9noUra0akJUrmJTXqF/N8ahyjfTLxFINpw2HD9WOOzS6BjMAe7
LdvbkAEuNstn/CPx7eXl/P8aU2ES3kC0w/8cU3Ed5/nPpmg//hpV8edP/RlV4fn/YXuWZThLxoGj
HJNEij/D3v0lqcJXpu2x0TE85XOk/A6rsDzbdjzD9Rxpsef9x781BcEl//yHbf2HzVHFqA0BuzIt
2/5/Catw1HI4/vVw9aW7HBwKBZIl+W9Zx78+HkiwZ1mX/25MymIuXkhMM0SJz2CMAsOYvqln5/kU
pRmjKvS2NKKlIHLThGU9x9NzqXSR/MpEbxc/GZCK7NkO5jF8aTvXJHxqDJIh+JAQLtOfjomm4aoY
3WLPlNqnhLWnAZhjyx4uecwDF9BJk6bZa9wa0lwzWTZQD6RxluA8j6ELjQ6/9dtMa81uxki84Nh0
/ghs3iM6LidgyN6yZwKLUFmDH56nJnSck1kUy5U5EvpJld0QH+vB89xd4wfRsEurPqavOMxmvE50
mgGEShmOFWyNkRm6pd2vmMsvYqcuN8d5F/Rd+hX6eA9WojPwLWfagxbVGSNmz7nurRe7U6hb3Uop
F1hxJCAwSdfJlLl12AxHEI/9ConwKu0xL7SHJs25llHBZIH8sGnYZIewFpyETaohVRAT4kiwThqz
SpqyM0NZwvQ51i4KyshpmmA7RVPy2bI9FnDH6J2dS8utaYkmnrSIUtM+PcgcjQDSqdFxxVuO6C3Z
FoPoS1okVkC/pwD2WZYug1BbwG8bjTCzXmMrtbpnN6kC97EJBrf/Vq2snkeOzW/ZxEG9KythkU1V
iAV8plp3KcGt9l3bCOE3zGyLa7bAoG7cKX3ucvSRFc2KZtMHAzgqQbfXR71DVmhjK9jl41wz/Ws0
+o/VpDLxbCcReShDM4vx3i9SyFSpg9B4HU5xiXUy69n551HjNdAWmMUi+Gr74i5O8Hxs+kSjgaka
9iZrG/sE8+kpc4at7WaBBhIf9PldrOZa/BpDjXLMcEWLMIT4Zi7vScug6sq29Yz+iRFoBm8AZVmE
JA8p+GoeW2RUqyJJk2+D0og+RF5YYEfDaGILQXWM/8Cog2BjdNpX14gvK2tf6dI2t8ZQdww/fZnE
wTlgAz+9+PYQlAefrlR7rH0vMBGd9hVy+00ZN5ZGUNDaCkxlw8wl7GUH98eLDoZeur3mZKzmAlml
UwMfy/uwWvuGP61NdCW3KDaebdVQtEnPXMXl2N5UlVTniLUIHEVBa0eC6UM5gDAYPdems4ppS3vY
OExB4H7KcHKe2th9I2DY3JVpHe80A8Zd7+N4Qxtbc7Im41YbmYtCznZ3sg7BUUgcQ3Y/2jCsaDSP
FU0XbMra2bj2jNO4qbrzUNTeetatszYT4ay7Hm9kEIXy0Y/aaCeSWB7RHODqpRmOn47N1EiZdSx7
86nvWlBIxaQee8FXEYHdazMzkXYbCttfQohB6usPp1hi0nu/LG4rq/nolD9/53aJByvA2uMOQ3+L
lpcMvC6nrOjacU34THg3aQiIo4PD0yiy+CFPmvRj6O0AJBxaXcuL+t1g2bh3tOun1whcKB1doDSZ
7ICz1gKRrtOnexlG4bFLjGDpmSebJKmynYi8CA9QI+sz2gLk7B6oJF2xfx8I693MJZZY03IkgaP5
SCk8w8nDOveAVty5FrqfT8Khu4YeAkaFo1DajiEY9cgG1zpn+a6Z5eM0gJwo50ntpjHwrmJXQ7DU
xmEetHOn6UISgxw5a6fI7FszdSoCCmBbev6snxu0I7tMtVTAQ+YAYc2NZ2KO2ZuZKrjOtKF3Qz8R
3yHr/CEpE4F3bmmfjgjbm4I2RGTncDUnPv6byUuGtcRlAhCearhsk3zTdQB2er9lz1oiJ1e1AzVL
qQIiwuC4iEtbtzo4hDa/EjzkbryM1kBAgtON0WbOV+lRv7aFW4PUVzEmUU+cLKdVaMu9aT0XeMAt
pLt3c6Xi+7adK3RcbLdivGJXk0dsCLJ7msU1y7nKdbcx+RHEY7VCvruoYjUT2JXXCHU/aY2vNoIj
2DklmgfTttBiljDA59m7iWNjOGQ00XEjTwFolIIIanpxq8Y3+RsHqltTK8IO0sJcjfE0fEW0J2l5
zAoue+LfjmFIRB9yCqQ3CIymSMc3Yc3cJzftacd65aOhquA41OW0ry0kj87Y9VtkOITZuLnaT8iU
OFYH84Yoo/4UW6rduQiVN5Wjqp1Zj94qnEfSFZNOH+PJn7fo5AK4R0AjC3d0SFbFWd+bgs8Op80q
ZuRIa0d1tyogKLpQoWIISAqMNhv70DaonyOm7ita9sY2J9mdJcwZt13Q0yNnBrPq+V2rVqlpVbop
Prymo4Qpg3LfysE5d4LxdIv6+MpIfToDLn7rIrNA+WdWefZC3ENBSERr7BErGLEgX8tGuec+NeCT
aY73quyIjkIOuPODENsbiVrMGxZhixvDjpxYu/2O3JhEWh18UQTCU4ML2JNJvtY1tuQgHJpDnFQM
iQweLYsR1Gs3sYy3AZ+q7F1QZRT3XTO/+QNDNi0ClzYsZKUyGLH8DrB2rKzyMT6Nxbovp3HttHO7
wwUCxEAl+N9DntKO4FSTARLbaAzWVoRsnRkywi6BZb7WNgdTWVTw/AqPdJ4Rh0jeIrWSma3wTjKX
YltgXwWt5e4SRbDG/+HuzJbbRrYu/UQ4kUgAmchbiTNFTZbk4QYhWzbmecbT9we5/q4qne6q6Nu+
YVgWTYMkgNy591rfYpoMMsbB74fpUMIsXTyUDqOP5BtmSDSE7RYpP73hSvWnqOlo5uI/2RlipW4Y
QFM4GZ1/8SjYmIaBWRPWaN+VCBbYdkzOeoZ2uzmPyZnN6DDrwSNxxTjLdorJJKDbxmcoUuIzLYay
Ilh+OWMzsKj7841u0k8Led4gZJnyMXIA9xmNpJpMbBzH2XM3zbT63gV+dGSF0wapGjcjD/ePUXhz
OYNJD+778W7I+OaWlCAZ7sCYdAWdn9Yb2SxRn+5FBbETBSTbpmUg7KXP6b90YbQN8mbeVQ6z4Dit
EJJbdcM0hiJvkDXgmsBaNnlLSkjY+7Q1kDJcJws8UG9iYWbeSWxNVcqr0q3p8iFL4X1A4WoGf9xU
yVIQoET8hrIB71XjhFknmPW2bYx1S/cU0x6ibXw0I6DRaIZ6kTP7MoFnuOxI4JFIla4cCl/axnx6
VY2FaR7UtxiZ987tNAYhF7tTL5DcoWHGhZmOKdpFHDBOhJo6RRUKqyupATQx2x36CHmSjfhqssHG
eutrapTGm6aHvDwFPS0zhIpI2FUI/xydaauhLjiLP2xEj2/EYgi28annzr0r9CesnfyXCk4P0kao
zp4V0kTKkDAXkGcYimI9Vpx8Xs8lX1qdu+1Rx177IZE4g9W6m9ATIYOV4HPrgk9yQnves1zQXStn
KEeRzWw3Yiw+pWXAfr1yvycSN2bRgWAKgqQ6yMER+77AqdVUfXDfYjBj+lyOB+2nsFIQUyHrTOA4
BFmwF5PJHkeETvSmIG+xJFaHsXHX0PeF57Sp+G4HvbwMU1Pup1EheaOJeuXKLrx0kydvAg9TYbRw
bbh6EFdDnoDbmPRYvKgkyH6V3Jy+ErjuYjPDPVZesCVB3sqFqKKtEviPT/RbBblvnNRH2+DLuWo1
E7KnsPa6bDfSJEc/Nwp1jFKxpHSlrH45N74FrYUaRQBtN/hM4EOjlp4hLyOdH0sS50JjgqPM0zoY
5e+N/v+vO2vbvDcM/+8765uyj9v4tfjbzvqPf/U/O2v/P77N5pGN8O+tNTvX/9lZu/8Rrs/GGnGH
sH9vuv/YWTvOf3AZSEE4pJLaSKP/985a8oLG9YXR7K6FcIz9/7KztsWHFEjbth3swK7tac92Nfv8
v++sY6yDfRnbDe2wAT1b1BqKxfmpXtJdOvsx80aczEUE0HNuMLdMOekEGbUEvngR1cslAlw/45/g
/pne+DZxKygrpq73Hpogf7aTDE3QiGbZ9a2tQfLLjtr390EFeool+5jbxGO73R7/DGQH2XzNXHR4
DPgHdgXkOfVNDlPns3/XRnXK6K5dA0y4HZRfMoXztUgclFE9cbqDZa4nD0E2S+TNYujpTwsypmqN
Q6976nJatn5BTWcaDqLOX1fnxkG5zVPDNoBmKe+1xOd1PVDZMvSRWJBxEtTsBuzC6n92XKXHPgTb
j3mF0DayaysLRl8OOTsqstcq5wWojE5TTYTKXJuS4Ol6Ots+AybCCdD53TVze2Bzwx0TMcY2HsYD
WtE3vECRDe/XaCtEKK8oQ0vp7NJyqq/ymDAgSiiCqpiTGVc1u5yy4LqIiYVAwLYcehVs/VC37Knd
b3PqOYe/9Iru/7tHvvaS/tp64QShxSNdj7OEcw6bzN9PkGT2m6EcKjgAjnkSHeSC94fMx0nrYdO8
wq1nyMfp70TPQbnMIJZY//Fh/vOxEH76X4diHEE3icVc28L/+6Gw3ospTNPqOFr0veMKwD7kLlK7
rP4+lPmzZYqfsZv92yfwofm0fgKadVH7MCgM2uMPn8DSK3tpI5UdWyu+EXUKq+fZDhYga0nDqi+b
/cy+cEOnhjlPA5XeanEsB+yZeRvqWJfLyz9/DvJDw/T9iFyjhc1minuBoF3313ZYImSLKb0lRD7i
g0gKiuXWdDTsR/h7JfhUC50BQQrsllSCL7fIlp2VpacoAe00OUqS/2B+DhPjRaUYKBqkke8vtYr1
JoewqDZIPv3zQTvrQf2lh/d+0J5rKxqJPl1n/8O3F3IFxEWecNCMpHcxwMAu8edtN1jMwRJlYwci
9tQZ668UOPgXQ67DOBAQGqmO0d281YrpvcM+jVlSiR2M6Ia4fs4CNhgT/aiSrrVMgeHX9JxKZoBs
vbEvEmy8maz5OyrL29pbPwgZv00W29zAK9loRfJR+nW37TPz9C/veD0xPrxj2Aq8U+0IQwrwh3c8
YTKM8lQwaugws1kZbJ46Jth2fI78Rd44xoeeQNqGkG5yst1FXFuWDUR0AdZbjTqkkFxZH0O+0wqz
tmi8XQyLJZ4YocnJPA01UsMkuO2DFD1jxU3AVD2hXlnwaipMKl5fpycvRdpUeP1rXU7LocEQe1Wy
66R1RuaOu3WH4N+uFxanD2+boZqvNVWb4VF/uF4yu9XI+7Cjdo15Kk1PTrhc7pog+271Qb+vfxVU
34UEezK1JI0Bxmm2uIDacNmZtgFqos5AaKCv4569/Zev5P90bGtHWvoevW5Xfgg9bmokDV2jEjRx
B9EAj1yy8kvpNywJrXqqLE3SDEKo9+VADnDV1UpCChWb+Kwnch6mZLde5r381uroO5FHKYNX9cBp
Sa8Pwx81IlkO9tL88lwBLEY+LWY+eRi1fO++Du3mAMVDIEJqKH6x67bJ4G6sML6u7IpdcRJ/i4Hk
XP75bdv/fQvzhFY2dSB5z1qJD6t8GiZjHKqKaa0C3uplpAm1Cw4Z1WHZWuKHonY2bgHxs3POJuCH
BUUUsLbokY1cDqOAgJ5/OaQP64prPA7DUPpQytB5YULwt3uYG7PpIw6LTh+uHSbXy52IlLtv8uJY
ZNo9Rh1xuOEgznTmwezq5jZGXkoT1v63I1kvw79cpu9H4tnwW1ymwK5nfzhfE5p9VmNxmXYxCDH3
DUUjTNcs7HdxglZZch9KZ7pmC0bpsBJ0lYlj6PJqIuo5WyO69HPmy2Ab9YvaedLblmhA//nTcj7M
634fo6N8o1j5uJusn+ZfBiC9ytpGlRO3kta7xdJs0FSlG9eUL5b0228OU/lQ5Gcd18Ghir7rAXuQ
x5ACOHJ+S0H5liYQHvzqLUU8/mkiaFDQZRoSP7+XFvEhQSxx6xh3dQXlwzmR1nPfRxCiZ9lesolq
z28IutIAJf75ndkfloX1ndlEkLusDFoq8fGKHGZkxWxZCIt1ZyQC2HeiepjPse8jrmiL7MrpoCJK
8Ie0+CkrMoTDgTPnJ9z4AAc14Gq2pWli/cs1432oNtYDk9rlA3d8h1rc/3CCDqEayiXQkNUTs9fd
jI4DRyBr/fzkiTEht4Idb5wuj37g2OsHiIqaRxwNu0n2OUVoyMJGY2zTToF19Ey8KZl/HF2J6HrJ
gKgjZ1S45+7EkNc7PbBPHmKfPA5LHeIs7p+cSdhEPCfWawkRwHPINMhmXBSpW23dxQbK6NKwZnA7
ll7+0NcAMeYS5mZXIj2vZTRfm3JsbiK/ewuGfDmnfU+AZmrfFQPfY5diUa+6V39JLhPbSXL0yi7K
DmYd7RtsyVYKzKkrUeQGqzQw4EAe/vnL1+tp++HS8ziZDWn3hmVcfbgdU64G46It6+BSfhywn7N6
E1K6LLzxrPfUvZMPD4EhU3Mdi+zq2s92S15XO2UzCYN2s28bCB8mnbyjdp2NF+XJPV1VGhtlRSJa
8RMzQ71Tbvg5yEx74HqmCWka8mUoM69GM8ZknmO2CtLA7GpR3VVD436tIIQHm5ad003pZYjsyTtM
QtrTSQME1CmC4DgPDiI5vOxlxMA6Q5xD7bTeH6bzmNJP68dfY6u7jTei/A9dTYaRMBj6a5f9U9u8
Ri0oqmycMTuskYtkKYetCQ9d6tDnsCIYJEETHRzkdBjP6A0iw9uMmfnmhZZ8KEpEOylEoBo61WKV
CXHME5l4tHr++QuyP6yXXATw1XwGv2xQfaU+fkHCFCQRZnxKVkyzpStaWDaFOFQThv2ZDkviQZKC
PIVDABmGmIonhQEBUX75EHm0fjMt8UGAU8KjiGq/bbvtvxzhhyLr/QhZx6k3pM/jx01BbElOIqtF
s7TWwvU4wM8Nw20pWNvhCF6NXGZXcTzvxqBcdhlslquwLr/NMWWyBj91hdec6EIcwrgaw3/7/Nje
fzjBmY5rX7J18Ixv/A8n+Oy3Xusi3jv6jXT39OhpxvXjtyxBDxxIgIoV4JWzxbDtXOSxA3D5kC+J
vPq96EV1uPnnj8v5vaP/+zW3jvq1AOcmHA7tQ1WaNZUlB/yLh8nJ5MZz2vQxnyi7bPIVhwK6hGR6
EMXFTRjH0T6vftLjrV6d8qudMLIoHaf50YPMtqyIEe7iR2em65Qz/Tmge7WJAwXPIXbu4aNM2zEC
kelxWwTMylUx2FhOh+wl7AMiuqIOIwmTrUYj0su5qqFIO5dkat/KqkwuKimrQ9st94GEA9GGQ3DS
fJK7KER3tZjB2asm/t4kUXQzeVAnUoyoW5NQBXvg+J1E32NDZ/hjOE6yppFq+j+IpZPknLlNdXKd
yRzqIjz3GS+VGOLRPVfXeOLCR6Ngu+DHGSHcgI6UQR6fqiTAtFwCFo+G9hdfNzDPZHB2cvbfnKYq
thmouBN9PDQyuEeKaEE/iKZI5r53LsMYtWDkJk/S/8qHHV2cYnwMBBMyPZIPiQsKgAUbaBY5375R
VQeZJAuJstHZrm8Zdxhie2C5hXLjy6o5s6B+s/QIHHlCVskEZOstqP5y0DIQSulchHOCFrXMvmqb
/O2YaRqdWCxcbJuK0zK4X/PC9aj14k1q9KZKLXVZJn865z4z/5rV92B6yB9lj/fURAFxsE2gvixy
n7oS7vgwg7SVv+YllY99RjDfAhpr1rPFuBb/8KTWNUT5e8VMcvOFm+AtRFBzsRPv2I5dcJstqLW7
AphyMo18k/6wkyaRcD2YtzYRtoVKG4IMuqm+dhcrugdSUG8cF3iadO09uxu578DDsIj21nFxgUI5
ViA2cCFeQhvZ6FwVt+1IHHiskMDVYmqvhae++h0GrCQsytMcmx4kg/8Df3q1K/SY3tADyil6gTfl
ydQ8sW3Od6qHmi+8GcSFVfrE7XIuR0XZHVUzvqE86Pchw89r36sQPELKIvmhuqN5cWG8Td9bt2dn
SvODmcdnFwEvmS9c0wqXFXQ9XC7smpl4rcbmSp1dQzpHPLYKL7LeS7e5iCSLLgwhED4l6a5X5HHY
NrlpoafYF1f5dFCx+yAdgJ+6mKhT+wlhRtkDHpgw4SEoCE9TXgMdePdO6xudleJB1PY5Gtg2dnL7
u+huimCXmJ48OjuXV77SpFoWNh37SJLiA2wkaOxtaC103hqPGlFjzGi0M+01ApcdPZfPgV0wimgD
UrgGE99jR/OuGKgT5uW/lEMdPzSAJYCEwQIISjEQwj7bL07ABRnJZ2mF04tsUea6LYMQScG0wVQg
r6aBjJ5Stfs0CAMmdriyKl/tMgeAQTp9GopZXaiBqiQPDsbyFkaS7h0K5/Ai8h8D48CrxcWWOKUm
vOj1oOPW3NkZsw64IWhbNL4j6HH0OtekjCFaRQqRSxLWtK+dKLyV8w+wM5sZccIlHRbryk3KHMgu
qlUrKbwbUWCTq3o73MfL8OTmEnRgktwwxSJNz2IpN4Tw0Yon0ECJm8GeLoECQE5ai3iwJqIP1zde
NjkW6cFvttBjpxe/wrgeJMtzassb6kfrEOVFc+dLDi4N4+Bz1C0v1iIMtnljX5bVqxgJYMMSRQKg
QeelghF5bZXRcB4cdrmshjEaKTxCzONbr7gBuhEyNU3dz4UM1QZyVHGeZegwVmnFV6Z7pDSm6r41
i7tn687n5NOfsN0WN6oC/WMjJ7Un/0c5OsOmQJjDh7FGFyn92IS2+aTg8WITTXBLesm3KgMPSKXW
UUrezhrKvE9LeaqXLy5zwE3dkweV2bQmgp/5QNeAXeObLAkaY/zdwxzBzBSjv0HOZB6GlFRoX09A
HzqPHU4RHlBZ2ZAl8CVHxMxqpODj1NyJkhG2G0NwKzun2qfjRQd3fJWExI9kNpoJkoSwqyOYRrQY
1uDc0ib5YlPI5F7XnsYoji55kZHcIfdLVj94Eddg2TjWBrHcxL2+HRA/t+0pGycAlv3eacbXonRf
ulEUlzSp5AYrPIoHtz7FKShcOuO37686tWSwitgnZmAam63wmbm59jd3arhXjV5xHYHjlDOygaEQ
1WVp5dFxcoJOHOLUpMpxKphT5nJCiwFtqY8neVdF5yVJmod69knGw82w2IG97/rhU5MrEkJDWPW5
adRutpMJTYJ6rObGvotoh+veZ4gm3ew0Lt1yFTuNYJxUAmELBwCCAuDLmFF+KwMwSGVnBE5AoGi6
wgeGz1LU8wXJzHOGqDVIneFL1r9CSUWClFfOVeOnt1MERiRp+ILjXMDS9NQ1Pahmx/0CTmq2CnYL
2ASNd1MolcBGQzsfxyMhkIgBr8s0YlVjEcSQ6nyKflFG2mcLjKcRdXNMLBwkBRBDMCOF7WiGcWVw
xRl7xEf+ZTHavom0KK+Z3+H1rIFWUQJinEMNbMqObWTfwUdP4cI+mYjdg5m7U261Nqg4llshlIf+
10db3a1OPTQ+107eN2eBtkDFxJwFkSTeYa6cg90SUQiey8ZF5j+nk3nTfVRcjBudlpwmF9TCnjhc
KOZpMKNjaRuE/8kWBiwwxcQjfIpIyFKF013mFmZvAP7mwy+UT8k9cIHHzCXQts2ZocxpVG8yzLqV
HtJT06K2ySegXjpZjm5miI9mhoOqGdesn5OIZIsRBVfSvPjx+G20Pk+5miDMK1rEiO/9wMPDSoOD
+zjZFA6zcENl6DXBczVeN/bGKrQ+tA7PlaFr38h86/vxp7inzcgl17Looq6ew3wd6yx7B7G7SrtX
bNUnpDIv05zfWfS/8XEwVPaaHXo8zG8+IQYTvPO5VS8h3KJt3ULTsJfgQdfmlOaA9xWoRcAwGJ3m
Kdz1XQWfjeCihtpp18BzSlzvEyX1RsZqvOkL6yqMcWDMw9LThoGSvg2K/nsVNsRE0YyZW+drqEEf
TQEqODd9amiNXAmr/9KProGJZ9tHKDYwh7q6oCTGF9LOoBStgLIN5lMjqniTL3qfxpgfBJZtbm8k
BEwpGUBMBeDbSRFfaxuQOPCvAfdI9XkcKiI46G5sqoylGdnm07h8kT2yiTTs443rlOQhpJhaJ513
27Ge36rRQe2VqTfbrV5w3sBuntpgGxBcbvmUE0GPMCItt5kvvsaRs6vTdtxmTbtPYuLA6LCCEo1Q
YMjpRhjQKctofXGJS4jV/MreHqlp7e+jlu12Nh39Qg6EpcB8Qj9KSKDTPuPloTgmR4TnAS4lgTGM
qu8IHs4aLg9SuWWgARNd0IcSOqz2CCxwUNcRNsvEEBOmzg2W5HgBJZdM1l0K8Gyp9LUFiF/rNTxb
Q9MRfepdT3lwPwaYYgbCG0EPjJt0sQkxofMP0jS6Q5EFZwdADJ4+Nk59pG+ytRlkKvka99WlnnFa
oAi+aazshyyQ0aOpVUR1FDMAElsw6Kdyu+1CUBWNC/c0Cr6nPikkOv9Uqeaghuq5o99AYBtNjtqw
SXeL2yYFN1/k4oDYctyiTyClNONyGevkRwoFKR8JQQbDGXUkNtJLJNwngMYWWuao0tDefGvLvHjI
fXOIuBVsVFqucRKcgGKQw76pok9VA+AYRl9zYQTIJVFPZBAszTeKI5bsAVK4iswz2COWTrvY9yth
ol0fhtXR5xfBfB3nBaXK+uP7L96f8v7j74fVZRZrmqdwENY/jiCxOp/8kfVVsJCyjr0/0bzzL96f
8/7zXIt4vQud33/6/UQbxebOTOLm949/+a/Wlx5TH7tVHQXBwbag0pakgVZ1zlexkjX+fGXZVRJd
13rEf7zs3CJ5ygC8v//ln8/8/S9/P+kvrxIa+QlmFKhwuRI/3g9DeDFBTmESXv/5zz8c3/uL/+Vl
3n9+f86HD+79737/r38+5/1lwS08m5Zm1BxeQo/tOnjS/Oi17XDHVPgwJKgDRj29mqw/UKv2+8kK
0cj60XKyGshP0JVQc4kS2BR3tF3SoqkMkcvcO8i8ZZKPX/Ko30Vp/DqkxWUFkRzbykN82e3gxDuA
1aOXsZsUp3rvbwVqNWJzwm5rT8PnMCrMRecg28QYHIk7KFjaCLCOIdmAu69aJFrDPdoPaCmBlR+b
IDpBIytuSmbvSmP68fP83jHHSfkg5xy2YGxAoi08ZKjBUvxqIxM+JuI7GkD2wCkwkqIhtycw7rTz
j0tBfW5Ny2sTZ/C0iLIE6mwLEPUKTmRNtw9RKndTYPqXzEvQJtokqDSjOCeN89DM6xwiIOrNn246
ghSrOBOHclg04NKMrZTf9Xulm33kqidURc5FzEhPPYIJWneIUDnd95IEK971pnAGHDvVyox2DqFn
WY/htmHHdg07K7iuLa2ZdvGhgRRgutmjS3az+0x8iml1b5pF//CHXl53jrmG1Y3vfTwqTgO4rG8Z
NZtEg6m6aITlWtXbRKNISoLugnCCKFNJBs1U9M2FxgR1D9zSMrfIC6nNnQUdNh8v9DVehT3sS9Ej
qMIrmLfsg6IRfIrunhMnINnW5HgH+fQQ83+tbHPvMU0iXNamk4v5bhhXkfHYNNugT2J6tOlD5QSk
SYZGH6ZgvnczbqhuFp4jWe7gWNyOhZcdi2BkjuV8lgOwW4Xc/1TrFC1SQTvdSdqbhh31nV8SprmC
JYP4xp2d1ZFHxvFUYpsNgLSewjbdTMuc8G/NUXID3aHVDq6dWTynEm6Dv1jxYYHxBU+DSY7CwZ+S
1omEfB/Yo79qRa8XNTdHAiMuTsQkczbFRoPkvsp71sDZgvTrC4uo87VeVBbUXWu2yZaQZbDxljA+
VHb8lk5FgZjbeQvmJML+OtoHhJb+beTAGBnWRPUkw02OEZxInOqet9ZecqYJBXPlWyshiyvWP9sM
gYsVjJzLMZF6ief1BzTG2wyaB1CLTWD1fDJ4bO14OheGEwvGcfJJT28ucuIj/wiW1UTaQd6X27lU
30BygufT35PlE3z67FAvPg18h+hD/7oaiKJYQvwXrlxePZdKsojHu6wIntLQfWOK5DZ6uY70fEw9
Cww9UPEa2vdh0D54QxcmZRXiSEG+R4LlYqoti92XqS849Z3Yp2ZWAV2j+s5JiN2lc3TFpDm9Cexy
GzVMBIQHMihuiMKY6+Ys3dLeJst31HYrqm/rAMm/gmRREHqgP8uWwI4po5HEmO6pbdOHdTww94DR
tFbxzonbp7QNbzzvu3AiDCQroXZB1xLliCwx7cNNnAtwq2LqtnE43DUZVL9M5gVfbWXjLfa+Fb3m
puGCkrHBNFyBVTEYQZE7O1X3xU4jEBD2tO+d5U2QPETJ/ElW4z7+1QchyUOTOg29IeJa2784Acfr
ccqoIRL3xdbjLqDOB/XjEj9hYQE2jkSYuBBy40hOQKQoUZYRakiDn21ydFXPwOkLSW579p0aA/l+
fEZ1flpUZl3HndlM6/A5lM2jKRC+c8N4yTwH1F/8YgSpeLKoTq0gIx6G1QXd8n5Y5Em6hi6qOxy9
OX6yYgsalkVPFfCSxTzHJarvzYtJWC1J9EGmRPpQIskfyh297fPhKaFt4dTJr9zyH/wO7mkX4JVe
FsIpH9u8rndZ3XKNzDDjUyAXnhRbhgUgi986x5HwlbqbPKw/m5lw4AQKIXpvDKSLCPZJnvgbUkUQ
aAWd2gIuheFvERxeLtQzULoal2aC3W2VzX+Tzm15j2ItvFjiNhbJS1W1TCec8TVANoF1GooNMm9G
10v4kqTuT1mjNW/X1tOyqFNSsPC3mdSPThftMN2ICZ+FV2vnpuUKiBrre5twfxj1F6sp2LA0srwM
XYfv13vRdn8S9bdZCES+EgNil8/HsLXuRR0ja7XFaUkDWnOLBkGmmZ1ByCVNt/BfonCKV67yV0Wh
V3dC7mSvKeED2mXjpJ4WQg/tABtMyxWaLjWqFyu5LuMSwK8Z2c/mzEnLZDqIhFykrMvY0AevkQsh
JnVIuOqz8hL33reeBu7OdCmjD72nKfoF3C8UMyN/qonn9g6Q7pJNYhxAbagSskJH+sJ+zJkZGayM
vixIM4EgdYCHrgr2G348i93Yt/Ar9amD03S9BBFxNN2u9ivaeYT33IwBvnF7LMNtUHePUtHTwJrx
1GKRVaQfONw92arGhGYOzTFLyM5ponWL17by1JUdCEz29X6fTnBN1oQtNYh97FLxs1SdsIngMYtn
9oMN6tykwLcqCImGFvor0MsRoYreU4pwWx6ZbC9tszrJYR6LTNEjpEM1wrjbmZKFU0TzGWzBoSTc
qMLK7uIq58apcFptihQhnpfGz0BCgWVKvAAynu5xFjwVxUBT2IkBAwi6edy+R1S7Vj2QJxQ6J6uF
SzFM5aFRpgMiAukBMM5mWC9SYYIMqflhDpJ8z7wVL7nIr1wfukVCbvDYJ8V1b1vUNLOMtxBgPMDu
dEBoViCMB4fKmO6mDn8WMVmSS6MBP8M439ITekz6AlawjYJaT0jKneKNvnhWR+IamUV1WhjQfgaj
8bl3O0WToKU4suuzNTFGL6pjsHjUQE229wKz3OHKuKqVpc9cRG/kCvnMRVLnNBcC9KQjb60xRzke
1twaBvkltOOdfwqX3D2w26FR11bf8nYiQaasbmOCJ25rkm2bBBgr1fy4QwYM0612dn4Cv4nkBuTQ
pYJ7IvTZyOSCkcMcZjE/TsEe9RxhQ02zV0lDsNEYsUh8k+wRrvJtXIFDz+2eaGaLkVBnhk3j9CTH
Vu5LbcbHuWxfasIwCJtUn/tqIhpyuevdgIxn2V1ERElC6srFdc0ZAPm9hb+gbkac/l10p7j8SUtU
t4k3ENvm1cEGou/WbdvPQa9IZsE54k5YBriTiA3ZXAQ9SOLQOkgqXotoTdvFcLLDm3LqnpgT4CC3
4B/R939c7PuugXzu2iie6s6EVy7JGUPC4fSVPixWc4M+0N0O00DJZZa1FK9vA3TUFy8fH3t7oPdZ
0o9k8k5CwdSZT3kLyLCIk35FjdCULpCwb5OKbsrvv+wHxusN4iCpSwZL2TTizCBrg+c4z6FkRtWH
FqGxbSKZyIzkBi5lsendErCwYTN/UGTglosRpIDzoAGPI7+jdEq68feDIqaHuFyiY71e9Ce9PrRQ
WfQinENbWGuEZP8FpR95HIWWJ2C8FIsd8Tjd2MbnUT13ccScwMqWr6hzt9gl9cFOzXSqpgYFmlPe
BJZoTu8PFoyY339iuVJsHVysAOvfpcjjphrMsEyaUxdpWpnrn4JuZIhqj/g+SwLY3HauTyFtqdP4
/g7//Nnpc7AJoc/ENSe16ez1gDeGqgMOvCJnyGoD0RKzf7hyxg4MO7S+zzIl8oSW0JxUwfH9/yTf
gVShP//7mO5bmwfmkORqhLPWkkBDThnYjsX65PbTeGq/MmgmaXb9/fuTpgnF2yQtlAVOwA26ay3/
GvkG0TWFd60q9h+hFhXwmIYxegE8u3HpRjTDu3MA9pxD1EFRA/kpYk7GQhBSPheUFZwBcHHE+pC2
eXZabv31TeUuuVBXi6HzUgXx0QTQOmkHHX7/ct2/80UyKJy+k2xWMQN7B+B0uHFY9HgnDLsfpnWL
/f6QsFRsJtpWV3IF18xxX5Nah3kD+k+icjSoVUfAT0vfEnZpg4Sfh9RqkcwwLofHk2A66WaJ54pq
e7R8+TX1lu7owxNEy+2dwFy91qq2tk7B+dt1+a5f6UjvD/SzN3avKZXHWl/PGd69pOz++OX7nzCL
4Q6FQH2tOhCvRc/QM7JmFvG1t6aH6YXMCEY5NWbPtYMjI0yXxBMpBw7t0n1ljfvKHfAHpF0EUIho
hsyj8JTIBSCpWIP4FZb89TKMD5l/TgPxQrYd08xgoMsrXhb2tdha5L2cnM+2tF+8AfdVF4CMz9Vj
QHTxvEwQBWV/pCb+WYbUzd9CryfolHEoBB5IAkVxp63xAQXmSzuA1Qqs50lRgejhVQykTy523cFz
+K5d9xXx5cPUKDablZhwiSMVg9oDc5x70kjLXEoHeHuHgJ3SbGGgxagP3/eJuxKgJz3fpNHCpm79
qz8fWvpRDB366FjM2HrWX2a6rvGbsmdff/fhqXG2nnzvL/n+a9F3egtT//OH5w2Y81g919d7f97S
ej6JCO6lxLa9RY5bELYClZhRw6/aGy9uhtqlNvGXgCHepqHbhIfIetZUAFeaxIfT0EDUAmCTBP4Z
uzCy00xcpiBXxPgVD1br3wUNiI6GVLS2dnD/hHwhOelE8RA8us46CfMsONmGPazg7uaswUU+o40h
rhkbd5X+hFnHFr/6oezuKlgbGAq3Xon5jpvHjdInd4yzDY6czWyG5NHB4U9FT3FTlADR1ZScpzaf
br2Iy6pZe3dhVqxBSN33Gpkn4CENcis/0EiQB6usn9j2a2o64Oaey+2uEzuJRnmDyXTZqt7+RE7L
hFErpOgOWIt9agzgbWvcw63TGOiFdXs/LRn+SNGdokAeGy/SG9DiOO7A2EVsWSgVUVxHiMz3dCLZ
63f2L60nrlF3ZWowSUqc5Es1lbRoXMhhrPnz+FnY/nAC5vRKGl+3k0r9aDP/olX7AGnrnsitN9cr
xFlE1iYMbyqW8ucxlXuRtt4x8Z3rUVD8zu2+8/wBgmL0nDc+qbnl/+LuPJbkRrJt+0VogwMONQ0d
GSqZkuQExqSA1nCH+Pq7EKx7m11PlL3pG1RakUSGgHBxzt5r06gTxfSDCJK3xrKjXbM0ArrKu/J0
vCYBLkramf2qsP2d38cfaTd8ZrTnK1ZHCQNi6cu+yGB89Ah/V/T753yEuZTxnPVDvdNVM9BzmdUe
yddP4wf7rOGc+u6LcCOAs0nkbfBOvOA46R8cCXPV6POYxB3vV10NIU7hS1jinaTT9kAfE/4xumA4
8k42P0s2K4VjCQhb77Yrv3tlGfHo0vugrzZhMqWTRDd29Pg8JDIsWircr4omktJhvU/a4pFSL6tc
Nud2vB0M66A6RYTBXO0cY4GOYsGVZvJoAHz07PhxiEjiQAzg5GwoB0nQYBhGxBkGDaVrIh0Nc0tc
DDvNbZO5p6l2b7NN8ypDSWI5in2yNb5EgiZw2cY/DHu2qC4Yp7LpECapy1iMX2TGcjW2h8es8j61
LrWK3nkyB2Iecv25jOOL54yHlJq9kwKQSqfiq+8tFjrwCDZ8Me7Y6lyV5TeuPh40GX1y8/g7a60Z
K3F8tKbszECPW8794XbVWbnDz1HIn4qWPAP0NzyR5BM4A70T9Uhkaot7tevX2APOXjF94FP8VSM0
rxESBG1r8nSKRxIF0MB8aOF+tV561UHYWQbKuam+TyYO1TH+SR4MxbPQGdbRmF7jwv6SzUspwKJn
0em3KbBG9kQpYgHgvG2O8byxvRUC9y/cl8k2Nck6YMF9nSLzrffdeJOiE6YOD6BzeR30Ii2LeuDA
05idbL99FlCr6KoC1/KNYu3AgwfwNSwyQI+1nrkOCPGid4tfILfms+3ZNOn54FkHKNSUw0va9DCa
5pJWf3OKVf+FQMSS1v974mcZ5ls82ALWlafD4NQCwc5a2OmGc4tHu9ljj6QMCphiREMuyiHYDGK8
2tqlCgYIalLZXrfN2R1pbLC5vsWRxax+qxfbkGxeW4q8buSce/C8pNUyZlkOwKAQigKWW5eeFKU1
+X0wkeFYabOZfOyOVqRY+5rqxe/Sp6GD8Evldaxpn6iKDohB6RcnD6MVN2AqWMDyxQ5G6x94Shed
8DEduk/KNr6Fgf/EGZ5YiTC368cpYugparLvIB/APzVUf1NZ+FBFzoG0RjYM0GeL4Y0Ck+2ZvxA/
lyqgQwDmt6qmZw3qth5qlmMifyAQlmgfGiCg9/ca560rKGCJ5DvCkCy3P9kZFhWvDz6EQxhHgp10
HWNO7hITRY0Dwr1MOrK9KlSuHVKSbxFaOqAg4dd5gN4s+Bw5T2VsPDphgzd1RlBDv1LZH5QmTrOD
T0mG9fe+H98ldZ20Jg2wmn7WChla64b0rjxnb/TdW5y4r3QtKKIpKshJPvzsq4Y5U/ifzCTaq+ZL
aIbjml3W1SyMSyrm734SvMHm2AIyZyFub8PemVk0lG9Gy2xbBfX3CO6FZu3HxNM2O+2HYtdR2F9P
AdtT2X2mmUQmTerXB6wK2Ly0RtdmmawexuloWfpH2LN/ydT82LoE14Ux4VbIZiiWl79MyqJMrvpT
1OLUHlETTGmzY5v8MnffjQTbkcpa7pa+PwkN95vOPfWj4rloBcaxBlFbFefA3UgETAv9bYq85JIE
7XtUim7ldmZwi6imruglf4A+1AfcTwnO7qo4xowl0qARgTCh2Bg43TazwflMQ4G3XVACnS37XM3U
WU0PUJyOzWuwyOjNegFaO2Q/uPK5mZ5tjbE4rZBXCNR4Ttin9CncLd8S3c9SXlKe+z1kUXNqZuAI
QHKMrSIuelZRc7DZiG29LInh1kbkzNTI1yuX/aVpmoL2c/crW/JWAmRPSUbiQ2xZNWlYHD+3SKvg
xREk3fuSTJKa0DoRvJDkUcOxzyihyE7vWW4m4NAUBeg+S06lM31q6OedA0zSZzdprB3ekhihmFOd
icEi81BYl8DKPyLtzUSilP1xpCc2kA12VssPv0r67Si4vHj3AC8uvpNpJPVzpERu1nMJK4ENYpYt
lSXUkg9troLdYsOcAA0cqJ/d3BT13P2Hr2YWs8WmaJxgnzne9ACKBU0QZf3IHRyW1kyiQhKyOGQd
9TGmkuv9h5hQ7hkBSnM5P/o07sEIDosrEdHnCpT7GV8zWhF3xFkIouagUf1aTSXPI5Phug5VC0Ie
K/xIKM8za1X97B3r2ISb6JAskMM4OcHVseAE0P3SxdC+9GIsdrgiWCWmqbX3U265qHcgu1WvkSJv
5P4HF6f2DoYRgm7Al1o6g+QxQFIgAVxsMnDC13iOmVddVjO1CS8u6Dk9gHDlOdagryT4fntJ28hn
nFWiTQ4uHbq120BxMmPEP15oXwNvRDanQmPrZtgiIMDHa+kNxFAPFnnEFtu9Pp2BBOgWUh65CyhO
el5N0xiecYx3k0nNpQ+uow9npZ6eeRUQMf1hYlK/ZSkxilKLChkeGXDu4PKa+5DotXM0McV1VoaY
0TJqLvJo4MxTbBliMmEnZRLGbh+NAItRzHIiT0V6UqNmwnIPadA89TMRNxkc4HjxWWKio4kxG5ex
ddTGj1m7u/CLtshjyNOqedy9HorcmAL+9RsyIqJt3zAzJdCo1jYGeZdTtq9dCvFGTV2x6yDVDBr1
BeIBTJTyIUwQVHY2EC2QOFEuHyudHgWFP1ZQRod76c0nQBJEAWIUVctkbUKMGmZ2foOt8OcxgW4l
mCMho+mI/eASjY13idMxJ1u8vdWzPM9dUe5Gr/2SaeMHjCFgHjynKlrkLbBtcPhyItDrsHUNs1Ne
Yj5mEQgMcmSEmdWHnKbrrMvnqtQZPc8xJAmFMOSYNZxdMW2WmFoSz4DkQjqyXxBfmmv5KwuH9tBT
zUPiNF69NDwt/81QRc6pN6zDJmjeY0RitDXjdshP4I5e6imZbv4AIFwz/tug/8cp/mLk1VPVwbQS
UYiQJUPhNYGnTlimSHpnpOExVMtKgm70qcFMhJzLXsmN9qOPPCWoNrAnSgMQoi9p8h24fXBks08B
1e06BqmpJg4bGWYSYik2XIIESuIPvRZLNpEDImqzBwqvHVqtFEphuMSdhyY9Mvcdl0z6SM7T5wbG
uIiVAnbPhm0e0nOQdsWWhFFAtWqxTAcjhuNh5Yq+OkSZHbGa6eODPbKzTgv4EuoedT2ED7YL+VSb
ef9kC+uQyh9hFsSswVFcj7RWT2EaPypHG8eQnnQfCYIckhKfUixOXQo1rfIjBFi5LoAX0DziHl9o
TpSG5yBrTlMP4LpkwoCfe4xV3YLUNo7kbdHs0fMnwsce4wYCaBnAlqTfkZxLByZzNno35sNXc6y/
8AiBCzTQevpzGxw9yG6IO42bZVVvFl2ovav6jzJNYRI7yROq4sVtMp6nlLhPBaI+wVK16srhrSUe
bXYHVCf0PEaX4qwbQR2uesKKUzok8/y10a2irOicOxP7gKzZUVmK55sucoiVMn3g/kqo5dWPDtjl
sVGYf7wa9zlZ92pGSgMsq9YS/7hzIhdi7SBapivhvOcoIsh383GYwB7n8A8xC2ivGbS0jo7ENiGV
NQz6j7s1/n7GirLX2yy5EbDdhR220Bng3cGEjLKqfe9EYCq6yBaKeCVZIuYCNn7GygqFOe5PFCLU
gSlS+DI9d4HzSauJFdNiobib/cyB0GeXG5zga3LgPMeZDw6K/mstn+5HtX2LQjPA0wqmALF3yRpE
x2RcQgUIuOhEjTo9QgTLhwHkBntsGKwKUv8q7I5Ir0auGlmmF8+kb9K4CEcynzBTxHEX6Hs2vwte
oG92d2umGRkf0VS8sNenZzbHB3ovp0xkLDZx01TZRzxE5kG4FINBTZHekHyUEhErkpb4t9deaLkb
Bhq4ZYGEKeQJqBPUVS6h9Pt4y+gQE/IGSgADOCZNZHqGhOWUf7XrAZs3stFtNWVE9dHg9EvMc5H3
JacYt2aH+ZJKXhJkkF5HMHRymzOOLuqhwGi1gs3yolw0s0n+IpuRt86wGlMzOchaPyqbFVfe8etx
SPc7bKGABqFa3Y/0lhyR+5CaOQ0saBl+SXX4EvUTIx09JORr7HYJatsMgfHL1joA2UW8mJ7p0GQY
qFusIeisYMIZ1K6sH4yni4UtexQ1tThrIIOcKAtEWQ1pMjFSiMGqNkmqzwkRIZ5gPIL4cq1iVtRm
jU3XYpyP6R8jZ+RZcG7GILlIlvNEzGQ48amAVAHMxVNep9OXXrEXc2u6PkbCxYYxtAUGyMLIQGXW
dZvlzNCMBIrus7jrRiNZjyg8KHDuPcSFdpH7G0Wo3X0+mUkvJPfqOKWP2nK+xzVbhzrgV+7lO8JS
2RDGHyNrybHUn+OZaycqw8CpSTxmiQgl4fJdrfQmhU1+Tj0WpzRIxaHFQNCpftwVMZtc32I57+eD
8erGPVmzQh4a07zOnduR1an6S0XPvaBnevRILjoua2A3H5rH3GbQTCb5RUWDfAReQ9uTTF8nIAPN
tvRj1i8dHsK9O7QPwzCmoN3cLx1wm9P9h6HV1zg2oofJqJ0tkcZnI1JmuMRp6o1gE3IqZ+89HuDe
IBuxLtNIREA44wRnHH2i2a73s2U+1U7v7hhLnJOtwhNiFNZDIwmVbPEPjd98DXJBbEYnPsWKW7Sf
jC10M2O73FTmgnWIlfxseDQT0345f5TXHpwJZxqIuVlSBOVbnkciD6w+2C97/mkEnYXAyTz2PglD
ebCnyO+u0CLQuCPeJx/M9jhlOJ7usluhNHhOCzqC4uqxMNCrgGXCsOzUrNaKtlDdcS7S+uNBjI6V
mXxONUrQjLTmDevHT05WX70xwlJGDAPuno4cjMUCxL1E7EzFSgaJA4um3M2eZe+QcTv+xGHnb1wb
AbZgt77y0A7x2eqJGMGGVAD3ra99EEwFy6UIdU/ZNW8tK+N1MzIG3QciyiuQHwOwhHXHdBwCeeNh
/5jLZTeqPPb+SXLrG55+j74EvXsWt82qGRM2t3Z5LDy6/lTW9NYrboUJsoQMvOZgQolgpYhexJIo
Okjh490YjVWn34WB4ZrkIta/AfVvtoeEmKz7vH3A9YLaVjOp3s+T6342BrRpEhYZ4eL4jpeRs55H
WOustswhegW3Nm9YujLXw0ARMNsTmui7mFsAYYr4OU3xCKuJAaKSuLEUYgkSKFm0jhQycdVRUeBZ
TUwHe2KZUjNgwLIEQ02G3KfvtWLVQ9OBPHvle0cyhLxNUscPrRd/LOb/vss/ipK7CSEtYm9hbIjt
w3bu6+dI9G8TtxUeJUgqf92CZkvTO8XzTYbCi9jojBErmxgfS3KOmmsGPjJt/WMi4s+46MnHGDCi
QYVgWcJBVe/tp4LccYuMkzW1tZ8mBnaqZf7GbBnyw2sxT4zJ7nChdD2Bgq6CdYLy04kQmaAPIIOQ
svfax+oiiif28VcjwiDoCQRzy3gFsFojikCzz0jeTWz4Mg6XLUs+DCKUKi0Q6N10uZfUsZHYq4Jd
PDIJ+HZuOm0M6Z69pU7J0D7vwnqhXGQkdnvqkjDIkEH30QtFHFzIt6nJiZ5LSa9/PhRhF28cyucr
Y7mOv8dENTwYIht2wZB+ECYQrxsbs0wuyCzV9ikncLx3hoD4Ep52f7qxJ4mvDV2oVUHd9l3ruMEt
AiQw96IJJjeaoYHQpcpWPxMKOodmdMxHsLA/x/E5CirrK4UKFM/lPJ8T6aYHx57bdYRZfWNQoKpM
M3+omookc0td7FEfC83mLxDSumjWOEU+o7OupnAfuAHPSQghpUS+ibaf27kGebBqvJwXBPSftF1D
f7f8cEoBwCPneVzukFao730wvVpWeYEpcB0qcCBhS+IQpvej2cojtW82OUrQ1qPOPCx3j2OC659Y
JZrLSDAGAMhDBhU7N0jVynniZOR/ndVEJAI+Z1dm78t4yHOC6sDb1nHyEXvhS5U1n8pZfu6nGPC5
ewApx6iWOgoEvLNGNKO5pN5zw/LaHqgQ2slS2c9Z7srlIWpG3qirKOzNzmKFLGpSyglDRPGzysjJ
AMJCkWeeKL4BewWT1BK57R3uEzaJErZpnTDNpasocvJNSsNDpSd9slr/ozb9YyYD3IHWMRYAB+u+
/h52PvcsN5epnJfRp08uC9BsmzIoSN8j8sYl153wpSUmQXNrSxopTH7ph4uZehXNwWF5dq20m3cF
H2c0/JexZ7hrTdi/htFflclaUS3LidEOd7LBrexXt7DmYTBL3NIdpW4nktcKHR4MTY5rNS7t1J1u
jW88K03irB6xv7GKqOfgSnzHkhDBRGB72Df7gEEOqKYcvWuTcfvfQVT3xyVKCTiT5cVAO01tkesb
YUJQirBtp2ZYChHHY9h4c5e/5nkYV7q1NxhLGB3w124KwB8ERpMILq9Gk3MWpNcygJnhr4So6P3y
9+aE1Iqlq7/JNVIhJENt2HAlJR3T6QIRV23u77Uc2zHAgUdaVVENM2fZ7tSeaa0tmydJJRccUUuV
nkmH2M9s5ds9GirKIaVBt8RlsK0VN4WPpyl3Wy5ewRwGSvDDKuyHNvOxjy2crDQpD7lHRTGMFoGd
y9eeg3TaTsXJ8eFTxcvevjDmS1Y5352anQoJYEj7KUF7cR3sc8N0t6x83nQQbo2WzR13/yrPsQzc
rbl+H9JAt5ZK4QjANSPurWMrXuQsEcCcbsixdWnuYMgwBvu5sZxkhbzNZRYnmT2lcOITvtYs0yY3
B2Tjdt5j0SD5A7SwmeHaKJuvFVdum2bBa4exBh70p6QDoJQUAV1TqdgyQt4KW2nuRZPwRbvuWQ7q
jShmPmjrnXptTzgomKZ9EsXTeHhM8XZv8jn5GCwe+la6exXM7NgylrUNLg4MSO0hQuKPxnJGUjIH
lIyX+3G485EqLfm0v+5jN146Cg0CBftYHTRJgKwbuWSjbT/7TZ1evUn+zIsPMGbjZ9qg5uSdcdEh
xM/R9OJkPtpZMj00os1wP8tg43gpCRltkt1Sag/rPK0pwrge6KKCJCtRkevMAeUQE6tMVwOjMPIg
3HeCJ+go03w7BONrpqCPB22GCGfqaPGbfbKmeDhskPRsSUELL8aSlWZ504tvo4ni4cetoWmtEKx0
0F33KPiMp9RDyDY57VEmQ7Nrp1tHxWtGt+Sn4VtQivZYY8tBh+PudYRrcK7hacCMEEmSYTUN2l1v
K+bYiAUQ5oZq7cflvBub/hHsEaaWKcufhI3ypmL4xkhDSri0VHrp2MGvCdzdlIZZPo7sFp9mBJwK
PclvpM//r1BBxwkAjfyfmYLrb3nyq2rL5D+ggr9/6y+moBDyX1TehYePXdr0pYE2/MUUFJb8lzRB
aniBy9TqeJj7/5vWb/2LljGoDRiAHh11E1TBX7R+2/qXYy98QgAKPkiA/zemoPU3cIrJx0JngYsT
UA2IDPk3OhkFy6puFGmP5WAHW3h3u7of5VnjDdgz7+nXSo7lUUlij5rEoaPcOuSW9Ak92lA967Bi
p2/m36OiwkgbxBgByyuIfXRnm9SxSpbRAYppOX1NDL/ex22uj2MgD11Qvw6+P97KdBpvAa3D3R8X
4vE3IuHPuBhnIb78QU5YvpiEVuIBtVrIje6CZfsDwoO9u6b2pfQ1QuOxHxi7rF5+n2XrHOI+wljh
eTGLbJUiOzbCtVKdT07bKK51LH9SFa9PwahvFfvPiyXy8mAr4Le+pd0LxiMe6lY94t6Ta0qigLpH
BH6tH+aX0A9/6GxIDriznipPiRePHHr2Up3GJ1xDWvZBN5E+96uHWXBqXapSE8t5g2bPMdJlyoZw
SE9ZT6TP6OEsn6Ys2lLcCU/AcR9DwyDbgCL0qxoDfxV4kljhrVMaEWIUpmt3xt9YSqb8KCLG9f9+
Tt2/AUbu59T1ABtZASBrmsB/O6eJF+MtnfprNE/9ji5gsgu0VOTCetELEzPz+jw9GNi4T3aC24JV
y1eiMn+gJe/2SdCwNOpr0OmZedNa2QcUr2pbupoc23SPXdB5TiGSPFE1XXGirdeAUFPiIZzPUd5r
FpfU+zB2lqdoJItW+ngJhhQqLDDtF4ASlBJdcEl5XLpEwEVwwWOk8Z5VVFc5injfOGELkIESLHCA
/AapGLYtljZ8f6TkTNYgXlB4O2VAxyV2i7cpcjbaK4iXcdAfZqK6TRp5X51kBFXN/SGmnILRZj6Q
L1C8WVDxYbidbTt/hlI/PPz7B/sU8FMwHv4JWPK/PrxwckyYo57LM2z/nQeKtj+CGp5319L5yKK5
OvkZNUFLp8ahjRE1pKGVnGjSuJdRy2Sf4Ut1QwqKFhL+pk0frNK5ql6a56Qvt3Zs7IOeal9jvv3D
ffO3R9EjEESwuQgsxhh+LLfVH4+iAwhS1l1UXk3L6B7SzLmUbuFsnXhINmpyg394uzsU5c9Hf3m/
ADiVJ31XBJ7/t0e/5v6fmzaurpvOEPHNED+bHg+FAX1mK1jtXKcet2Niz8Ezkn9jZcpu4xKccApY
2UdKmk/ekz0FZI/YGMjMwWY4wznSEE9EwsgbHVlN/Q+ZShUiVeyCySMLlSiy2vJmRNT/SIS7j1X/
+YV41ixKgLZ03WU2+c8T6Hl2Ekcsia9sK796eRyfvHix/viiZbiKmnXkZubW81CMd7o2zjYj0amd
lbUjPvMpARe20Wa87QW/BI1rP3S1eLz/YD/yk+qhd7QTHkHawtlmMOnJj7Q4iNttEee3jOyCb+eV
84BKW3JXNcND47cFS0ItCI20xYNJ3XDXtV5+JQ0BI+aceu9BUSETiB8mEcZXkSqPklHuE3YNL4n4
ToaAuqOSMxAc5WTjBes6mpbA3JbCGh+ERxKc0alffWfG12UhvA6ZUDdqadP59OhX9ZTNhwjW2ims
kCPWsi//AUDo/A02Zy537TI92m5gSSaS5fn748Y1XeWUjhMai0moD0drJQxn+OQ77We0DAy8Gs3w
0ML7Bt/1IxN++tMGQGHBof7W4Cldt5l0bzGepmM2GBoGihc+pZMxrpLlWAhho21MP4iGvuIfPI6W
m35NKx++DpkHtyyepscmL7JV6+SMRKUryRQLwczXT7IBs4eXONjioiboq5ke07oYzvMSCe3IwDgi
EHge2KvtJlKFDzEg7/XcmOXBYJO9K5FvH5LS3RpGORzGOWm20i3za0R9RYftF0g/9Y0qefsmkTpB
+HgHjdRfTPEPPChqYMut+x+3ti1tRgRirSgvMKssTKY/TrHb+onZxr196Qt2243IxSnwlTiZ3Wgi
Qk3EHsKmf7j/w/3H6Ichm5vlmJa40mb3798RxBDXc93+8Vd/HMJKX7BJW37x36+muyXMwptqNLvL
697/OczT//7f30fOLvspkh/lhjuFLcvyKY2hLY6GlaNM+J9fvP/D77e8f8BFI7ELpHz7/Xf2/RP8
+83Z2XMxQgTjR7yMm//td/r30X+9Ltlkkb/sYJbP8D9f5m9f6/dnuh/z+01VXdxSsREtDBwH5tEJ
ospf5yGULS62+7H3f7n/mO6n//6/kkc2a64xc/xeAIXahtjLDDs8JcIKDkSAEtVw0YKhTwejvU1J
PN1RbES0wjr2TTvzrznvCdTtXydj+KUrKY4qs89UAX+ZI9EtGhNWn8Xf8rGfN3E2ftQFYTvpkpY8
QHNHrHVSgVm/hsq7pvTmacK40X5uy3eL1u2ucuZLqcxt0gJ2USVYRQuDgRK53sHa3WJOsqnRVcTq
9C15ZA3LhCy0rpY1LNDnTwNi4HXE9jhBBdsvsdwDSoAl1GHJhpTUjGS+o0YJqsMcn4eSYVRpXiPx
vWptpj9ZnWGrNmabqJMHWRKrN1juO06Eq5v8gDl11ZmXXhIb5XHk9+TNt49CWzcVgcXIUhwXZl/W
68Lt8a4oY1/wGFD78ZO9ZVdPMcwLhCJ6x+P7VeZf/aLFiDtRd01QZ0ADk/uG/iWABSzcVUC0hA83
oXCxNBotIoysPlMNc8kkj2FpS/GZcjMWN/shs71rFHXxycAivcor7E5OoHDttFv2/NbZaYh3JDrl
MwruVQzjn3yJ8Ufq1M+WbNUGl/xTGmGLJ7RoQ1LW0xzhZa67et9gSt4TM2vgnSTsHPn2uNClcW0q
/Z3gZbJTy2zfixyNDdbmG2SsjIJ5CGxx3080WWMouv6SdmG45d6PXHGqTEZGoOT5lBzb+mA0gAti
131gxgaSSDy1ismNSv0Wy9ISf0elZk7H70mTP5FuZVws0menStqHGldjJAxSiTwKTsbIDVb6LWKC
/oxLVK0Wa9MY00WWMxWBCJhfCj4Jlvm5gZTuTjo8qobiVZtBk0iQkq7ESCXW6uJoM6uU1Q3xD1bm
vUKlqkjcikqCOyimju3asDq19WZiKcD30TjTVOw9AxrIQGl7tsZfEK0e8vFNOukPt1K7agSP5mCY
KbEHnH3He6hMMCLVAOqhGRTOJ/1he/GZBke+NpKnnnl+pTNxLpvsmYQCHwndJiFJZyWGiYif/BAS
9NjnztuYxs1tqPG9x2iE6k4/to3bYs3Wr1jfn2Ob2phCobWNWirq1Ieh3ybkC3YCKk8U7HQjo4cg
BISVli+2rvemT/ZgV9WEupmy2vTEflDDJa8Rjye0iDn/MUtNumTdL4QwahYmHL0SwlUjoFoVPRTy
wTxHqO9r8BCEt7pXHJPtzvUCWp6xBS/Sj+jvkSiVeh/aiG4MWPmD32VvkzIydnYk3JQWDq1wKrdO
Zj4UkYXFGu83KI3ok6zCJSWEVJjwW+EapHuy2NhFo0+0jwP1e6p3vhtNV/3ipfnNHuKtyYCIbrwM
8XQuFklfURdEHas68oMLJQn2crqXRrMfpO9/NjzI1KPHozyW9WFmfUltrnplsbVL0+B1cKN0V+ao
z8yuOPZW84V7qIFLCbXNzoBWOAXN/maYBRO088XwOX+jg+aurqH1ywqpaaHgtI8Q+90K9DIqMwxF
8tlihbpi2i4P2rQSAlYaQGKB/3PommrNJyxp5nontkMfTl5QYeNMJ447o/cx3gw0bOvJjd61J/ds
xcZ1PVPUk/PeSQCMNv6w1phsGCCXGnbMRokC6snBor3K2RXNqUzxdyTQ0KbusTNpQ1LRp1WYcAFs
DGsuNBVEaBn6MiSnaAzRIyMHUH32NdOYNjiRnUtiSt6/x112BM3iQ1+VM8yYrN0Eqr9OzmPVGBY9
6I7GVk1XfphhR8Xup362/K09sWnsi+CEAIf8kQBFrIlXdcxNdPtUuPBjGCd9QzdpnYqaGKzeeU7M
HLlgBnuqzYBDwDzEo1OQF5izAl1skuyLDujqyr3APhroswWrG7Sa/eJY/tkLucJzHx99HfvrKQyy
TZfMz1YDDXRcyHdWJcadtr/xgOl9rpLXjIFzDRsK2qFFsvWidM2wJqGDEEDOon2RU5NH77yZWnx8
ZM1To/XqtyYzn8hMmL/QAljhNcL/TPt7bdju57YZrzFDZ13MexVaaud59Q7VX4wr1gEHFOfZbsgw
CAJs3o+IiFahMU4k7vrl1kyC42ALVtCUSoWRxxRwKkYAjFabCeepMmyIvoIYh8JoFpdFcOrDGtlt
2Tx66fic6vkATBmQVfhTldlPksqQVerx4MwzKd2UW81SYO6PTZ47OQBGrWOITKO6NIBdNlSIaUuq
mYin8t1tEfvP3OQr7WDibdk1xU5zjAvULRQ4o4ekttFRJ1ghp1B8thy8KwHq75OOiM8pOxRb9yPu
P+5/JCA9upluPJ5Ch5r9/deW3xecmO8++sUV4ZPGUz+q8VDr3MNcGaUv5ENiUeetumG6GJVW7w3z
6U6SHfiAItS4Aa7B5bu8Rul/0kXef4DoB7ToiPg69lV3zpUdQhlrjS8ab9f9tTwM8fSLA/+TZWAT
YStW7BXNu1Mal8QtePk3D6HxD6sQJzfp+s+GROPjW0Z1puwyXAyTLm9A4t9XyHi7+6GcekQ7WUR5
JNaY07ohQ947t59aya37+9X0JZ066DpYo9Y54tqbWfr9A3FneicotbxSrv7sLO9Lx/+iQy/+jBSr
245mFJ8H1TuXKGPKqImo+Upa4XYQbvNj9BoCd1Wj6AK1p5Fd83ai6XrQWohPpkK/eD/MlO+2rOXH
1CF6wHzX3qZoFA9OhyQIWUHyBgz27X6kM8sralXrHfngSHjvKE8QvKJrvMkMWW5EoI2vZVFtqsZp
f+DeIaMbIOQzhgYDytpkHbzeNT7JBpDX/btI5FStWXYfIzTsNZiD+Ka8KnhwJyK5tNn27OD9l/sJ
EnnzyHTVvOdOZ295DoZTkzUtRpqB6EnTar9VFcyS5QzVLrE7uCOdpzoDQUUEIMAylTRP0Oi5sssh
AatdP/bDb6TIBfSgDXkNbDc7GUZubBu/ct7CIH6+HxqpiPThpWzQmD6RaE51IijSvLZ2YbBUU/Jb
nwd/nUgfYyjeBv1EYkV38GnVH8TQm09hpfG3LW886II+FOluKuI1nK5A+y+mGolbQ7byhOI3Novq
+yDfjTm3vukwpp2CD+xc4fy7WlQHfx9QGqfWlvlHCil4YxhteNYwYq+IsHz0QXb5PaBn1w7io3Dj
eiPxrlwmOdgXXWFpuL8FFArNDWe6It3kfo8XyPW6y6DcYtOkk/fhD6vfH6VVVFd7L7j4fZtcRK26
TVH5zMmdnZ9DfbgfxZKPED7e61qNhn2+H2AGqf9tMp7un8fFKbIup8S8Zrnsz0Hn2JthnrtvWlP3
W75zQW9mXVVBeJ1qkZL94QWbEkPVV4+LdT+COkS79v2iuTF4Oidit9JtX0391w7g6P1dnGBAvZUI
cYOjOZz6wKu3MSPel5i78v4aZB4ka05Q/Eg3uTgVy9C0bO6/ANLhUD7H3HN5rCDsHrPI9sksMK3t
JPOYwFS1u79LaPvYkav/4u48lltXti37KxW3jxtAwlfUqwa9EUU5ynUQ2i7hXcJ/fQ1g73rn3vOi
4vWrgxBJiaIB0qw155jOIYo15PxmhQQ7yv0tJ9P4Dl1ivzwPrhWDPruTPNpjjWmXOXfnwEJ47xBX
Lc8TkoyxCuN6eFRAOU+jR16hHXN5sTw4Lb+RyKYlvrHwH6eqtEiK0ocdjKt1ixn6FSQ3yLJp+MI6
QyNMH+Ey2IV4siv9O5To4YuLh7CrwAmuXshqXw8paWDYGr50kd5Rl7RvqTCDA8Ep5HOEov801Hn5
Q4Fvf9tQ1zgxn6dbk7janePlt+XBEoMoBdTSue9tr7kfSpuG9/yscTI99T1OmRjp/9Em82db0Kz7
cub0OEd+NbihSTwLi6Of6tVNUOBbXr7uNMB+x8y85DIYIIYiD1uesOuGz8Z2k+dWmeYpAuexXe7P
MbWmquk/yrFgdZIjDO8HW7xOrnVYXmJhwobt5WjcxQ10ZPIriYObX6KTeBFrvdR7JOtHnLtZkfP7
gcAnPrQN3z2MV/ucQLA9gVHJux5Zm+Upu4FMbm+K2LQT6frYjEDPfIdNGqw4/6HMabBXqjIeShWZ
dxMNXGiKvHeMQkfKPNNrQSrIoTYGIgUHf/oodZb27Tg90OZokULMUTBljWs4trLn1tM+fr8qkjXg
wRf9VY9s6+Jp9AWWB1Q43SfSzW/d5JTHxk/Y4w5t8gXYZnm17QSPqFKRfQxTBJaFCKgRi+Lp96ej
2hwkQ6kYywOsiKHCIj1/Oog+bj2F0WfX6NMTxOr+9xeYamfBRP/pyaqFT5JzygyFc/PqiO0pb1Iz
NKC88ymGKC+4LqfdSKP0U8R7XYTfB2CuT9JIhpMPCmNrsiRoAs8FBo6rqGlT4PGx86kZ5MJlpl1d
ipDEcQPS1N6xCvdSJo6989wRYG7XMau2Tz4aqWPszpZXnc2qAaS419EF1n6brln5ede4mZ7GpsZ7
SyNU92jM5+xgmWK+OWOioVjH+2n2+Fg61Vsbf3BG3F7ap+uhH1ZGhAut94pb4flERoLmyYLKPA2d
d6hz9oDoed2Li68GoSgwKz+i8TaJ7pnQmU/KGIc09uzXVoRyLUQH0cRpxC50uUaVXQ7bEFnzaWrQ
YweVW/4+yEygUaOeNH9p+cn1IsB6y4+DbWenthOY4apZvEY2wF/3//33ll9eDqaRYWif/3ZoEb3J
fDovf7Y8wXL/BDIV3t/8K3/dyTDuEw9qW+T6xvBZlZUUp6TDKg+ocE3yH+UCD9EVz1WsB0dLt6DU
XnPXov4SsQMKCWzZF17zGoXvGR0uFsQw0+rZVK1aqzxV8yFpyWqJSpK1xjzpT0agaIM3EM9qXLS2
NyEO5SPCHPPlNvqIWwP7ajF7FyerKNHN4aei8xhvve7qWq3z+xe62URPliVM0fmw/JScdYpT6OzF
c5KSmqhCdWr0n4hVeUNhVBan5TD6FeIYRJd0YwQKrwaqZTZuo6p7j5QsyPlgAxDMAGMAkJZdXZFe
3rkSEuTy8XCVqa1IenSWSR2A1WLDEFfdbXlzVEfLE36LTC/nkmMxnRrrW9LwrBo7FUjY0c3o4CAi
qHzR4xDrW8IfwHzgszL0WX7RGHcR+trdct/yaK5YojtmuQmBBpABS5HerTG+gpNhoSBLkA/LCwtN
MkkLTHirIs14x0RKSL60PcuxF5VwN7jfhxD1yhbU371FqlbWsrV0fXNr5Jk6eV6rTuVoKiyJTLwF
JIZ14LTBiewFHLmmQsk/nx+/n92uoUwst7MI0U8MeAnTZXM0gvigaBkeJmxHW8lQRYtFT9kstyDB
bUoOcZRqK3tytbXTERPcNfVja+XtXg9ppMYw0fdC4QXTxjoj6NPF1kBSJQGsvrab6v41siIAS5UH
Csf3T2wWLSS1p1AHnmH4YDfqDjPS0EXO2vYGA8MFvb1y5osYsRi3Rmg6J20IvvdK/UDAka0JQE5o
r5n3VpeX+7pwrukERlwM/esCLNTnS2aBGi4/1fQgKPFDfQLkb4F/TJwJdp/5OkW+cwlSyH+t+4D7
HWww/uxVHpfeseVPL6rv0LIr39rVlcY+HSMGyDsUOZEB4zhw64NqHWiegXDWokvGPepdf0ska3uv
RVN8lFP32oC3OjexmZ6Jdi+fprFCFzNK52I7hbmLTcCdYxti13Nx3gdFYML2MswT2vqVjzllFZEP
fecyNaz9UTP3qAnyq9fapH9TIJYJK+sS/LY+vki0WDinicU007TY2no6PWk5VUb+T3mqW2q2SRhH
J2OkwxHbFZ7G3jAOZZYKIqH9ywhtYLdASBLXBjJEgEq6V2ZyXnAcyyEbzIeZ/8h2VpBuyAAWxgx3
fx0SzcjXfeHXvB3tuwRwpPserhyzwj1bIEQLEbcnA80GCiKujvdb17jk3e7T9hJjNw7iITRFdXKV
zRYcgk+IaM3YVqz8ua7hky6koE4YNa6z4m7BePx1ABiM97oWA9LR4hsuUX9FNAgIacc7La+/nzkr
wyy+a0ugSeXMtFkOlJxaMKGvPnLio+ICPTVNfI3y1N6lYmhOy11gmv781PkxOgzXfp00LsB0GPA7
SZwcp2g+iJE4Q90d3mVCT5xqzUNmEKOqLFlu0hY2E0ujMM1+n+fu2qwZDWE4oy+fVZhy0o+9l4xn
OxvukhgmtS6INnFdplFU5e3vw3KTkB5URv78iE753Cn64tjP72Q5ZKZmb4IcxtYwmyin+VDKLt1m
OewmQw9nkl5xX3T6C8KqHloDL2E54BT/8xPJ639+4snwwiBy3CxYnsYx/rB5CEjuT3/dXH7SSxdt
oVMeZEXY43Iw/Yh5pcpu0hLxLkRKdVoO0DnVb9rOX/d5CRLZOAQdqlWAa4IZaBnGGY5Az8WBZDq3
Vs4xPBMqOG/m9ixEntCcirWdVQPBve5wnDp2kkZZnolbAgQ8ZKiv5nyNdYkD6yyQg5crWqBiN/XF
q9VNFGos/TFoEMxlQVmciavHAzkyXsi5B6s12CrTem6U8lktB4fVOuFxUfb7I2kz0vaMFJH6MJ8V
y9tJaq6hgO26rh1AipLCGSVf6FDjs92RmD3izF1oq8uwBX2Rwgc1QxohwQPlNczik5luZdgPJ2ST
wwmhS0A3AOzuQkqK40wecYSu2SIxaGcul5rIdUz/y20fZaQM2vQoeiK2UZlj8cS4n1V+eWprEjrM
gLk4FJzsrYAmgfI534VB+5JK2ErYWv4wiZaf/nafdDgRZ05IIzgv2qYggxu1wSWeMhCSIWaipEjy
O3qFPjZfMOxa6HmrSZfD3sVPR3eXzZgorJckT6qdPsTedXDErmWb+0UPBj+vj4rPT2C1ZUHQH/tK
uwPPbVzaIWopAUvuN+XBcafkzkTFcyLXcBeBH/n0M3GBrlK/ZHY9nL3OTDfJc2j7w1NOxtt9jsag
MDWi3X0agoQazGZEkoiw3ar9GMnx2s+GCPC0+SbwHEGB0HeqrRI9bZq0C6nFCvvOsAtyuZ3wIeuT
zGP1npHTlUlKyvG8XXHtexQv/aOgwrsdPNwfXdr3j9jG2EYZenAInXEnJi1/yOqcKrFDPgxw2LWA
vr6vsWa7FF/eDR/TVkYyIUA1VNR20iV3BjoxqKRmgeE3Te7cUk50Z8g27jLpv6Rd/KPWg/Ky3KIW
zxKwYFBJYz/BtWFbbwMS+lFzjc/W0pwtQbioL0QWvQ1WtV3ud8tutuaGxhGfSP1aZ0Biith+8vvi
ox7JW0EzTk2papyDGBHAiMl+KXW7frPo8x/LyICfLXP1VhgTQRMypyk0P+rhiyducliZpZ/vVCZH
vL1GqB31grnZ7cb6zXUgK3i+/62yDL4PAs4TiO17XW9CSjm7iCCDp+Y+cWJCl+aDqcoI8QQenBjb
AOXKwvhqtBrxQGa/YG1u2Riw8FB2Oj60tNvZe7xWjea9mqOKDnmfXGiktFuCIcSDnH+C5w2ZMEL1
WuPFW9GqT04KKM1jmOJtE7YzrseJrEa0Xw0fNar8IY1HePWkyxvlRB7PxAiUtvBd9dAWgMnSn1nd
4ujLy/IV9BC9jUhRbLMmnB8mojPPs7od6wa8rsyV3zr57CfdQcICeh286KQGIrRixNsvoCtA2A5d
vUbBRT1ZR2qt2bwIl2nEcAY0cmpC9jc0F0hIA6buFLxHnDAV+o16rAE6nAejCH6aCbx1pZASbQ3V
Hvu6Kl9rGhytLNKrNcWIvgbzHk/CE50p8RKFZvNC/Gbqxjnq1iY+1kOrrjnvwiHV8tCYTX63XOmR
45nnKN+5I62ukb/hW2Oqy5/SPMUBIerLcstwEe1pekXnxq1Wmgkx1Qym8IpHO7Xe3CHd11ORfUPy
O66DLpb3XTp8VEM53tEWpfZtkxjnerZ4tOcDYfN3dkwdPdOthB2Ly/hXzQk9cdo8oH1at0grVkZd
93MQ0/ho2lN57EK6bYGZQJBALJKPNLRFwNqTRDXznQC9eBUO+totsdB5mJM1IJv0tdsPdFcOMFRl
nwJfFi++T9nCqbxPVNVkFIdeeUeDCDRf5ju7MrF1Wh/j+N0jdNabwunD9zsUUSSgbqRntptSh4uj
WWPz3GSI2ttqir4PMtp4pev81KAsJTut6+We5Zl3KkrcSCYFLgSQcpd5YXbqW91/bEnhm+zhzfCl
eatsPaKByEQgQl3c4ID8ubk8SoeTJqnNUrFQQfXsDAzOw2i9W6aa9vCgkazMN6t6eO/mdIpY9L+U
rU/3pMCsZOenV5iRyN9inwWuRQXYdrLkStUSW2Mt6ZXiHYzn8q7ufPcz2vdIPCAjBTQC6JKMB6l7
7tMEEJs2DI4wy5z6l3xv44v4pTfdt4Jm8luej90G8U52TUEukL0ABCGroY5kYxK/91G9Q5sY36xo
+NATfB9cH96XUN5j5YnqZ+8UtGYC8GdTcaD4g+VWQUyzS5thuSC0o7WTAP+UVKfRdcBoTz0YQ1YE
e80F/ipdDRLw0PXXKDU+0kgi3Z4UAMfJ3eClLV9LRvYstm6d4/TPmLcBbVvNNdJkjqfdM46cRBbf
hkc4r57A7FBtcxotxz6XXfMMQ+UF3xSePHP6hOYcmrO/0jmpBqItERsbHFnaQU5l98bfvCe1NWC6
4MKoaRWvK3cK1mNDfWv0QahKy/LepmLwVqjKE2U67yYdfpJCh0o3AOeqfSpD+EBWQPwDiTsmpaQD
ZaYI/k9vHYg10+f5tdhqTWJvQzx3KzNI1ZWuMBvGTsBxI01vW+TCfa5xpSF1z51TmsDQsewCMmvS
yiPVIxIuUvsSJ3r4EUrMMFOqfQsNjR5dDDXDlCMwf0bk7wpm9NDTg4UUcTE1/F953Rn3Km5fB00E
K6/IgA606rOujfo5lWV5Cub6puPV9hcBYUTS7VVjGy899J6z32TGU87kSRy4Sln5QumbJvcrBveo
YU9fOY4jtlMg5NEQMxwxjmNIWhTmvKJqjp1NrEdc++zOGi/d0xZhEtPleIdUhrpCVLh7ul8FOUo+
QDYLxA0i7S394vKprE1ghE0h1n++wUakG1xmL6RBDBvPT9SXiuIdamRtb/dhevSK+VPRcYkkkYkf
Ky3PJbaOo2EQFdLZw1OIG/neaLr9cst2uoAGa6wuKm+QgMCUX9HcwkERmT+SqfhR24a1y/j2t1JF
A9sI96tHEjutEpZiGPjC6r5paGRU1XRTA8ILA9ruh9/d8jAe70j3GhFUKu1i6lZ2Hkc1S4n0MxlT
//dQE5hCujudjIc+BpDPjpOlRTQNZ60Y79LQiG+RNrrIokbIhHnsX8ek9a9clSSiNEaBn6TOfg52
CgUnxKpEmyp+ToHt18o71SO8Oqlrz8qUnIUzySRxxHRf5Mklt9mKqQHb3gQwZZe0JFOLEKjCsplW
GeybIBXHvlf+c2poCGCi6KHNkD0Mjq/uGaLcwrtPe7ZV5fwO0T9plypggVX127i/ZfrYXiheePeq
cTP2FZ39Wofk+fnjzCoyyHPvrXIzVaqAgMDfNjbZKzzdLdH7t4hN1SsQFtxyPeTMoCo/5s7jVxRi
prbi3tmOamSFltFA4N2kYHt7/IbUF05aPzZ7u8y/U+G9NuQnPfaJ9Hag7+NNqWJ933o23LbewWTl
qFNOisyro1NLlxkm/Pky6VRewGivhsdktL9hs3bmLXz/iMQ+O1ss7dcBXjdyo4HbdRR4EzO4SRNP
e4qO9Xswryi1AWyRB6wqstaF92iauADrruu+Ea61dVofIiqJWMiDjOhh6ub+PR5YXUztTQvibaaK
iKluZrxNhQSI5vRQuJL4zlbms+XSZXEi2LfA/zHfI8I+SH8IcF7ig58vCShZ8bats1/UaOiqGW52
10P+PAknegLrjLePFLEDWL4eKjkD9uTY6dnKSEdoTekeNT0tDsozQBv1LXKxSevJZYJuebBCC39Z
kb4B/qPEQr0+B1C0ppjrf9OZLPRQkm7ixtfaVQDmO8e/RsJs9kQjdGeSYeU5M6SD45Z+KoRsf+N0
H1lRSZq3WXoeIBUqv2EOi+S7LQnWFU6A6hsbvVGqSxST5glW3ltVZpc/CNyPa14C/SeDrRBvmxdl
Qg8lIy7J5WMZJ8aWl55uKWAZT1kV609cwPWwSho6o5bFxs+q7xapOEDUeqtFZA04U2cwroTBPsQd
u2f+QBbVivpsVk19LiNm+aKGCo4AH/aRHqwMuEtbTIf1OuGRc+0N9Zm98r3moMkCVHsb6vRSJa15
ZG1CVIQlKPPFoXlmmcXspj6ATMQPQ2tXZz3RLsRGJfdekjbMcBb4vYhZOUn18C5J072VNepsRMHR
0DPtIZCTsQI5kFxSqmFvmL+qOMeyJnegobP7xjNTLIaTcWzs8GG5K4NLdTdl2ANLgiVKkbzISHdf
Otz3yEv9NyIDnMeoeuuG/UDp5CmOCgrATiX24K/VtrSSrYfF+uwahyYsuGBKoGdmncNLY6mT2XtB
u+LTdOj4xoX9aTtt9RRjrYWnkznfCP0jvlLKZ0zaOFQbbDQy+ozbjtxb28kPjQSV1qBLivMBO2Fm
pUdNs9QzNA2slqE8eL6cGWq2pPSXmcQyBvkznwZFKVJKzihhyJz8RmoH213zc5BgWOIFgzX5wwk3
2d2IIZicL484RZwVX82cgagnxC0lrji34UD6e8cnATJveMN4QoQQegoaTO7wxpoFIWVQP7UQoUQp
k0f2ELAU8toHqU+cj00BY64dwK2fD9Fg8ry50W18Oef/NO7LcsCJvRkFCMcoG976DDFUhQd5H8G3
ktLxseBoOlkMbXpRAdOxlaOAMQaCkiF46ycAQiDzM3DcVKoeGjN412ztwF68Y2nFUBDDAge07qX3
+acYGe7iFlqo5XjFDso69PkwheiSdikudfKTNNo+L81EowaKyltXaaDcLeM+KDX8yxpsDTPKXjQ/
Kc461dpYIt1u2ND4iQbyq1X92ivr8iw04FsRcUWPXm+ZxwbRXt4YxmVUbDMLILKsTbR4j8jW5pxk
3zb06WPrWM0l7vw7CbieLSVBq1NGw1lD1IIDl/MAIh5s+HXnKy60pDNPVhKxuvboUVHE9J88QJF+
Kj+V6fqvoLzg1bIcQSNaBK/TYOe7Vzb5Oe6WNL8iMNl2roALujf0Ql5lWCU3O4w2naH3l0rM3cBM
GddaWu6x8vJ3ow6NKzqWc95E1dEk9vLm5sYph0VNQ6YCXIujm2JFHH0bxlMT73vi11+qfuxfxDRT
kpMf9LGai2ZL9cgOOKO/5wcz54DyQlYUmH3i6uL2NF511Ztos1paEHoDHk+50SEpxpqMpiY9NI1f
s8Dg4KiE4phJMEikZ3c27MIDayDjPAxgJbLCpj3c6/ZL2DRXmVvZly9AsFbkTbq1fC5NQke7Nik+
8lLSwHHtnyZtdif3YTaaNqt4UG5VTshiZhfGhTKVfslotVyQ4zWnvtbumhw4BWWpDxcP/bYinpdI
2eCtoSZ8oINHuY/tOzXnh6jGxlSZ2QvZnu2jqXkrm6DXo2Admum1TgqUh95Oo2fcGmRvDnRNj7bn
UjKqMvNVJ1tkF40a5f/EFq/CQS4wjG763GdzbKenfkRTenNnzFjXRhPbV0WcBKWNHXW92hDBnSLH
8hkwxyVMCAWTk00OHEWysR4Pkc1It6LoweoNQPxOUNW5Dp0u2ROoNwCl1nW5KwwVhMECXLZdFtQM
mTXTSA+2TKvJuil7qprILO9GQDDwI5o1aadvWUX+ddBW/UNkyQHrayl3PhZAOjctIiK6ybHtofsf
9PSVHd89VqUKFGyLzc7X3VWD8PJA992k8iGdu1hUVxcJRDMHYfTYtZ4a6hk4GiEhE80wKdvaYU2L
d6ZmuhenhRFYi/LJsbmYcpzpQrNsSlspTZGR4mROUfUAt9Pf420UG+hhNyIKufim7KHCmbIFmc8Y
6xnkfkUVwYsJCwajQMswEoBMaDv41SjYFsEkL0vw43IA2UhWXj5lGeNU+ZVlmnNeDoC/EUPgC6Tk
4qcb5NiUEYrqGbG/8ei2RXLQIwBupUzhtdbsQxFARKzaIYw/jjG9g7p5jOcD9KZKs1AguZWzaeiq
bgxyY3s9+TBypI3jaAD2w7Y/U/INSt1mjIqTYI3GaWF1ZXF+oBdtEFZX2et6KMU1qsHV4fZrDp1G
2XDstX6vRqIVYSZDi/Vz74Qr2tsZUfXcOq53pqTtESeG9V3FU7XVHIhHUwLKNtLy6VnFL9Y87koj
8vYLcBBpCBt51Yg1ZM8fmYPMxBqJVy77oTzZKWINx1PZAZX6yS9nFUz+pYjIvYzdIgYd22sfcWEG
+s3s2uYSJEivkkpoR82QT+OkufdD0TovY8P1HmEU+72v7kI4xnSkqVGjgWvqT7/qpo8BeBjzkkli
yHwTgcidU0xoxCkRrPQiD09iMKxraY4V8tLJWgM2ezdVYz70BAv3BkheIi42XYEaqKUEe2EvuUsM
iNCsOVN2p3618VCX2FYYvMXW0O2SHhAaMUUPXGh08gUphEGLXtSpA3dvzKdqWJSgFZvp1HeV2gbd
3MDGsn4elsNwT9WnIjNEhgXUTLc4oLc9LbhECN7Npu7z10z0gN1zz/xwKrgkk+k8Vg7GgaI44qt3
fpDwg664jYenHvAlqwP/0EeAL2Po3Dfagf59NMvJPbM+2TVra8/yraecIMCypqaXmCFke5qp5AS4
ASFVGIbafQ4bbjOJ/AfRZ2x5InWfxr214rzojgYFlZML1t6ElvOEbjpekyZkHZabiL06Urcb+TAR
qj2UOZq1jtiuxONaMTX9gpq52FIpddbdCMecXGL9kvaCEX3OHjdMqZ6H9iMj+uZJuDAJCpbImhQf
hPnqN5Incclp+Z+flvu0zoMhl5l7t9GQT2K6ejZTn5S2uPuY4BXvypGo5sCo1/lQ+85KFgwZBhok
zKhgoyCxfFIYfTb7eniOKtVTRid+WjgIlts+q6+2IoUHOqu5nlRn3ywPsSZRVM07b4nGWBQXX23j
3Yj8fYy41Pchkcj1pDcP7YT9hDYL2/YmmPnQ4eB9m12yInZRaIeSyFQdzZOeI96hGhe8WArttAid
kxumAI11zGZhpGbnQJEeMdnWJ6EbwSkhjNkC8Z125GU1xOY0dow2vnTeiTV1d0Xj/OjJF9gabYry
RSDAqlJde6KEPAdp5skHwsU3SXMSyBVP0bMbPzozDrLwNfnI+IncPsHGlyI3okZJqyCthvB5OWgj
uGN4Je6JKKlqM5HusSEHLrpbDoR8qX0Vml9LBTdEZ0nastyUbftTMEQeK/nQMHodEoKYIW0OI/30
ztsGDm1mU9O2BZ025NUGLsiIaJZyMrI9SizgTkFGU7drOvpZicYGz6Kw3bjNXo816k+WZu8del8H
AOHVOqlp41WhzxaIzuTB+4YHzQfhTviXSr1sTztAbRnSCF+2KSgb5tmey8OV1YvVYpn9/xWUILDY
4+r9f5MSLl/1mH7lP/7xP36yDmzG44//+MefP/oDSnDtf+p4LHXH0S0dm7Du/CcowfX/SQIhQXq2
rePmFTAK/nASTP+frjANw/VYojk4CLEXqqJtwv/4h+n+06NRYLiO7Vqu7oJQ+N//6/vwP+XP4uG3
AVH97fa/4gSMv1nf+f/IGHXd00nRpJRuzbiBf/Ep5nob11nIjFVObb9pO3CsrTXXanWQQtDzigHk
Nn0Ne70E4nQDNE6GA2/lVWyuRueHj7od2jAZUG7839gojb+ZKOcX54KCgNrL2/TYpPz7i0NAHDYQ
RsYDhtmTcAn0pjCVr+2mv45UAYn6qeF3uWyKO2CgkLNLx1S/z9h/+8T+9ROav4V/dXLOL8Lz+TYs
/OSWIf4OB2hspXcVQ9VhbKpoj3KKkLyyT1djyYcCl6kkmDKT5j2ZEz+/xcD+tnZnsrN60xNeYhrg
CvENRm2gZXFjrfEVIXXW08+0+bTwFK7hpYHUCr30v3HRC9v+ry/dcHThUxQmPJsvWPz759e2oxd1
o9vAyXIBd7bYYtJyK0zzkAYyQ4uE0M/LIlzXsb6Rem1v8KZ2zvQR6bzLRksf+gF4zfJZTwn+K8RD
K+GQTcb/O1DsAAPWZze2UC80L+sTyp5pjaqYD8k8xFlzdnP+DRuFR4KcegwKUHuGKtlLHcBY1grK
l5UXHbBx4Cs7GG5tkSPdiq1u0uEbixiQXJqA2ymfhGWKdWAZCVoZaxOEcb8dXY3tn6QWrE+knFlr
jzLIQOJhoMM2IOII23UHWhGo1Jqkz24j7fxoteWzlNqDNsiShB9+J82AnolcbQmw9AikF4ek5s2T
MUOVMy0/XTb1zWBXG7fL9jFMECqMJOSiqD45LTHYJlGCwMf57ZqlrBM/lH7GYn5qo32skWGRlCjA
lUWKiZHIczm3ADXdh5fk4PZJ3yVSt0NIRXOd4v9adUL+os8VH/uMjCqqlOFeBO2n7K33woNoVc0n
eCBIM0ojXBeaD7jLp+DSkyO3yhIiksvvKW25jRl7CV0dan+hfeXPR0RnNqg3UfWUnABoT1h2EMtN
uyh+JVqk2kSudgh8NDVWgYwvxpCqpvKhckJ/pYERw3vn7GFIpGSvYsZUiKJp5HtXy8JeU6lxT/KG
PsO8gWUQOoCWD2hsKX46Lvu/BlUfkWgG/iI6+stVOmfqaBTqlcc/4XJAdv5SWcC3Pbd/UzjGSY+4
LwkdovrwWSOxM0loWAcZLNMZAFgh3ipdkF01abCkNByQ+HNN1vLcd86Ohu8AFyx+G+zkc3mEoiNY
0r7fDbb1PFZ8536brdspLZEWTmKbeGSgh12NLVWrV3mvbhbb8s0YW68aCoPKCdJdl3eHxMqLjZfk
a3CL084tuaxpGP1CEnA3xOlNWB51ExvpYVsQeeD5QKrhlSR4NSdBV9RtrrA9yb0km2JdR4RBkVl1
H+BbgsXkrXrsKZvGgsOU5vrRpAoGKopAgQ757fIOZATSo8hHyFTg/zDbEjNR0/XUu+ghmb/3Cch0
73QHq+7vzLgn7TvDScmCoZd8dUXisGjDCFYyLNWaSp5YPoYYCQctdI85dNpN4NS73KR/7pnlg4Ia
B3/B2/h2cKEjwSfsYWixkmrbFvOJ0bly60+0zVyZwZ9DeLOx+wlI7Ii4XRf5egi7KxV5j7Yhvy+3
aLurvXDtchdUmCV8bbziAnqNbcNmAWV+EwaLywo4zA70zq2unTUjx0/ZgqUtIYaRGtG/5qOtqPLY
6GoRxZo66tc4QJOFvB22pJ/3JGRltyZjxRal/GGWj1SQG0KKlc9X6pGssAzjhQ74TMHI3ensh9YN
QSY+ezNMyJxKfM1uKPvVMvhVCMXgR4qr1F4t3fve2hZXoAVZp4LtVWMfaNIdTuPXdkYneugOV8t3
U7acH4Wffo7EYGKE3xdmvK+UKFclTm5KgDNKTjJNhA6NOqM0YBFY3+qMKYIIW7H1uHbasYQOSqDJ
Jr52bt8gfWX6tRIu7eUbaRsG5h5/J12tn+z+n+qBMWLMGdrRTMxqCWQabP1LkgXmNNc8mMi1Ayk/
pDx72Cf7DG82Oc6zoib+tfDJ8CNxHjd8KGWRgUGvN0Nxm/rwhwWBeOqTTxJlyu3yj1ilcEUjlWrJ
AK042feskl+VV5EKy/SynCbMDYJoZvk0CRXN+jcoXahkDf8r7kOIjfJ9OUWmntEs1eUvVUD4JVcL
UKjceQZkQDd6CnteoVvmMGRr7IBG8kvoTEDl3KhhrzesDIEgpTPSq22DS+0ie6vQAq6GeaVgOiSK
1BuEmtcAp+baEkOB+Hjjz3OFlo2bxhDfpaljZItCtK6c+2ZAjk5updg7Cz5QbPI8SG16hQlJpQad
4iE4LidmMDJ5RzL5RX66Tjc0344m26xiUt+aKChJG6uR6LfPy1lk+gwrlpy+zDC51rVHa4JZQhd8
ndV8gqsE67M1ZdSWYBG2hD4gMURx1046QwnnNqGLtNKc4lOkfroeZLKrO+cj56vzBYNKNg/RRU3a
WuYYKFTzE+B2iErzY2WGGlBW3/PQ9dfVbMw0IhWciEf1sqWTDDvR5zPVmvmJuqqEQfTqzP95LMoE
q941M/PPkmkV+8y4mimVHVJTynsagY2licIDScxKt5kNy3ni8Ltq16TTBDWSeScG8mzQszKoFVEc
in9YAb+DeY22qb4K2I+v3RYIVWVzsxEELTL14Z3akPw1x7jilIIKullmbMNisKOH9jPGg6NsvkU6
7QAYM3NnBfat492Dus8+l3WANnDeDzrTJN/J/yHszJbbRrYo+0WIwDy8cp4kURYlWXxBWLaFMQEk
ZuDreyVct6u6bsTth3LJNEWCIJB5zj57oDU2We8Lsn1UrgsI7MYCbJZsKmlmccM32VdWdR+V7V2R
Qa2dsr1MJY7ABqvLnGZfxXgzyxIekgzvZG2yJnqVKp0vfTmWW7ZatkF3LyIiATrMXKCciWOho2Cj
atmoc2bp0Q/mLIflg2gV6A5q+VxjF6JLxoaj9n9CIUuCbv3XbcE5TUxzD5u9Vw7A7KdLCWKAmPUS
e7uAdQwjIkot3AJQIAVb5m/kc+9BE/HZ5TaPBvlCMs5b4J5Gbmjinx8t5RVUkXNko3hC6OIg+gjk
wcbkDNY9hpM1F5LKqigZbIVO9lAThyS1XzQlPXcnt0oXttk+R4mMvJJ70B7foxwrSKhn0H9ittis
4uzUZXUPIlY7afGL+Ec0cMytGEcedS6aTkdSLUIWHxjxa404gEhQX1l4dGzS8RSPZEgvt6yJ/jeC
QU0MvUoHingx25t+RT65067NQtrSiqwpxBDcOdrvwM4YmyGLzWaJxXGoSl2affj+2J6NsDlQLg75
16JscQKunzLRyJMJvug3dk4VxJuaLXgqTMC0AyIbsQIZeUYqgbpFr6f9rOr40W52os1vFRmXO2vi
QxZldEB/cGxMVmXN8dxNppc7Bb4GgvOJ+Q3fGYxHNVjChQ1Y1BRcMEUjfjZd982UiP1kwm1uMZCq
UucdKBc65fxodh+NWtjT1MBrrfTW9thN+254Y66Ib23/FebcOrMtgT1HYi591iRYpk/MwwtoQfGX
r95f9MS7MO519WHA71Ncuzq/p2lxrbTPfExQe4fBU5ku+2hJikOsHzxsRG03u+cdbuhFyT6k1TBY
05hAIwSmW5wDzlPCQM0edXwouFYbS0C8LikRs1KZirP69Ay9Gg2BJGjtLH+IOdpyU+K8z52+1HPl
KK5LGZSYHzDkMR5Xi3Fq+LelBlkW8bRhczVS+MIWgq4OVGSlZ/XdjMCl+SqxunsNFNJRGNwi4IO3
SiTXsWjuaUVXwwTTGx/H+NWCshLNlBlBxO4sdBRrYZP9XGpfD03SNtTYwy3tTCISxAZblgfWg4qc
5PxLrzgqVXDnTfYR0N6sjJ4S0tVDxmHJV2JkdxKhWS9d8SxDFa/UrEsb6kB9Zfq+K7uJ/Q/jBVQN
DfTorLXhiWd3TDUCQOVMUbchNglVbQDiMQ3/QJhMa1GjJ22ceybYSO3JfcmD7LlIOdd9kt+9htRA
t15bMNrsxljjoXzrkuA2Mtknxtk9t5NzX3ZHNQungesewVJPkhKchgJQNXWuNjYsSUNVU3rzLwoU
4om5mnMR3syIj6w++zjElyDqr5gh840K3EmjhpuqTL+oEmlD2PccmwnVxAcy1BbA2PAC8kERIC81
/rJw1nWsj5wfZvG7S1gk5tI9F7l5zfaVlv1ern3PHRIU/AmcBfWMPNnY1MoMrqhiiq55EbJ+8PCY
WFUZrjpF8l3VC44NC9en6cYZe5UiW4AHz7nxh/kh0WBjOiNct/aeSTbM5Wue42e8TckeSqN5B/B/
jQz/oNn5ZYhZe2TH7LThWGuEeolVwU1KgnJXNT/VsH9KDBbr9Eu1SBswFRa0l2FmtVuuY7UPS9s+
6BOHJfDJJiv92g8+w5TnSR8TikNKpMnsflNq3m3X7XZNb+2Ek3+1FkSknjnlVKs+d4ixOomwZaXl
OzER+IYKwz4O7aXSRfKAi8ZZq/gi7BLrFHfWDpomP6zEeW11/0ccBI9eXl5zIt9YWFX0hpv/KvCA
36dcubunTGeJkf0tQSfJojT0exu9GLe9rrqUpDT1dTisZxzAHBxt5gDLYK8A7g7XOF5lm6WoVBgA
dFYILqRzrJUB/NJ04ubtijigzKMgNKrkLXPC7x5Epo54CnI7KS3gdLy6bJCoKDQl7WKTnEPo9aJM
9tIGhZTmtIfVfOmqoNvoIVQ5HByCQxxZT0UefKHzn1YAshs897Jd8GlCMduHPXdNF4U7xnnkOHTF
hc36giA/I5AAOn4EiSioZ252NEArIj0nzsz0A1d2TJa5zj2vP8o+xbnIJefQF+0LN2N5cpSEovUq
plVjjhCgLLV0pRNaqvIoPVRaPv4cixoks5BWDdcij0udlBvf2AWai10Serq//6goPE864jSqfxPy
RhWV0E9VXi/aCJQCHiF3SYFXA0q5Rb2xHERoUqwc0NiUp+VBdN4xd6qRbM0RSRy8rCfZR+4OvhV+
khRiJ89psViyPDyuZlwDVp0mi9Pyh86wL8n9+I8GYnnoz1N8krwZXGPj/ueJpLnxi3iw0AHjfZfB
jv3Hyyy/+PeT/379/v9mBi+PLX9dflpyhJefMFP6zyEtD/79nL+f+K/H/vWqiUBh04PU/PXxMNXn
FXtHiTP/fp/l8BoP2/G2JX5h+YfljxCjeMh5JaihVjfonYk5ztrAFv88KcGvEoPLo1XK6QRnQElg
tKxZ6/DNtkZtEahUE3V8svohbM6ZbxVI6vh75LnPXeVjgKakWujlzf2AVk+2RXfS43sHSL/jXA6M
iqNqPTbk+hGk6546z2aSgObcPXHczml5cPlDyjyG8ZiiBows7QQKFtHFZTOU8lHFY6X+afmJ5dTD
YkRfM14jsc1ori1T8l2JgADtTIXgDEAGAX3/jMdOv4P7YZK/I39mlL5VSMNxhHK8bsaO7ssTW9cQ
cmvkolwNerrnvuUD6rQigiCRVQhbpwz6Q4gAiElDhneoXRVkm9uvueYGv7ppm04YiNdE8EWp36wj
wpANsxJbxxU4gacJngu08sfAIdAP6U22lyZ5HmGoahCt2uFHZ8Nmd5oQMKXAK5wTiZ7Ot7jpEwoI
AjbBE29p1j9XPeJjoykeMRlqYLkGJKuXDExeI+b6Q95qsN27lAXNF4iY5/Bg+dpu0vA+dYdL0mAy
nRP114TZtbLw+zJ8A1ZZP9PSELxqZlCNO2dGRxNGT6OePFsdszzyLcmrQBTTmS8dEZ3nAfIyG51f
oAT3f5uT/dNH/wvnUUMgPIhfQcOAsJHtTymgUuGRPWIEQIWI22bSXiFiPjaVQRWM/iyKJ9oVl4VX
OgOzIts/MiZ4KFpGcQ3eNoU1jJuh+5UbU/+taZTvBxb/dHfeVqKaAIT0Tz7e/WVo5MfRGdC3ISSo
c6t8GoUHacqgAiRy8QDNG+/KysgOIg32MCHJQUS1CbbjFRuzjr+NjK8pWjL7jJyEKV8ukhXzdBSs
DQzIARPxNsPJSkzfzRgHj6K3KuYEykWuqdZzYGF1FyGdGcX02AvNOHiYuWwGCdVMueVDieL9og8p
0W8SeniGLUFKBTbrxz6vNw3Br5j1psgG+rth1yEITE/Q0IuZAEMP1Mfm0DPaz4ZL1Vr+tq18HXm8
PFQWgVXCpcmswvYXR0C/YoQBosDq7GTRpuhdupEEDgiQhr/Spr2tx6cs0P1NFNcthwH9MsmOc5S0
tzQwy8ds9i59uynCigo/K3+Ax8G1hREMm8Q5BtKDWNzCdW+qn7SGaEnMu83WuM+oxDBAJmwszHCD
w46gT2veShIJl7rxLo4gM+CH/bhQ+BIl74dbxClEY6P3B2ytNt5Q2junaeWqc4y772D/BUfpSR9Q
STdwiYyGqInWGt7cNr4CI7y6ob/vLBYLN5bX0g1g8Xi3MAQSUToGOv6nBnrsTWv0TxpXIBWXrD+t
fDdI/l4T0YJVwwiWZeC3Qz7UusSSj+hm+ZkPKa4tyMHnyeqItXIfvRb36WxgaNzWg4MlHh5S1ifQ
0Gc8p1gnWmctR1eXFI/uI5Y23Y6RsPVoqEjHqNr7TXiBhsI6A6m6GLXnRpAz3VUAsk3EZRsC2hiP
hXKgbl3gqsiFglroA1tz3x9q6b3D2sifTMLEFTpXuHNDroL8LQKxJbmB+9Uk57wARRDzuA2DRK7S
eaw3c+heazxAD7KzcBGNb20lHoJ0JMu3U9hjYGCv1T9M6YAdAQu3lWRMyoOZGxV5j5P6R7+JYLpX
JuNwUkk7UjQanPxnsIVj7DR7bKD1S4EQ48EcpmNKqtSxFdl1IAqatdPAec6N6/Oz1dvOC8E9pAnj
hBjG4VVvA8CmKM+37eS+ObbzOqqUErqXEpdtrSOAxxzepim4Usltgt51cT5ziNPw93PS/AjnB0ek
N3yz9ix1t4SQ1R4Lq6QM3z2Ge2vPMd/bHrxXOofWtU5BX54EsgOr14KV0h5nJcpmGFwvlcB3llFQ
OB3apNyRQ86Egx5RMOuLE8Ud7W94FMOH8K46FIl1xibmO+MzEtufFuJNOBePk2Bm0E2w29S0XCgn
zk1m4IUK/3+Q1Cp29xNlP9iEhNvfiuDSSecTL1WmYSCMQOtMSrQN5kxMyQjAMh+qsrqhdMVKyXxi
tgWZsT2GvfgMmBA66pImkHl36X0tvrQk4mpNiNlJyC4tLm1Vslt+EDC5HT3tmlT1k29bD5AAb5PG
shGUJVzEjd2bn7FJGWzK+lDoxtsQmc+eK3cRxAUHbQWwloOORoVBN3HyODbynKXYWVXdwe6JdOWc
42V5SGbzuzFWVyOPLmYyPJku+IHjAbTPpXki5ojQBfHs6fkFFc/JI7BiSNeIOTBcMBDBZTEwla1S
k3Lvm0XPhftjdyVJCyu0cZvW9ZumW2cBHkHE3Jv6atRLJd5wkKxsPsiYWT+k/nfih9Z07Nhq1v0H
usqfpGDemo0dEOE0jt5rztfRjaQXcg9hOrSF/eWE+Oo17iHwo02YO0y8YqSPuYeq3j3BCj0FRrcx
MkxFXXuA3Ejyk23sfCDwbmyP2ngfp77cWECnUK4guEcbe4x+gKd8m75NUU7PqKf2BsTTDm0ViRlh
IAdnRjChYFlq93kuaVXPCE2gUXDip5yVLfGeG1/8KOYIYtDVB9TJm/ropPKupegwcPj+0bCSYcWH
66Iv7M1sGDhoTfkDAup9/dCO5gWLF/bAFCmUIbNvozP9BhN7p1TZyKr6WSeIrLgMC7arNfjBcSoN
xO/iPApxGPMRXLQ5z7MMd66RERqW+c8TAIc3ODEdNnri2ra2sPPlOje8qz0V+rqjlQQUFZfQg7mh
20QZAq8pCTZkKnLrsCfwvS3uxNTV0WZym3njJOFdjvJ3hW+T26pIEajyG+yJpdAcjMr0Q1oVrAZF
q6ZM1ab1x88mk59uw65f2FyEOkxp9tStV12EMW4NUG4fAVNcepexGb7ivhJ72H7rxkEBFBYVbZQT
fQwa1xpOjQxWKQ/GYNji/BRthO8QGNe1RJ17MSITVx41L321JvojKcy9GG3ai5h4O22kpRJ1/oaX
lnd2DZDjVPsGwv3sapa1TnM2encEozUzvvkJc5PU+DZRJCnkhYwP2wBQph2MvXU5dcMhhfWCmsne
s/r9NIzwzYmw3W+r/qMrrGgHvjSuYNTcSwaoMSJTFBQlzoJkEwyrtmBPh+J0sQexR9HL4NHea2X5
3ptcI0Mq3rsA4DSzcM8pkiFZucBtbK4POAhwzQ/dxxTH0BFRNGKfgTQG4gMmydorObSck1y+av30
4CYx8pZ245neSGwQhkft0J1T09kPLorTyXzCYlZfeXpUMcJLtkzLoGHP/Rd+0flq4zDrWmEYdZOE
PQ7Cf7XB5Kzs056VS7b14HqgUpOgF85E8pyOcj+E9sE2q4++ezJaLDuMT4nnrfpvghdBvb7uBhUL
P+xcp3/Rmb6v/GrYGS255ch4GVMWgF042EjLXukDlnf8ms/ebf71bwlqZ5vyvs6B0VPmTr5YN1wg
Om/h8vLq1ZQYQFbGvo9/1D1y2r9+1YwrViPIIuopAbOrEdYmb1c6wUG9RIekCo3gevLQ+/JyVPLq
ryYEeStBRnZVrxvJCfOweHlyyHt0+A6sQiNjJeSoINO/zaQaJtnNLzc1HMwK7AzlNkRNE9NXd1Px
s6Wl2+Vn9W/8VwX1KuDKgcG3Wh6nSDUQHdcpgIX+CV+4hPFuxcv/K8a7dBXQcZR2h9+LMOCswa+1
VWV4UHkJCOF2DHivtAge6r45oAi3m7NpP7EOIftift/qX+rAoNtmjCiBeZMBGQpaB4u0JX6DYOWA
v/YiAMLBynTcV0ju1TPU+1VxdYpJ4VbH6jQy384ivFv4Pao3r+puW6kPwODaysYjs+QRJZR6OXVc
6m019XEK8eez8xrS2Ud0W+q3Y1+H3J5tDQFiwlPrIVyr06M+njqF//moSB035kg1B24m8WdwLSo4
BmvlaG9ZvxErcLXxWMMEbPKwDOBn9ZySeb+OwoO2BY/BE/5Tuyb783SUAXs9CdchL5cFMADNFkd8
ina8wWJvpx6K+Oey8UmU5HO2yWbu6FB0wr4NrPh4KR1moTA4GkD3qa4/h7K4qpdUzwnKx3x+Us9Q
x1SUv+PH/xxUxIPqgKPSOaq34i0ehj5lpZ63aWMsb6dezh26Ay9j1aji0+kb4UVDTNQz7rpuobQl
3/WSIZZfFNfRBFiEU35qUVdvSPRdFR007t5k0hFZyRcZDjd4u+t00AxUUy7ZMIjv2O4n/EiY0FRt
+sV2e9NGLlfhyN0ci1uUmsFZF/qhY2JuQroj8AOHuhYsWi+4FP0YpUQYjnvoCF9V0BzGkWn2jAsG
4bxYKw2OPDhQ3/msFxn9SAH02GxMRPlEH6J4YeDuPS00CFtyofbikU0SsEwNRWx5s0sU15g8N5u6
mUoa+aY4FjM5ICI+WhER132BuMRfxIb0TcMA3JCfmrJ/Vv+JAIlBpWhiigrWQBoyVWob/pweWS8z
m8h6iOMvPezLXeL91JRosnam95bYPCY1QNQwv7FBomJzsKTaWrX3as3ph1V4/tqV9TqnYRhidojq
PjntSxZRD80OILtL+tzGmtgzlBMzBtjI3J3jpDasOiUSLJKAxgTdsHZF+m2Bu6H68swy8Tbaphbi
oql5paEmMAB2OSod5jGJdUB9kByCmpwHMFYub0DhSSB96dB5p3n5EOE3sHLVyAy+KmHTRfbTJgR0
W0Z0j+bA8Re/S79kWGvlH/AntrrWUjEx3D8OGKHpggGSmejZGkmBbKv3ojKKy2BnpI5VBJtZ9m42
GLS0fleu7U5/qcgT3TBMu4clLjIzMg0ccCX3XJgcpBJYLMNJaudD4YEdFDFANx7A8aoNrT3aTiax
Odsw6nkMoKe95ZbFDqLpWa9y+1jV+rlWIcrTkFh40zPMdEx8nRWEnx8FDt1/mFclVLGVXg3w//pd
MjYgpSFYNuYr+Xow4L3l5UsUUqQuF7rv4SHYkcVQG4Gzxa+m2wk6mcnrkz1OXRh0iaqhwmLu3KlL
vtI8l37cSXeOvLiTYx0niMyrDl73QHI38xD/UDjT8ACRd8NYxXnSvVNQam9ziCm6T+RyEqACVveY
xKKPEDYtwVIDbWtvYyypU187hcQvGoFSOlrl4y9aQdVXevAYuVmhuSk6WFHgppIMG7Lc8TPluhh0
9y0f/Rp/Y4DTDm+iPqBumROyv8tpnyBAWHups3YwDFrBCLthMYHvKWt0muzaEQdAxWTYF468YQFE
UB7s4pU5hSfY4Sg3+2Pe8d0m7w7SFuyyA0wC6nlXGHGxH8afVJzldkoncw+n4dw2+O+M5nfdYDgR
Dzk55ExXppFQ9m4orlZc/mTeHa9g3gRwgKtTF8orfsYXpPRffv4QBJRGMq+VGwmos7oXQvT5ECDG
V7gu3bpyWQOMzF2ZPU2EoWNIahyNCJxwjGFvEaOKYIgz/GecqgaKC0tKlBwPRd66mZO7O1i4oQbf
vByKSDtQHpG9mEIhOwpgmziIdaVm1JkpDoy6yFlN8+TU+SnM+/KyDA3qnLkc5ced3EWGv4q5oP6G
DfvVmR1knNmeYQ+DG27grjIf2856c1IauELbI+vDiptoF2Ufg3G1TvISyF+X4RzFRKDsMK8vd1l4
HXVMm2u4+TOGzWhgqcrUmwxMoovQeM+r8t7kzksWwwNSLC+2DqpHhmXEdYMOcQMLV9n3+PkuFPpv
NT9biDmIR/G5c/Mz2aT6CqyYJNaQOS09mh1nGz+50HuAIqk+F+sJA0qrf5ZpdjcNcbUQhDDOjz+0
IS5WDUNts0u9XT543M9YJLadvnFCNnwke90FG4NHxFPvcYSEVMFATg+TJ4mdmgRpODKQUG7GDEZU
8AkRv4z0JFaGRjxiy44gVgZR8guCmMVQFYvrCIhMi0ippAL3ca8eDkOHstvG/+oiNH9XOebFzvpv
uMcnQIdcIG7Ph0jUl4QOkzICq2jiVxsUotZL1QQSS8OJHI1uXLkoj1Y42uTHwLWfLJShKJ1+4pn7
qafMkIksCsF28Czr+QoCzA/I8zY8MmHUPiVFjEWWWUOq64cNnB6CdjLMLnpf8bTUmKmr6R7szt95
zKQEw7k6at6yMdhD/2dV95hpe+1Xkfq3P+SpoflRVF/a8JyUR2REZ5S18GLVyC9P3IfZNE66onU2
imaRxR7u/wa4SdVDqGlqSCNRcVcTO1cN2UeGNxhzJ19qKOj61RuuRS8ZVn+t6jf6iasXIDjBKsd9
5rr5RizbSkfStFtmZx0skaoMvtfD/H0YWYCIJeDTBzGLsFFFaC/S/T8I6n9RwP9JaLYgnP+L0Gy4
hktjQpCpb8E7/39ZwbXJjQYHtj0saaZTtwxFmfz6PoZV7KAvpGnwBTfAiLayBCMseeEuYDlYbQuN
qbuiR+kqrntkY1dcJZlwNZR1ecXyNF97EWVRGKAiV39zwlFd7vmdcyJPMdpvM27dB7yG1W5ySvOO
/q1nHBmoAZ5E/EMDSvIG5+1/f3Dnv+nkfz625TkGnz1QJ+YfXHdoXKWoUonKznQOOQvHOBsPgQd5
FKU21Vr9kFVfpRL6mEh6VtI3rBWvpIRDKTcEnRysAMqVEv7dpGg+MUyALZOlL4qQH6SaU4DNwacv
Vaa2v+sczt6yiwKwEbSLcX/OtmbG4qWvQ24EKMihlnypsilW12mmqMgjerm/uPaK4FAUQEGhnK5U
WR9DzYqtVjjhmrRESI98XaIVjc/Vb5nMTzVOq/+fk2b9K4sN2jgpioZlWq6P51bw75PmE1Xj9ZrV
HMhWgABHBvLMjNJTJdEyyx3rl9ZkLLaQKRd6BFOXY2kDx6mthYbl4pWojApHe+0L7TGS5m4hx8wD
pdc8s3h47lTSxuUqHZAzh30qZt7xMzDpxx82m2299iZz3JkWSZEboiE5zFn93PYjmypOwuUuigGl
1R34v68Z77+vGcth0UCF4cNk/C8JQtTJzAySqDnoemOiqt9ooR+tvZhtQuBNDTGDLGVFptfNFEzQ
RxOrSHqkGrAyCkUCV2zycAqfyBC8YAGxZfE7zC5LneiPTQXFcikYRjk9jzANSrWpRLa4Iz5nWwqC
W4FJ6dozgFvgQLD+aOeQRKwoxihloQ7hjA1ljrYir/A/FQOJEh5+ixFG5VE6wvDIx4NHQlY6TwsP
CdmaxMS+Orq+hFuo9jY7NgISMuxjqYhYftRXWOoxBrKAjxJacKxRYX9mdz2EexRNKgECoRNC/GV3
ZVxVUZBjYLEUyibuqvC4AcDso4SJtfnf34ipe/+9gHmWiWjFQphhuZ7+L1mIQ6QD5gVDfUhLwQpJ
sbpvfbScpg1npxge3dm1Vm3rsZVKtIOYF2zqPv5iT0Z3hUNUG71O6uKrFM+qkMU5DsQDhiDuWsMX
jXiR4r02af4L5ld/FqXGONput2p6mW41w/yhD/MvL4nucM92Q5Pc0Nl++RkLh9BeAD7YUGuTGQqs
sqx2dWK3vYfU7u6zqKrtJEO+D/cD1b9g3wQb0jDH2sYTHpGe9ooRCy57VTc8BR5m43N71mSr77Le
3Ph14ZwLY3DODnTXLLPEoWZMEvPSl16gPQ76mkcK46hMAhL84BuwuoM15hmFV2OEFDE6bHK4s6hR
gRtz4t1Z2hBvlHfFwfekC9jJgqeYYQudzWphoDvWL7Xi1zk1kirS3Dr/yoNo1/qsTY5NFbgwqZZ/
NynkrFp71vvoqxD5SksxsDSbX0tBGYnqij0eoEOBOnfRWSjiVu05tzmsL6ovjqrku5fWx6AMcUIX
d9Wa0kVb60lhQ4SEfB8C53uoV5vM6aD0omZezUG9B4a8yJmKK8DAi9a4R5NXfihiEBX/2tZiyjQn
+7L7EUkx3mN67NIkwqFPsCoc5uDXVERvUZ2jfIap2sY/yqj71Ez1WjE9BDEMXoEkwhFipN0kOjzj
SpmVIbfeYemU0YkmsrjUrnfLNBi8itWlKs4mb0xFBkF7D0Tv5+SsRHiX63/4bZ3qO4qem04XHX1k
LQ844YHDezcvBupQBDo7ZuyU6aCHWNGtTXyDdsye4N7b1a0z4PNL5LW+aoWpZLcNxMhd01nPflh+
D9Uq5M28ud7Kt0Sa35cbPK6rGGeK8TlOexgAVYQARppXXBTxAqxbg7mKomsTgebX7340XB1LY7Gh
78EyJ9079OS+VlPKCco/I6AtMjz92yjLb1VSXielm2gZJSNQRtzE5q+HOVZwdnjTAM83oUGAoCVJ
QVJtd6sBnPQGUAAu1ldD0R9LjV9Mx2OcDJcu+gHSr2nLZUs+pGHU7B7MjHLLP1cuDP+0tZJzzUm2
5wqSRFF8H8S8lT5CtmxgcM1k/BXXA7wGoKc5eDMOQ5ZcU3M4TpM/HEqTNBrfE+5qmPtwhyANyKLL
vpVFz36iB87enuMraRjpUcvcnPQf0u59f7gM0/zpZJP5kmElYGX9RYvRguHLKFvv1Y8ly1EtcLRr
QZwS+J46HnTE4BCw3hJenbSJvSvihpxF0yJBtw38Ddp2Ruv53m01h/F/JzYllj6gpC2dqs3grlXE
HkiaxcFrHBwWYCe1yHom1Lh8E7hl4TULq+xkZZXcZVpxmufE3dSjbmGOOj+YoOb7uNcgshTFcTHw
nYP5IS7wdEECc9U6o+Llqnkt5mw/27MOoet7NUncPBwZYRDRfI0mjzoaGENJvORpMQb2vOavnxgb
GhnWxJqpP88GzqLQ13CixM0qdq2bG2DzHbRvg0xc8CWoKMMkHUEFz48tw6AOs9eSpDz4iqQcmV6N
98aAbXE4a+fES71TPX8tf2nUI8tPKOoYgtY2NNtiSrfs42TzWP7DDHn9YNtecA67Od37hfWeyCC7
jNGI28UsNoEhHEZTk36OmvKho/85lMP8GHleesjT3EA5QuQ4XpXinGsFqQV9Uq2BEYnX6M0rJDpn
vxzlchSWRyRRYTVfZQiHhdjOGvJDwkjFn4x1SBu6LgfL2Qu/35vRFB/dPGe+I7NLHqbB2sH6bq2X
GDjoenuocoBzg+Hh1jLg8TYwBM++eJMd9DrTwXnWq138zChCQqOETzc24x6x2bMdte1hcPy9ZwCp
ZNSdDFrGtyDVd3MybUbT/GUNabZNlZORrZyMxtj4KSGn7wSGAue4wvYahky0K10i/MbeOHrk/p0x
NnfPg2l76zRibMha/BJG/luW9AkiOx06C+a4vXDXnYpJsqz0PEzPTjsRZ8Ttgub4ahLN54OYwB/U
mvQwvuC6b2Cuf5o5gG7G/lakobGH5NTvGyM/RR3mXbpw6ZKxVGtOjobTbBdaRB0xRFmnk3FdTKEh
2KfHtAzhHs95AkZoYHVPW5ghMjnhR8pXgrB8s7xGBJX3MCDLWJse4XV5Ej8mMMTJNAUCpRkjjIrS
rGiM08IAxt5PZa60MLM0MiGaCFjdiw+LhKtsWxDgrP8ixA98SpOXZdUqVNkHvfpXHruvtphfl+pC
9FiXMifbDybjvKhtSDmB7egz7oPJTfLhxDI1j+1GV3oGpwRoT23sd8PtQo3G5DrZxwiqJmXQUmef
UxSdF3p2Yebu2qOQZlxXczMiWhtc7RF+1G45yoUwrSCiORTXMd5AajwZsfFo2BKSCfX63AWMv5rb
UifVE9vHEIk9puIx9SxW4vggL9W8AeC9dor5WW2fC4cc8Qus/pq1n0+BH2T6Dds/KLdNdh8UNViH
dk6ZXt9mKe6KD6vY564FAx1hE6PEUcXq3RNEkGE5E54Fao59y4Zdn1La5ZWqAWpOmV+aEOymRYRo
ZczhKnTsMj+l4IqrDgsZQgjpKSWkM62TtFY8sohk5qjSV/eF24/beJt42ODnYAQiG/ZGN9zmNumP
hciIjbPihzofyp3e7BbN1kIQHmtkBLVOL9rDs996EmUZRMovq4rglDTgnMKiv5XjjPepK05Gi/I1
LZUGNTAPoyYfaz24Rc7MrNK80t2iDXGHmwNzV+QJfmw59yojqE67ZSOIg+uiHaine+/DUGl1uTUn
eZWYahSTi9DEwb+DPdRTbOOu8Z5gSzwNorF2vfLZbL36mC9omtIDko9bh/VVz8FvMPtFEuGCrhI/
EGCyl1svuQI0K6Wu0VLwGEwAzkPcUbRYF8eEN0Wn3zcoX/h/MoBVTl4RrhiErlNdZjtJ8B2o8cnC
xpWBDCqqKPzdxwN1sboi5tgCi6SMXKVmhRM/Q9UFbBlD+hOvz9+9oN2nSf0dadoxYr6CrjgbNno6
oCTioJuj6KCr2PgYMoanLnIRDFh4RiDRFfdG03ZNrr0vbxA5IYQe1gerwLA/JbVQiXawE49ZbeW7
qj0X/CC0qUSkQ0gB9Xkj65eM0TUiGWpfAWiDRSV4LAFlSa1Va3/wvuWT9Si19iHxYEGHtcrCq4Mb
HmWQapnfugGnLtAxA01S0hxd8HEODWfx2+Dk2HeN77oBH9r0OB3twNcTOYkJD4EnGqDPa33yfgFu
wecflAhMYDPfuu5vvw/Kbe8mwaVVUtRESZFC3eLQbOZ0S4uo8RKBFz/4ffRLix5KNOeg1a+6FX5V
2pzBm8z2JfKdzehhB4kE8zoUHGs4pfiaxzj02n1J8nGxYfVB6jLm20SLPo2Cc6iqVDZsXHS8+zzI
+6Gcgg9diC/DRCyg7tvWiJ9dXxz6tvqdhdnRUACIAPmleiMCeqp/9SCnljrGkfq3IpWSxEY8+Eot
gDlU0H2IucQMv66OwjKhi7m2TqNxGDRunSC0nY2mDZu4txA3dtLGCgS2rjWmXwsi4sN0iLSwWXsA
gRubofvysBZPq7A3XnzsaP0xeASD2qp6Ke67rd77xEsqqGqRDpXRvcCiZjt3WQ+od85Uw/5nLYv4
oocyvQdj9sOP4t9F7ErQ6AoldYcXuRcWu5GIhJhOHpI4/MIG3QSJpaOFT0lr7auyo8FRmrtGg9LY
EzGoRCv/h7sz2Y4c2a7sr9TSHFroYRho4n1Hp7MPcoLFiCDR9zB0X69tiJKUL1X1tGpaE2YyyGA4
4YDZtXvP2Uedx9WRxJk4XlOT8Y9Ala7Rz0zlxFFB+esT6zNOJwyDyuGxnI+qiF2bdDTMMx2PfO8/
L8apxYFhqJuqnrSXwkSapPA9qgG39K1NVTV7IOGybsB9A1ABXSkRFAOFX676zPZQpGuLBzWlEXmQ
pH3kQK7/DAAWf46Oz3EVoP4yvB4prTp12KZYxy1Bd8cGNCSpDeWtJw8O7/OD61/l3O3z0gTqhPbk
GLcGYixXMMWJs1M8RQVby4u0Xd4M55zYMGFtskut1stIbnc5jyH8x6SrXfvZhWtFJKmjXGVa19P1
tn5NapVNOYMOHckxGkQlNhV2zNSteIiKgz3uqghJqx673lbR+DrexcURq8dEv+RkjmGnHTOjXUOJ
QvYwcNpbXgLYUEY6Qf1uk0W2Ug83LKR7EKjsrqxICcjBdQ1BjwvFGtdSHKQDtJhguhmTgQAD14Wc
/eJoVRC7ygkjEWaN02IQHcKD7UiORt0Gq6dW3C8DzuWQa0KHrSzvQq4rc3a6701evludtgvL+doO
PKiL6zbwmFc69UiY1E/pj8++pkg5Nt7veISflugDvkX3NxxEa9fl3qUi4J6BGo38atKtYxn8tBXi
2NBB5YbBYcF0kCU73Zn2K/Gm+jofeowlquMDARrPXyuKC73pk+fjPRhZQptp+C5h0exIF+OhA2SU
ZbckRiUkqJpKZTFcPMuL8ySa6yMr2rNvk/2qRm7TxF4nuul99kkY0+eHPp+TFVJ4GmM+HHYjLDa1
n7wvbSucouyrkfzpBfP9iG57KL3nriYrOCu2Xuo+D0F/15TOXqjzq6RVgWoMz5biOgShVm5z5fJS
42a3xizLi1/Ok5oOr2HQQgBOZUrLh/Q6eOErHAfgndTOl1TNrZVMj5lm7pQDcXm6UmvaAYE9i8JE
upS+gL5kmUzqoy/R0JEEkqnyru5YnpdHLlcTmWWooQZFsv8Jh598R8S7+2x6zWzO7h03l5XcYkf/
XUieS3IIdz1AMWYa0A5U55hcjXWrk3a7vDCRhj81wmSXEeafkbTREDborV3liZKzdgk0ojKVDXV5
D5FaMKtPaDo3DEmaqjlKj9lE6z0zaGJnUTVSqbMySYFdDv31cRwBW6lhvKZrX73dEzc2PNAOY+AA
5nITHcBJUSDQwFjuBq2Jq+3yXCw9BI0BCyMffiD9yf2ke4+qZka0CQxMTS6WAVbnfAaie1q8RD7W
5pWGqNGZk5Yg+nCikTi/LvF+IgBTRz1M75HXSjoJRvjMWTNq5MentKDImkanRETvnyZmR1WwNFXH
+RKqG7IiYYyykcmnBU+BM+hRa4qbL5S3l4XXyFh8SVXHQqWheEDtTSE0Hiy14wkkn1i5s5uqx6xy
3OSga5RfEDaE6n2pSsug9FyuMkTlt4G6U4w0fBaLl/HizYCDw1RnLtlq7GLpKqTaMQJ5nuzwW836
4gh9ylxfYTTvl5/lqKnuXDFJTZr6mYP/d6HRaBo1jzwpYnsXY3Gu1nFWfdp2+6yN90sPaER1svSb
wZkiOGUmoaYu6M/cNYl7DRPcapfgPayHbibKg5aZmv43grclb27Ym3+0HG7n2n/B+sDggl4Ginrz
Ls3IIlPPUG0Yw84bGwwrkMhCFZre4TBRjBpliXNH6N6ZCG+LkVYoA75y83ra74wmBS4mf4+3hDJD
PZmizz5oHOnEvv2hG0gG2sY0blMKJVLF1cV4XUYccw6UoHKfpuhFfjnww1ajzd5D8B6+nI+CIzXE
QZ5XuLGXusi+La/4iHPYij45IXpoLPNv29sRyDQSNc49DB6b5m7Fzpm3xWVSMIHcS4tdNe5t/ACl
zblB3axTTG3fqe6UKluYkcUbqJa7xVWo6jkiK7GP5thflQNxkY04FnQ0O6FlXDPURj6FW1M7WF65
dnEFbcHe0zZOuGvVg8XY5+SMNjkkzMt0bRp2NmbnoQIIF5bfi2AAiT0zU3DjgxV2m4+mgYKvDmrx
LClQQvcDL8xBXTJWuh+6P+3UcSZW3lq7zW+Rx86vht9q1UsquUXtX3A4Cq3VMGa/VQ9ykNSQi4Ob
/eM1hKUDyYH7WqRYg3W8PqpOr2j9Snyic+AcB1fE6+VXiPqRtncxr+oyctGFPy0TjELdm6MInheu
RYrNmj0S9W8XHkqYAGmlS+jH5oc/cVzKeK7ikn66COfHUWNwVkMv4uuwBTiGVCZ+1bDVXMTAeFps
3OYcIWrCnOpHqIJkSnNubSVvi1/hj5XOqtcwEnNbLMUKTqhbUQh8tNG3uqLqX4ushhOZcnS0pv6n
J53b5obpWbVynPRS0EGenSLbLW1+nYOpsSma/LfM4jtVOc0pJRq17S5LYlzFZCwyJq9edYM2DJBl
dCXDQOrKW022xdaj0eGqQsIxEa5m4Xxe1oxW+dKTBEFTin9yhY/lHDTjjrb4lpfLQY9h+h9bPJXN
KD2OzoJergFhqXE54pXjPK2pNlIsFZx2SU5S5AvaRIx3lMMBxPGXzsCDeCZ/bfYsJPk30lGau4F3
lIZPP4UTmK0Mtw5cOLRkCR6QdEaN0f9yE/i73O7LmpgSLUfWerJb5iGujus/8xgpUYItZaYeCaT8
BEyXWCBkfknsKCJbsAhOzDTXQ625G9UDX5AFInbIgxfXBVUA+T5fRxNdXhDNmI2oIZfnJ7I8DBy0
eVd5llvbZg4vqvayPeahhOlcRyIk1m3coOLzXqa6rZBxvyzNhKWPobVTiBLIfFrgGE02obZNW9Se
+IH6lGUUWjdnaMs7kbfwYEH1nWY2G9cU4a59nm227jTFmZULiV3je7IBIKUa1tPacZ4iJuCrQpsP
Y8c9QFogF9TvjR2MUqkwL7lX3mnEPmKUmT7F8LW41IM6RV5Crt4s6dUIDqlOFV8inLoCpPoK0HG1
9wezBlAaf3eciGjDV+us5yEqA9qQEeuQFdRs13HHUIHcKrkOI9jgTN914mhjYKAr0hteO5Zk1VnJ
S/oxRnWoORl5PqI/xMPfywG6m9sny5Kv/TDa5OVo6zTN4v3CWAoYl2hMbQdpbcaBQET6qqt24IBB
/O5XWpXHKdMpAYn1sj0l9VWNetRl71Ocf5Jngg9CB78wzDprHZIt00OcoWHSieutXSHkGjL3HAf6
hKTOfsiV4iMb+mvdmDPzmvhqCzRYRMvQGFPiqSqkeHd4KmnObnu2lnByCSQiPR6cIWkcOnzkRXLR
uYIaxwkvLkXKuvZZj4P5y6OwRZuD66XwigJCF9WoPuc/8ho3BiBPpkEeP29MnA1PKMKu1N0u4iGS
6Fj1Q46nbcCiZGfZj9EhCoSZFqjgz6Rr1zLmJXvNh0WgJW8lxbHaydVMbCHvxC4DkNrhh2q29q3Z
+nZpoPBW11QlbwtcJU5rlbX+pPbNGg06jXt5hlCFjVwd4ROmQ57BY96G2a9Svi1L6LKeFclH7HIo
sCq0lPZb5sf7IKY/4PbECYxNc+cxe91xzP/QImdr5NVDVH/1Qn5WNXN1kfCeZSYlW4yqbj16GDCt
9NLaSpzEQrOgQijGK+L51vRfP9Tprgj9g4iHVY9Qxypcmjzhvp4vZh8pPEBLvwb98g5SKsnfwT43
0p8LlCPXWOFy1ZrGQ7BqlOgjDMSz31GBBRYVmGA5V90vEKjfi6ZjmKMTiOsfKA5p7o2rpc1ZMepZ
4yfc+70XHxYw1KL0GmriS9gHFuGAGv6lLiJaEaZfSJ6ojAKSr+w6/VrAQo7LjuKX1oYd+E0m9lfS
Zi8KYKS2Tb1MMGmUhK2X7R0iyt/LuA61335qq7dZUAdB3alguyhuA2I0pRkC01yuWya7kXr4iO18
xqJ5XAbAhsfEjgbNyvb9GyzA+wC53xZTBkttiOa9C57U8WkcKe/BOKJPVXaz3lMEK6rDXEn8pJ3f
ualvrudC+1qaw6ar7MQjjGRQL0xIELI6vO9GixK+aAQaawXX6eG368znMBXJXY/4bb3cpAxG+7XT
u2sI4KUaxD/KCPWsuvrc3Ii4GEDmXXWhTXhRWiXcC4el9lvObqV2jfNgOwtmmplLsDS+T/xfRDa1
CLMtAE1IdGMiANJ9l7hvhsmSjNr0Z6QktZHRbP3WZERKHWI14hEqf3iK++qtM0S9Ybyz9t3uitYM
IbxCialT2qiQSPj97JUdv6ueb08E5pYm1rxT7fWyfW5tNNfL8aZTpLFljCql+duxi2Ijnd+ZM+Io
VDgJdbJR3dGYHbBo4TFYIwkW6vSZ8WVP2WeVFMRGGpL04n6SOtThGamAxfnMduoTtE6W0cL7VA9E
kiNNM/HVqCp6EcClLZWWN8fv9X3ScKDI1S8aqQqgk/fawW3yYhuQMLcSRvuw8LvSme06Fjt084IT
IAF2rJHm1kUaDlY14lkOwO5PGKdNRlbrSmLcNN1n1R2fS+83wdqfimilzowMPl7wtBzqrL4ppkgZ
O5eZpgdNZGrG0WZ66j+BLf2BixAfJis5yx3ryo1AmeeFfZipl+9rl1HX9G2d4iFuFY0Okki+DwjQ
KNszTczPpctijKwcUQsIVm9eSvr8GE9jZICxtVGXcJpTaM1J/yiUmKckKJUBCiIYjlpWVrxm+jJV
XySU6uC5PLmzouupM9jSe6JHcbKoXjI7/2Wp/qm6yqKa7/JKnLyKcd3s/sqHGpsMEl09/54ULc6z
f5vx+KDeHstx013EeJPlnmEA6Q/q3dBoMjGzIVJllLyndv2IhY8NnTGe+rJJiTbi0ljVqrJSl3mp
iFU7fTlfjx4P/UIrUt89QYdDLU7JvJwAIQibOI/T86QWCrWD4zlKO8h7ckwQSVQJUDaSkHDwshRq
WxJo8j2nhg98ye/Es6B6aFwKbjg1XIlZldpCte9hXd67I341pfKcYRGvmlo8LjtJj8oH3JFOKc98
nyjclrlA8u4CLMzn/GQHIcw2lih5lxKKptaaZe8H03u1EB5t0Yna006h2CRynJUZxt8BHIyVo8dn
o4JtGBfVj658mizneSFIqaLXValYhX/Ggafwg1a8msPwrbvqbfReadbv6sHekVbhbJqKN1RVFctm
owncoNO0QxIpAlWqqraKeW2BJazsvj8mxXDEJnWPRP+1JVNuhbv+uRgeo5xJMpaI59o0LQaJCUtX
+rHUt1pha+s8WMWt81I29fCnG2cQPEX1jrPRDK0/Ksj/b0HEFprNvwilNp/d5/9GDl8/869/+5fr
1/C/3ssm/QcQ8Z+/9B8gYuNfhWOYCPZsA+2j8KDFDl9t92//QnT1v3qubuuu7dsG//kLidgGX8ys
2NF11zMsgWz0P0nEtg6+2LewgiPEcnxUlf9PJOK/K+2E41qq4Lcc3fGF6+r/qM40UGz3uh5Sk+ph
do9apnsMzJLlIqJ+zWc8nYALJ4Q4MF6+WRPCw6zmXH+5aP8HcayheMd/sMkK3ezY6lUI39C5TFwL
2h//+Cr6VtfghRkYYGDbI3kOnlg1kRNMxtWZ6QJMeXPHAXvdR/g5QkPbElj5TRJIpDDnCY0snID/
/CWZf0c085Js3TZhIHu26Vvibxem0SwTn75eHM2p6tHOa0yLJaHyWeb9zrtEv2Www5Fdd3vLCn/a
Dl0J6bjuhuwppbp8DAqPNl0xyD2RFUiJMpqAUMrTdaHTlPd0AhAqi2Aer+xgiEM13pRkbGtDexhM
4OpaOL7889/I+LuAj9/IQdbHpIsbShj23y5yrektYUINrgx/1s+WR9i0iMpmW+HosirfPpjKWNKm
o3kwKnuf5owYrbVbUs6IsXiOS8+8L0zxFpi6v/0fXtvfmcnqtXGjA/qw1EOi7ve/ioS7tkuaAUHQ
sQuHx2BwadHosOZ1dwJbTL3d+lG5nqz6Hdxnd8octnriCI6ZS0i9BZTlPtfuQ336H1/Xf7sxXYOH
kFdlu77OG/U38XKia6RXcGg+2CmyyoIEax1eA1IcDHOYhzqnW01RB2YWAzkqk+EVEz8d6aIe0Wai
c845JP3zS+Wot+kfnhXP0dHFmg6qYNs3hXrJf9FTT60BT49t5mAldBCdJNDOlEZb3RTanZ/FhAoG
d6lphQ/1kCXPhUFgG3xShF5uvMuJn+e8WY3XwobeUvYaSUykkZ4w4R6LctbfmiFkBBY0d6Qxk5pO
BhNhvPazO40G50L9ZEsUVEbS3BnjfSIc5zhqJV7XypwZl2jbSYzWFkrlTywf6OM0f9y1ZXmxW6/n
QNYeHat8JynHXI1qw84S42Bp7ZXQA21XEu9FDMVGTNN3nFDGMXySTFbBVyGJwc8ix3HrkoeyQT8F
D7QYCNA0xfM/v7z0iv7bc0IHDX2FwXMPn920/3aBixwXPkZeeTCZ3blmjkMxDM41quCzmVgNEbzM
OdJa9LcxAG1X2DNZAbSLE7rPmkTp5Hbo1QsiB85IQ7+a3Jt2E5KfzSR/D1HJ744YlWnoHJyjwPtV
1QnstXjyub7mhlWJM6inVe9BlwKvFD4HOLMly9D0TgiCbqkwn/0JEXrUejoJ3XxY/i9Vp4HOlbfe
d8npiCYXVaIRgR3hQxb5VyMQRKbDe9xKtzx7bfHI2yivWTeOh7ZzjOfeLqaHKLjHgS1vBcmT2Hpm
43nGT5i2TXTP8ITpJvHeW24eKAnhxjVLzu1dnuyhTzZrA+sEh7u2hrBSFseqSI42Tdi7zq/SO9P5
OdEc24yjEd6ZmLN2M8XYkQ0OlQxNMR5uOKgEOB04SNgEOIab5JIaZXdxBa++q+kZwk1d52YYPuTJ
2wSdnqwPGtaRMU/E8PRgSwCmadN0Rb18E06tbfoKhY1hFj6Iubo5Lomemc6xxSgr48jGnmw6Padp
bk/l2VDcDJekiwvtWRSO83TSIntETFrtslxah7QNPou+fxFVKU7Le+QS/70maMIAGEMz27L0dwfx
FTHwClw2kFWUdOXRyhHgI0DcehoNP3ZVxa6JHxApnvMuty6RkcYPgdbHDzpJ3UyPajyxZb2HLWc8
ycILWJkF3PCRsCXTDS9Oxe8I82i6Dhp3i4nibCUzYoNR6+G6tesH342TY2k1RC5W3UdMfOKlHY2C
1q6k6wIgyU+dkbgBQUb3xC6faGG+Fb1t8o9kycVWH1qmm4dgiBSGJ9j5CG7WUWmwzIrxMRmK4gSG
IgbNFIUM9GzAQxK1bIFKmdRha76VxGXdAjh3cZzEx3qSn2ODoULm2njru/zVh940y846zMZoPdp6
rd3Hg2JI8Jll688FqUQnxnvEbk40fjE2EeMzH2Xoe/fLByds4iN59xHFN3/GfFj8+ULq8Ht00P+2
y5+RND9wTmUekZvljLaVbyYwIt44okC7kHN+zNUYHEFu+ICDKXzI8lkceUgiLMd8OtUspo0VjXd2
4+6XP7L1IgqxX55aK0eR4AuA8SCrnlIYv/swtfU1C4z2uHzQE4cG6TRfdfUdGMLlIROATayKHrjl
3pYPnckFxd3ya/ksbwSiSFY6zp2szW0PSTOOsqflwwjqX8xesZtYtFetBIiMsAgnjdfZ24ZRymke
6+rmZwM9ztEHqFd4WzbY+aJVxSmRlv9qxMzR8SwMTxZiRqMMX6si9w7YYSa6rwkSEreV205y5ILA
gb6NKKqVnE34uEFdvWO1WceEu8Rp/NIR05TrfUt/z3k1HHrkJNx6KA8AmCAqQQhojr+yUvo3SFaZ
Z36I3OpvPSASOb1KtzvbLrmBUdQc3IQjYxH2h6mjYx34DiF6fnZGrHkceS4Ay9grRw7Z0ckcXIZD
52zj3LlgQiMo0msQo9v0/EPadutJNOXKJxUO9Qhz+nAAXNEnqXHUq/jbZGnb+dVgs3IxWs1orG8a
UyBV2C/RBOh0GeGNAYFg+UdnSaiALL6wujj5NlJcS62L8KMM9InIJtCrBNzYZL4knQvtf2rrmxsV
D7E+PAcjsfND6Atk6UojTPjmJiNcY4uM9C6LYvnnamb2rB3nAsyBY9KXT5nSxMmbI2V30zugB7UK
E1br0wxs83niXm7aH0LXqgd2Kjz383D2wa8DQhifvGVmDbSEc8ieoLFCle6Yga2xOg3D+GGT7LOz
iVGSJtoDObBI4Kbb2LMPgY58tTX4m0MkBMQUghF7fsB7mM1P9EntC3Ycn5GKRSogWll9HPyt7sfa
qcajZ7QNJFIjP/P+3UQYD+cu9G5eNWOYYE6yrUnLITfcOzgZPgTNEGtJKbwvAjrKtghcCg2kALjW
kVLFIXmOUTGuGc/91LWioV4FwZDQAhsKWZ4Tcj74ri66jJZx7iJU4aTwWEYxXw3Zn4sy0d5m4ngx
MW4GM5pouWbpwYqr6yyZRnAgy/ZeXcQ77AmneZh2Udq/xSXNEjEGzzpWTTVjxvA+IQyPgMp2hvYa
yhDR2ljufdl7m8kJ55uoHxonMU5BGysU0Vjxz5szAiHBxtrPZzE26TGaaISMA3h0PRfuyc9m0lTp
uATRcCR3zzlVAvtmFbKzThgS4TxRB+Tabuyc5uQiFzmR9gTlNyyS8pdOBuhGH6rkYMnqriaY+ar7
XxEj11MQWD8oapxj6jRfZEFp61p3raPW+feGZELjAEvZFm6OgJ0ErYP0rPHRtWfjjBCF7VgAOpvN
1Nvr3djcGhnkq75w7U/st9V77EWvfTo4J6ttsIXbxNjiUNUQYlgW0R5hg0z41LiNgotlDtDaPj3q
gMrqHiAOGvyihSSitfmhSN2bkZDfqvmbqmIOUvuMP5i1CGSoiDuFFzTH5cVrXdg+VNK/K8NKO+G2
A68zYW7qZKzf+Tk6+ZBYwsh/7vu6YRno4yOeGXZ/YUcHJ07e62gi11hRTPjNJtDJ9zbI8lWLRAQF
NpYhP5GAgalRa9lbB9+q77MGH88I1rzVqmNJ+vqhH7/w9ZR3QykY0ATNdzULhr0hG3jiEEKOEsdI
am0nwhKseGlZJza1Atd9R4/caFEuhvAyo9TzNm3LUiiD8c2EE8qsjl8hjfN8k8IOOZoJd5P6GR3A
OLzwRr3nDiL9Elm9PycW59uwYyKKWXggxHwMO/ae0Pd3DIIuIDm3QVBpl6xXdIqGhiGC1S23ibnp
kKok7hfCmPkWdVsz9ryjielh30DnyOxJnCSCjlUUC4i79CrgNTMe9fvsGVYyGmuyt6umPg+ElyBx
em6kmgswTRxl+UakfLXrmGObEjlEPAc4nGp0NEVtrVg3CA93RfIiJ/27weOFJtJLHhvcFbKdrM++
1+Y1qVrVztCAD0a4h5Ct9tUZibj1nNHa20B9YGvqEkC/HrUpoYIHLRpxP6tPpezHCzsLlxgfd9Sx
R/VOOj7JPD+mmr/t68G9EwVAjgouzyqb3OCOMtUEHJTmPwyob9qQ9F/IHY70Hu5Eg0vbtP2U+X7h
nk3hO2cfMDiKRvOk7KrLn4DgcM/CBDxbzxaS/gyeGXcc31stf0tW56b36bSTiUSSCD6aBtboBtR6
tS7yDjiIx0AVlpi2tRuTT7XgNzaebDcMlb6Lnfyj4UB2ZvIQXpb/Wz4Q4BxtBt2TzDxK9Oa1jt/O
x5OIWME+Ld8CS/M01p22H2f/2+tM4lX16ao5iXVyNdf886HIePfqvsaq3nvzylPKMexCycbRy+xe
0HbX62TaafqV5nT5YNe3MXPdG5JGlJpB9ahnpnOo6eAQPzJVj8ufSfQ167Dpxb6tLKBxuhJUTFHz
WCK7FF1X35bPAsM0Tq5grL58Gh4cNEg7bmOEaW4eb13hIO8oGuuBjHTrYUrjkiAOdOnRPElUe11y
rK0pWo+uMV51FN1SD+unkH+DbePRM0R4Kqc6x3nCy2kao76QT/9iBIN3MTp8Q/bgIWAlF1QPI+Ox
Sw39MXKNNQqI+oYHCFbroHMCM4mqM/Bvko/N4yOKrVkB6zTD8iJYf9eO75QrR9PujdbXT0SL6KcB
+iDqAvW5V9EF9uyKZEZENQkHpLM2CcaReTatMQHOJ1sLHy0pmv1sjbioIli0PYWdHMb5tHwoMyGZ
YPzn59FE8LwIx3lrcp3ZMif3KzbaCUTswfVq5sm185BVsIfJZCLZVoxMwCCB53nlb/gbCQlTYbOH
lnc1CRDdmbHzQ9NnHgeMqRvqhuNYuFB5YpFtZZhfTJn9aEr3Z9DoIQzJ5qD7ictPi4lY0GPe2PBB
H5KrP8fXpuE40pnPVHiHxJDXEfXpajJsfnaOVGqwsgupoUfhDNoqmcYPXCbpujaTN023GdPrUFGS
+NktOHo11tGiRoNtYa/bjnllk/u/nNn+9GbvMIj+RSsipGTze67D5XTJmFmHz1EVxJB6knIPwpIT
oGCQO7SEPbVQzOzugeLkLVI7TGYPe2zOLaO8TVUfTCM5kncIZPWWMoDddwEVrtmGAEwBKQXwjVgr
wotmT8cBME9b90Qh65+lfKTOR/1eM+PCp0/qSeMZx8QKzLXTj4ceG8k+60GtZormWhsxodhls9aF
/LI1TwIHSz/HlGmw7ok3k9TGI4MvwOzQwshiPdJqW089YG16SidPLZfLB7xSbhO50Kv8r3bm90xk
u68t92ggLdzatvMAxBPJYZOuTYLaV1pRCeJn9N2A5gR7HBxHEFeHxNUeNYvAjrLuve1YZj9HX1LE
q/ZOjlQkFa+QSzTiDwWSgHYkHH6afWb7KIhKMJwwEUmV7TkOlbnxHXCpsYoUm1lTmSWgnImGqD/T
dyup8lul5yRj1mOOOC5aFdXc/WbhuGcZIibOMv17oWHELAavPqD1+h5QbK2DxDF3xug7r6FrXf3a
OcLm9emAkrIK1pvwNj+yXly/+tFIJXSuOALbfsBE1B+Si4l+tK0r7yH1VPVVNCjJyuqNt+ROy4LX
pu5jrGr1pysBoiBzmvft4MRrt8+CdRylDGtYQzi0p2ebgR4ID5Rlk2dFVy3z8bGYzbVLM2/Xdtpr
z/JTxJzak4m0yIpcl50IqgZuARkqQRNEhy7T/P2sg7K6SrTb+9arqoc4pmPYAOiRIF5s1/M4lLvk
IhhwLcsgv/RAETgsvehGp1/0wao23MJKE1NzEf/DNlY1NiFPWVOvDU3v4Td3HwWNo9Ug2lNpEiXK
usf65ej3lmIhEi13KzT3JpJjDzPhs9LRTMyhZ8N98adDohcfNbXUPu3Fgz4D3wjMGKWYgfAXvxKE
SN/ZIYjqthkmC90DQ5DgequC+r6s4ydk2hsNWeOFdw3JFmT3c6D73laktJSxh288Obtnwju1FXSo
tN4ZvdehuGffCDXzxVecIQqFS5mGaISQIiiZ34Nwh+ClTIpdWU2vnm/hEg/NgTAdSVJO1JTksoDK
MIb0ASo969YI9tuYYUXgnYxxTUCwBW+HFhMdYVjf92V7TbW8WkcJX08nalqypAOORfVhaGuC7Qrm
jPQmQMTidi7B7ofVaJ0MdOUnF/0R7Jr5RTiC/GBa1zOoVf63NeIKNQm+uLirPoTEJTzqz2Xh7zQ0
6zmrEIHIFUP2U1Rxpqw8e5PVP8Wc/UxUyPFMDVisetMRp+VzIqEQlsaYExWwvlKo+YU3/1/oetsg
6BgC2//ly0GFH/W/vnvw/HY3DdGTMFXe2LCue/fdS5E8kTJhulvS5Xf5VKQHEmz8Q6O+gc7UaS7J
Bq8dMIR+k+HD9sgCVh96bH+76XfEGdzS1yPF2iXIZHzMNKBU7j1BAURIx/0DiOZLSubuqcjJec6q
/HPKR1TIVotlBeHAaTbv25xUAc66YDJTYCyGGw27MEzmx6DOQZgHWCKNIXzw9g3BzE+x1780urD2
fRsXcGFQa42oTRHmmOfJmDd4QPzBe5INYxW/F2/6mJfPfjCVgDIIUAqBtvbDUSvd9DRYYrpGU1xv
HE9rkQlWxIRh/qz77BToZK2EHUFKQyvpZEzFcca7TEe7y82VNmIdEZYJPy+0n0YWLgIgwF/Nv3mz
PZZszTni8sACh75gE1cAuYfOvw7RbO0z3604KMKjmtmNm7bkBDjZhDoL2rqZGmZnYXnvJChlyrI4
k36x97mTN5pe+HwXymkLq+hab7emmNMfbp4354DwEbRrbbFpmZdd0qy4WgYwrsoXi5ZYHLMu7B98
DUoF44fuF36TvYdppJ87+8nzonLPI1CAj4+K17IIzkWRaJ8yoHtHTGB/HfMou7JFc1Dy+21FMf4Z
VvR4ZLwuvdF+70MsSTg/v3JAOT3AN5M15j6DFH4pwqRe4d871Hbr/swJweXo5fC+6jTSMxk9IkKg
Myhp8nKg9jZl2KZHUxusjZfb80EG/ryfC5aOycos9paupTU3b2BbJnu9Hve0ONpTW+B87CLpwjMJ
M/qBpPRprtQuXqMBc219jDJEplh1C/M8cY8uweSr0CvuU6M30He7p5CGAjWKP50dTnCTVUZPTRdI
POoVRifGcTLvvGtnWiSY5YiNG1tCVpyK54gzAjYpTsGh8lMSL13CL+/WLmavjaQyfxgJE08ckBNN
yT6kub8a0U5H5wOzXHfFw2uMowY5WidgyFqY/QpLB6d611S9dzc0wDCSIkZCjywAG+qZ6WR5ZM0E
6Z3IBzN3P1N4RpGNZAHOy3hLgJKszYhNyhiRk7vyUbZsxm0IUH0U8++2zgkkDJBQEkYM/EjiD3J1
BrhNE+2SBoaCN8btnSWwpiVQtxHboVnEV3aQcnqPoo4SHWzedWlL+Y61Z2zkPhr6JyjTaleUJVtY
J364FZ6VqIqsUxaTCzhV1U6aJvfYiIkoDefXeEIeYk7DE+/WdHQLX5Ete2BriCdWnrLigj8392mo
zzuDG4wlAhMADu05pTvclnw/OuM3v0Mi2jNGqiddYjztLrQ5nctovHsyvy+ctnmI5kLSgQ67Oy3H
fmSzpTUDRm1nep/84eoXvn4J027rcHlPU1z8yGYxnHvXhSCbuFeEQm9hoZU3WQcXL0L2Zg0usMCR
kU06ufc+UYjr1HSxDoft/UxrO/SY2NiDjHczzNpzF8vH2U3ppDu/a2vcorpM8PdqFNuJPW1bC/1S
AIvArzVBfZxv5WB5exfJJTrR7pc+TBEIZifetP1YHvoDVIgYv9coIWb3i7vo37k7j+3GmSxbv0vP
UQsIBEwMekJPUJQ3qZxgSWngvcfT9wdkdanqr7u6753eQWKBRkyKIsKcs/e3nT1EgaFyraM51eZO
L8twv1YO0OvbO7/F86OC/FQ7Q37uE4CYEYHBpynh45BSIj5znff6ZWJQtvz2bhJ97U198hSMyEbj
qRSwgIydXaG0HCdlIScqiysZB4ZiF6mEsEnriQ7hxMYzpKA3wHU5zg3bf0rF5RujPatwPT7MRGh+
b+fzFIGYM2V0a2v0mlkkLeya2tfvSO1jiUvn6T5sGA7NutVu4lrjRUVwP1gUA/BtXF3pG6euwf5q
sAkhO2zkezHz+bGwtS9h4XaXrlAvw6gqUiwIKjDq3Hxx5LRj4OGHytbahX6nejoqsbjgW//Vm6l9
KNNY8/LuMRrd7hvBwt8gIOCsyOf8GBr8iWUqjWNZzyE5gyEBcvTnJ8IsH4zYNo+FA6Zn0PX+FmLg
piQk0kdadoP92TmrsXiVRhwuFhg0yDk4wLREuzVlTcCXUEseiB8wEayhRhJm7B/1EINRsO1H5xSx
/780bYhtR032pWDN6LcUjiDQtEd2uNWVTPHOG0OqplZhXDGivJKJ0p0Yq15pVYBczYuqOYzL0sKo
afgKt6G+JPj2CbfMtmoaUOm2A+AbtdDpuiChcAIBoGfq9SRKXK+EM3eU0QS4MCpvzOUQCUbkOugu
PgCYQ6mjvutoS3lIc6+KrKDnIUsJAYoBG2rVhUpqdgmQqSLo1H6nPsqjpvPLZ1O6/Z2WJEfLfdet
yXpukGo9zxT98esSe9y3Vyc16hurA9Iz4B815hiJqMUEoNgntlNp3QIUoJ+HR2bnUzi7ZCjbLmGQ
YkggmAHMPUChURNsELPxiid0BmaFRzG17A4mSBD9suMqPUAHl56tp+4ZIkYW4ASOjJh0JScBJWEv
pAycDJzW2Au8KIEb5FOy2NgNAwZvcPTyhq4AvjbjMPYBRT+4tci/tQD9FXWheqj8+lR2TbXze2sk
+HUUG/Di3X4WfiCYEcvhFrepcYhTGvF93r4IMxpO+eDHEx1tWkwpMSNXtKezYkhOcJ7XVd3ctcth
HXZSrmB0KMnJGe9oCrBWr1o3v3WWNrUcjeZqjXcisMKTGzPCxzminglnwF24nDmR9isp2HRD+LBP
Q2rQG1WI+euU+/z8ahd9cyPj9OiyjL1gj7D25Zyk5zDO2CkAgslrhx2oMl/yOmWalDqSbOnHzNyB
fR3aMT4NmX5NxtZTTZ5dFPbbM0I8Amv8ct6bCsPqxNh8TIv5I3RMlOlupp46IyJmpdbffQiuoDrt
fK/Pxj0IzW6bZQQw2HyQGBWq/CjrQvMWrTfK9nCXDOpS5la+dM2dV0U4FOt9z9HN4BmgziUaxukS
WB0glBgvACKfH1Mo6+PkF8NeC8UlpG/0PuoBSNLW3tQsSW+NMvCvcsTAXVn9XlJA8XqWeni0jM9k
ABwcZXQPWITmLtW/rNNqepuCys6xN4W1yapGPaOAPKqw3Q6sXW9Gwgi0PhMeEJ3qrtKLO0r0uE1E
+YFU8JcVdD+sIi8IgW6m55LyNKWF56g0oxPOsmyzfh/Wbwb0JRSXervHa1XsBPGx5zSwuc6DiG98
g3uyrpZMH8QCTS7rh5yd6RSCR9XNqd1WlMroQ33vw9bYGswb8F/z+iaIjWca4Pouzenn9OzdDlS2
2PbR7kSe3zz2SQZQrKBSEQM83fR1Mb5C0fylNTjNYyAIR9aZ4mXuWLXms5iP6yBsFnSVIpc1nTW2
PwZkKdesbvTj1FfFbsrpbNax0I4duuLr3DivIdSP51xX8hqa4jWpHjBfBk82WP1ntRCWiZwzoGSA
mp2UXntyKMlbQrzB9LUcTGRNf87mCdL/ejOcFq9thHo8s1qmBEJ/zyYO6HmbdOnCyOSQ58ObUSfp
bkSCIZfIsW6NHNNT/b9PE9ra52G6UmwuvPVgLVsxtWy71jO9ixZbT0sBnEse5qpLJJULAosYgswh
HuvPeR7ZhPjUZmwhUUjPfgSwJx+Mvx+UGzlQ4aqL0Vb6uTG7n0lLDBTwOF4A5lHutUuS2HqGk8Bm
DLffYmeJD+kpmoHnWE7H5TQKBG/UYTQKCWjd0VcGQcKk5c3LYb35dbDwOqJVplcbWQn4uuUF1hf8
81L/uK+WCvQcYWgZGzDQEEnq761xeF2flqz3rS+Q6AXvY30Lf3nBpESchZjxtaJG6hX2wB8CDW7l
/bm93BmE2D0GRBlYVcxm66Z5TsQLm3x6d9A0lrOvm36osVDFxveX+9eP/y/3fd38+nmTNg+BqP94
ZZza+J3dHIb48gcMv/6K622NNBTQJU3g8eWHK+xH0iM5XuK8wUIAUDtDkKGS4zC4itLh0/oETX4q
JPzn0RlLxN9LMNn6us6c8+1YT30o33SGeWQ9M0K32etx++PrrvV+d3naetYotzlOTnH+ern1/j+v
WYwU/mSJfo6ImRYsD3v7uLH/frbeXB/oYG9s0qST8FGfFM3Pc1uGVHB7O90rjSsKAlPjsS5C02yS
ZrV8L8L1O/b1Z02TQ79cVOuVNEYdBNHl0C8HaU8JXZIoJDF2GD1wMaMnKM9T1OPm12G9LwtndoYa
VfOkJbe5Jftsv/4iQcxFsh4mpw720GdH5CJu/qLiHqkTeoHUooGMzgUWD7omEDVmUh8cu4R4HVHu
Uzqu2sw5mspCseU+a24HpNe3j3GWj0zR9gFx9M8sCl+MPH8EJwaUbgT8zGRA6VxDmG0gO5iOLNDE
xbXY4huJsZ3Y4ZEG0r+kkbjLROwexJT8dBX7HRrhL3bBf5i1S2eRa1rLizd3Ms993sht7ofBsTHN
q+TrRpgTQr2AcGGqoK+isu5aEQc3gQwO4bwUmyP/xk/s0HN4g5thA2L8k1ocvXIaoxsEYEnp85fh
BdFkbAgPnvatT/V/qiTVzXYfpinge1baZ982r76U9cbsruPSG+5aKAx2DMtbXeTU+FuqdX1b0SOF
HGw13ZtM63sqZsfOfzFw/e7Cyf1RWm+tDXGqaNW5CZIfjNY7moD8PgG8TY3kmriafsywhTQJFlHQ
mHUnTAVBab2IAdMHcQRNFuOVan+40GA2k3Jgchv0C4gjAX820cEJBZsFpvEIC2Bodfk26rCzaD5Z
XtSArpDXv1dRBfm8Sw28HOO5QGwR07npM/aWvn8fufQTg4mlfC79jVNi9lc7M5UkbnC+oyUjoGv0
Z9lqi0ReYA8vIBv3qfuUpqTQmXxyDTsxD6bYWQs6nPvNFAK+SOmfK+O9AKSr2GaZGUv8svYPTe8/
RO1tXkzmvsgSIBsdxFrWNbvWhD44H9LGxeSfBzQC8clJ0zj6iG02Y1WRXiSpSgoRXVVtPk2tUFvf
brst2ohHSlRXfnfMzxM0G8RU8cEhanuslQF7Zwb6YeevXJ2/jXYHIIH+aUODmwX+WQZ8uQxDkLMg
6WGY4XHusQ7anf7JBqLhkhUGbLvAgBeTB8WOuvxmPPht+Ta1Zk5NOvqMSvBAaKJ3KCTxK1kOHrHM
eJwc66dv+ztr8MAVgOhq+Yy7GlOWD12CJkrmH+sRYAcir62OcgdgEQijNmzHF5F24jBq2rRnlSyO
eZjru7oq+lMcjGorw1Y+jxBNs0HPL7MKUQNkmfU853h96Kof5mXbsN4VQC6ooWk+6vmEC2S01L6p
5nfhC+uaza1zduKV50W5YA4EEUrWuFhkwooOuq8f6Csi6LT85xF18VmxSdwUVc4FakYOxQPLQO6D
h9lfIlJlmT9IO5+fQuLQixpMhDb5rHh0vjYKjR+6FvRKJm00KhNN/zyOU3zbl/ELE0X/vB7a0RvH
Rn+K4R35vFJcmT8r11Tssfzh2ZE11X49YCqcf0FT6zxBNs59tIQLDNnBLH3BWJWqk+PMy2WiRY9B
iN9WmjdYfTdub/WXilSGi4Q7gWf20WxN53E0IhKc5v5e7wRg1PoH1BXFQxO1agDQd7Zs4ZaBsz+7
RmIyatSIbQpj3IESx2mo6mMhGyLj2Nn1pB5dEH5/sN5JDjFlROp+Y8RyUQ43TvwK2ZkYtHyo935D
3JsYSLjLWrg62LYMV7F0KlkWpvq1sl15tcQkr7lArjiiazjY2mRzJYPxp4qdUvZ3toTxGTfSkA9V
D85Zs4NxT7kK7qH2Zo69fTVbF4MVVDlSoaJdlpF2gFOCrPqoXdTqWbhHH/5rSgFEatT2Wsrzod9m
L/ZwmeZGPVmY63EBv2XGNNwAsyqvsWY8rqqbqqYqGRW6F8z1qbf57/9nZbGxOAb+RbjtoroC0Yyb
w7B18VerxdyLWEWOWZ4Sw01OQ0/Tu818jdwI0JWIFp/GrKl3NcBgaxF3jDaJLP/zWxD/5vZwXZcB
VTcsQ6cRuELK/0k7rvyw7WIE/dDakTv5nbhzAkYAuPcRUD73PRWszxEEEARa9OGtVMFWicwgj6OA
kFCZBM9QOLwsYlO9N7K73g2eW5rLZ7ar+u2iAl2rUf/Lu14E13/54FycYbgn0OFLVO//qnjHzZCa
cYE5L1GtvU8tgsKC3r81IEruES9ArupJJ1rYib09hUe2Tcn7bJ4MmXxGw3TjN1J9jHtyPsNPW+iv
BcUcij/WLwQqlmT8YglMNea+KUjxyqJo9v6X9/9v5gY+dSVwEbjK5tdYBef/9KlPTYxnxrALhjqS
OfAyF7uobfglrJom26SfUWXkWyRP/WFOnW8rk8yQ17hV7b4Qhdyj7b8ZXMCncQ3E2v2mlgpIFZfv
XHn38ViWx7Eshm2ThfAxY3kr27T7QyT//9a5tXh2/unP9G/Orbsk/QiL7ONfnFt/fujvzi0l/8Zk
bDioLg2FP0rxtfu7c8vQzb9hzbK5nIUucNLwUE41NvzP/zCd5RHyhsC3w9d0bNwFDebj5SHzb7hJ
LMu1hRTLz7r/L84tYeh/gcRzh+koQXQZb8Mw/801VffQFdDEVJ4WOZe0mARbRcofTqJ2qR++DuzU
ynEmopYyFHKupwTi/LboGOjDBEznIkli+2xvc4Az23GC41mxMCQpUJ4BPqG7k13jSelRYavNfSfO
4ZBHl85c1P5UbXtfboe6/RwrCOhzUwxcPPOWTulOTsZJ0VI/4Kqh52lmymvgm+8InsSzWJCXXNrW
a2mxXKobtkI17RL2nSOs2eXs66DJLaVpivWLXNtR9GOWx0VA7PCfH6rgV3lJFiBu0JJXhQfYKyeC
l9dD0IC4pS9PGZRxebPexKdOg5Iq3/bryesD6yFafmI9+3qBKW/w9Vr53hihNWX17xC3OsE48OFn
Pc0u6wECYXapCTk9WTEG5ElQL280pFfrWQuNNEEUhq8XfKPhEKBJDEo8zymQWUXItVLaA60xorL8
G0mqzq5vAC64gJUvX4fYgHpv24m7nRI/Rq4S9daup9C0EZYoLxQYbiq/J5/6NrMtGruNiI/E5sIp
rrN7Mbg/aNVQL6jmYU8JlOZHBik2oom9KLMgyDz4Q1zvcN24+P/c/NIUOUWxwNm5rvbeuewPzZ4o
3QqcmqHG+VTY2Y3pMmYOdYfAaqzENWiFcR0HhOwb9nJ8bIGt02uKT3o4JYAKzI2D2mbclJ0R3mjT
b0rF+bVXKVnQc3YdGvzWSBTq2Oxu/Knbx634DCBEb6MRYSKgXnGtNG4a9Ox2plWY17K2ZgRpA1DQ
tH+ainI3JmqCntSpfW012ibQLBJhKVsRUTgjtUvJ8RokfSUU78TjQnENMUUdzSHoUSYlJBNZNbpx
WaGmky1Nf/wNGwH6HxuGpCaONn4YG8S9hXWjE1tydNz5dX0MSTmfHt7vjK3DZn2CHdsuYiPtaPCr
Xyf2gVdjeddtg6JWE9OhjkIUkDxGW9wk3TCjJ0PIbKjPL3YQ18d2EYJMST7f1AO/1mBHfB5WelRC
+0FfNzjMU2V4A+Vy+gvd1e6W6kwjKeVAxEG0Yjf/ct9Qv9dhcosfZKnhhNlFE0ondqs+CBR5Xq2K
1mv4z+EQLKfrnV8H1il7DajBhgGQLMSlXGZI/ue4pZu63BJjXXoJy/LNODtAy6Aus5Mja6t+mK3g
ZYxm+kOTFLB0CeEpanhNXCwImu5T9pg46ybEPal2SIL+1kzUCPcGyZRqa7kTVYQr2c6lcXbH+yQU
rcfKE8Y7cB3ouRnWqImGmYKB0AqX0ttSWvtzukgwaopmJ3xv6bz9QXZQj40N+Z1YDkP6IS3+coQe
ENmzVE2ytWBC8HSTEOKw3qXqKmZLRcZubYJhYEjI6YMMQLDLRZ1pE2alE8W3r6sEEJaqKEcmIqaM
Ysc/gDr3e8qalRcvh2mpj6xn630jdOo4IfK1MTQ25b5rYYGxT1lrR6eyV/Nelk2FOkJ9mKSFAW2g
orO+pTkLPoyoNpADL59kR3encEdtS5ms9gBL7iJzHFDBO9VO4ERkoy3hR+RVQQatXOrBoQCliX8L
mJPYOlrP2AB2pvTAlJceRFza5z5eAfpCjZ7rXhsTfECz4qBbwSnKIe51Kjxkmj2Rrt2+mPNke5Xr
jgdR5M+2z4ce9VUL4mOAtgFuia2Tnu+ZKvkztqbaDZGNenYy1dZpZqIIcSj1VXiwIu0nHCh1jiwi
F3PrpFkaNU40IHY2MFWsp0iTc69ZDusZDVE2q5FGVUajpaayMfPWL8C0yEbWM0yIj60Os81fam3R
Ut2zLZZ6sEyWylq3TF6pX8DWBjeWORSMo7gdPK1OBk+SVbQx03oEhWhOnujFD+E4+p5ulTyYc/Pg
pL3vVUNj0jlHVAuM4FdgACWqoAFD6NWYRZ2tsLhSc+UAizFCJOCu/RvZdb1fnwmgA1ZQqUhVWJ6d
2Om0832Ysn7c7R0S3E7uIKKTZbaHejpX+eSeobLB/GI4pMoyacix5JtIH4dq7M9/+d3Xmz2WHwDl
MyKFJnT/fAxNDLJB9+fT+qGsB1A6OZelfZOK6XPI4SPNtCw92dO7tkpS4YsZsavI2CvH0KFTnW9H
snxBoYzt5mnGnAJWBaEkrmxU3ZCabkfHLE4gZQ5Nm3eeS9NhgLh9BJ5DDwK72b5TMRm4Bsl6kS07
ipYbJ0J7FC/9Nl0HJGdFFPdZBeh9+KQjsTt0WRnsVTzQgB2d7qRb/R/e+Aodn+kdU5DPUZo68IH3
ahETlOewx2qw1JCzeKbSGEHqtJkLSjbgq+zqS0O1nq33NXP3oAd1S6gIw9t6MP9xtt7UlyEvi8B2
B4FTk/gbMLd27FSWqz9A0QdRZTldD0jFFbwFB+6LbG/iICYxV1+oZihBvfXQGig8ReP/GYOymSE9
bNFR5mCQoY7faaU972m7fV//33W8/XobXzdnX9eOuD0O9iJZc9TW8NFB+wkEDOb/JUfPTd8aCC9o
aAfdWw/QYuSuyfhECh23j4Ea5iha63fG+oscOi0kcFXbzXk5nkT+rPn2knK9fDND3DeF6LmW1msT
5ieVcmnXsH7bqN2u0i3Yr9p5oY70oXHAevSeQvKCULtHnzAcGkcwMFcmlNeiSY7j0u8QqZt72dr/
WE/lcnt95OthIzsh0seD8o/H1qeuT4gRNZ2d/ru5tHKcIbZOAzio9daq44uX/s/XzT9npp2czYGh
vQIysF/vQ6IIxGX9HEt0jv0lrhD+5NirTH7jXFDYpmGq38SI6ulfq3Nfau4xcLJpH9X5L6wphmdo
pkENvEDfotQD1MPCA19TYOzjLF7O8qimibSernd+Pef/dJ/TjMO20IJk+/Xk9SzLQQgYFb7o5ZXX
w19+fr3PJjvtz6PdWGlbTSObeL30kLQSm76eVrVNG98dQeqJYq3ayl03FuDI9fREkCPD4j+m0K+b
61k/L0ih9eH19jrNft3MzApiP+ZarEYYRg19BGzFlCOWyafuJ5yz6+1huY5AR+z6rAGJTVhSDbCN
g6tTUOPL1bmoGIctgtnuZj2MjkN3kRkZoH3U7EqjHDfYpl1mZIZob5qQyvsgsZsTFiX/OAUNHNWT
pB3s2SU6++16iqSVqTDVjML760P/9KyoiwdUMhlvfH1WToG6KM8zRM95vzb2mmXS+mrxdZne/P2R
MrFnUjaWJQq7FowL6+m8TFaQCguKW8vpZI5crl+vIhoLHL8z9uklIK9jV1TsBTZGXzOu/3nxf77n
6yXXVuP6iut9YyNckLXICP+7A7k+tt4Mp9Cd/jzy53T93/+8kfWH19tRhWoLcs3y9tf38PVSekzY
pwBDlV8cZ2KAWJ709fpf7+LP2/56+OvV/y/uK7JL7FR63R/YCJ1nqDgN+9EIGYggfHmPF2U+UcJ/
xpoPpDQilWk0qlsJjm3XYlwm0SJ/jSNCKAtVvibEu7CYnYklr3V5NHznHgRG+Y2t8G+W6B+tQ+V4
DlFyIUBBmyx4ulHIACO6lUF/C19Gi1J2Fye+Z6O7lCEu8sy3TDxfRHqkkWoPLd1ts4iYadymo6tU
t/iW+ud5wFfWVfqbXch505LQAwf8EuTxRQujGqB/ToDd8mvKkV3A0DWHVGPis51DO0zJvmJ9uh0B
Z3AttM0ubpbU1bpMjxCqf/kY2bl8iZuGL/kuqNnubfubG7cOTRECSSYIg7KuD3AdYMiDf+sPPUoz
FtoQSWdbM89OZ3sZlwu298QjkAPdZCMvNOohmkTRe+i2+W0Y/hymz1T5x9gktKCPtf4Q5OFb2+tI
P83wLCs2pHkxeoFpHs22vENfgSktWIiIQffT9mGcL3E/wqciEdv5IajZuXV1+0Yw7U9izGp7KWBk
E3MrP7rpkukxGf0DWQhWPRWbpkTyKFObbpf5mfjpg6I08dpnn3rX7zuWXGDI0o+sZq1b0Vg28aRX
kzPha6DpwdmSc5yz45CoTAL7+6zoechcNeeC9FtCGICox+bYYG5tj4t/fZPZGkhsegt1KlF5uO2H
PjfhbqyDV5wT8SXREmDpqEZ3JdvHfW70R4JOwOxivRzR8B+iMsSra7ofMd90L2am3koyFA56GD3P
o/HiO8JnRaJd0aQMXsZqNbds4zi2vkdrBC0kGvXTEBhP7lDLo5kWZwhP8jGS7pNbprcDNmMmEnI2
WiO465r42FYj7kWh7RWFjR3tm/QY2WSOAv/aB1l3k0ex/1ND+MM/MqITmifNgNo+jBjgGgnNfQ4Z
JqNqBstb7EhlRNUhUd/O+p2KaqIIgrb2dCemJDxNdwqd2znT0tuyQm/W8H01DJ885dI+9lWF2Twl
f3iY+HJ2s4lcjZSETg2kV8OnB13gNW37SfZfyTDvjLQP3jTpMqz2xTY1UbTE0t1aWQDiLm+tqzuj
zUx7VHPEa8YXKXrziMnlMd+a8aQDvjN85HLJt8q0Pq3GepTk230rm+KtZIhCv439w61IHMJzVR/F
PPRXXb9GjZy2zsguUgpMPBPIvE1K94U2yS0WbgzrSHsS48EuuuZ+yn/rc/RUTI19YWTFFx0y9j07
N5Wuksd6MbkGIx5+Xfs5G8YrzOJDGoYnVSpkZbELzyKw22OS0mqfkiYilqz56YeptfMl3QoHJXN1
6eJGIv0pClS+FQGHHaYZEH7DxpY+lxseYapaLPPc/aAhLM96H2YFEKfB736xyIWPRG7CDoU1ipS+
2beEm0adA5gepkLmhuOhsOLbyjfaPfm034tEZw5Q5MXQ89yawB13TsUiFKgJPVSMnUnov2V+H8PP
jZOtlZ7CgaxsB/5y2sKMc2jItZW8JLpTPcD5N6ELQtJEYvcTcXxz9BmjyOTIuj1xXKdSjuyi2+Y2
j4f7oDftQ2cfMdzCUoa5qmxoza7Qf0a2uFiTKbZiiD5mvB7SDSHECzRuDd+vQ676K1m1r2Zt0VjW
J+gIPR+0eO379HcZ4cWlP++cCKiDzcTXt/ygTMHv1Ot8OkbyrvyRynrxbIQOWQhF8rMrnGBbzGF6
jPHzbui4ZU+Z7R6UUjtaLN09JA/6TfaxKdJHOFVkfEhbYvdv032L9eegJnNXxiV9eGMu99H40QXD
99GtaO4OLy3qdepXi2QnRX+ByW1iFs9Esh+b8DJpI6Al+7PPD23KUEMKl6d629xXOZUNB/zWqP+G
J6vvBqP/DTbrlIQ9yAnl9AdUrBcnKh20KiWG+OUDgtgMYRl/WwgNYuMm0t9j21LbLilzmr+52CnW
R7uxiz7LYe+mBcKjrj8OSYdKFOHhJmDrSfjaLsXU0F1TU3eR8qFRLCNZbfXcWFL84DhG3wACosUD
UgxYsv/sGqRmuiq5LnAlRmgjFrHOTnzvncV9UybOiTrU2lmyO3kbNNHeh0TGdwOBMvnydlvTfsqQ
YM9a+C5RimX+7Vi6lK+HAr2W371LM/EKdsOHmnjGjv7RrZGTLqTj4wuU7A9J6t5Sb3YP8HxGtmgK
pCXl4U00lQ9Vio0S//gCFj/ETmTu8WG/FWGMrxIFyL63odXgwQS23mMZiYYEux2so2aiRhKOH1JI
nQb6skRLX+sQU2CqiV+iuA9IdN3KYoIzLyeGwlc7EZfmg+yMF7TtHy2QUo9gdng5Mx5Jtqu3k58L
lgXhndkbV2JB86NV3mW5ce/OdUsydVwdem3cz2rRNrSBcZ4kg3HoY77pzRdU38WmC5mXKSA8Sg0N
tM8AmUSl/lAGeXes89ikzKM9ysKY9xnqEYyn4B9ajAxhgWlzjMcNTgLE3G1zj8pmIxwyV8duvol0
oNnEGWwBMsF1d85TMDE6IJHeExR90fIgPBdFaZ1kTdQjBHM/Te5Y+ZEV7TgvZVITABjeOxEmvaKX
n7BBN0ZZe4WMiGZul4RzHJhjGLvIE7Jk4xsgN+G6/jDC8bmb+Ry1GL5E6qO4YR4DyKIQNauKFWwv
Hg3L9Kwgvp3xMwvNbCFGOZAimjjYocLeyT7/TAuCpqyqHnCBYU5VTb8xLffDj8Eow9bqd6Zq7vSp
zjYjvvweOT7ODuhyRfCLPQdVfEKj1Fut5Y+qDPqNgTqakjA5zJE35MVxgFvtiXihzupA0cBuHcpu
eGSXy0TNVVcbGiMc8TJI+7nYZaDDyJye2ew9FQJE7BAZ+yGl66gBuIL2dQ2XbcicPeL1TneJjgPe
BSU+meUDzBbjQlTLpsy1S0NvEA9q2W11HO3k+Vblg+pras0uDuyAlBwE6TT1q+JCSTysQKwj3WXP
p33Djop/jb3XNkE/vC0S90C1Kb8PIrg4UwR5olDfGY5QfLCYP5StgYqd8Jrbvk4uta57SjGDR0Yw
MtPm475LIzoww95ZTH2FmB7LxZzimIScYgevd9TAiR+LQMorKpMnCRL9YMDWCih95VlxWWj6jjVj
gGRO2uld/qOI5c9IY62VOh1hLSytNgPQprthHPbJ8JyzJDyKosTMlnbnctDDbZEbMzIMIlsGQ+kP
CJFvwqQSd7NrnW1JbTdF3MoyScOtmwBsAitMdONtIlGg57zspugpUCqHEBMgeRG+lmgXR7I+D0Yd
H027JhAtLUmGGHd2asotFnv7UNC5Ye747Gx8oCsUMRIEKVuNfxPjlWWhFf7GXxPnxiFjfmUZ6Z+s
rHw07SdHGcazXxuYQ4bmoFxESvDrrap6B/bh7rpWvErB4l455kMWWG+l2ewo4D0Yro35p8rb/WgA
1h0b0N16MT8Wgnb+mJm4fPjEp1BrqfgEQF9LvFfjpe/A92B6oZg8PgK01UncHTBpjp7ThfFWZuK+
pdG5bfXxh5W7EzL7AW50x12aT5q2TnwI5Eb2Bb7YD0uCuPSRjA5a870L6MxhW2t3Tgn+aaIvhlop
g4K2zSdmm6FNn4E3jihxs59m7hhoNhyb/Zjb7IxIg9dfCa+qfsGdbg8VmWu7NunIMlKYX2wQqEDX
caEU5cnwUX3F2Gn3Kd5PdjkSN/RiNcmuqc3/nBYWSq8GpdVg3ukdkxYU5X0ZzfEuiQyU8FH3HV9T
sDW7aD6Gif1et3HHgOfu/UICBKu7D3tsn5NOwT6gql7N1BiMGhvGvK9xfW7MafyYclyBmVBvfYb3
VneWaO7KBo2EFjyG6sE3G2V5Ki9EwGN4zklDbCgAZYhC8Twuv6UgnSy+88uj0+vHocl6r7j0UfRp
wd9AXW06G0u8DvHwu56ZlVA3Heyg/yXBR2XJ8ge0yzN/M7ZtMiehrZ4Ogype3Ir5Y8rUWzLjXHH6
X12G4CokEDyQR5b1H34STudAsVjOlf2oN/k11MbnJPaJR9Bar7W6Y15YE1Kdg5UQ0WTBg9gUo4Qk
YY5AWAav8P0K6d6HIDAD/3cA8rAkfiSCZPMaZPiLqJMZgBkEan27IkxU3tIaAhEHGm8TztmLDj2f
UNB8w5/M3E3phFG5oBJkaRe8fi2jsKJco7fd6wxj6JZdikj8ftPMfGTl5A/AlySJYEhj0+l32IEx
aGYKj4Hgq23LF0aJnwjx8ahk5tHog4oLA1hoqxi1fQt2zzwGN73WM4kGLjlpfNBBS2tBofJXWvVq
B3p/WDhooIFZ3ltlwi4FZ9Pk0tBLo5/6TEC0k1nvBTiHaUbLiTljp6JPp7Yo+vGdbBwUhSPtapyn
DvWRGUuMQTGxqYvfhDYtML/phNKI/LdWYD6Nz76/vAG9z0/GApWGqZBU2rcuIBKUyfWWNcIbeq6n
WvT3Zq49uODWVMxfKYsR+MXZ8MNEYF+1zE9s5KuOmE2s5i+B4xuI+NTBDBLXCyd0sLYWskMOg3sl
CnT0GZEH7EJZAcAE2UNazVmBSyrMjGqTIbYjMR8mNnEElqzeuzHnA/GZIjEf7IbCardjQO8mhGm4
0ScSEiLYtzcJFYbIQlOdOsMHDsx3twMuPNsYccsm3KRD/DoZH6Ew3oMM1k/bWNh0J2ZnwNxRbzS3
xHo6KbhJMf4Xd2fWGzmybte/Yvidbc7Dhe2HnFOpsVRSSXohVKoW55lBBvnrvRjZfbKO3NeAXy8g
EGTOyuQQ8X17r+3emCjFT5ghuGRiw0NOMdPuP1F9InOvCfJD3sHIG4hItIV4SiYnvGnHq9wncmow
zZ+VQOuaiUHsNKbxrI3fptrbYa/Xt0OWfQYt/Wmt0a8I4SOqwoqjbezljDUtVI/MHUif6MmVmiYP
GndV7YTzTVbkGY+fAcAAuEdPo4OjOvf9N8158jyXq5w1AM+qvEOYM1ukTwRDkTOAF/H+Lekma5pf
x7j2bp1ax4gPLfu6nAYexEi1SUkfMbNkLas6WRAWW03vvXXhd/exRlOwyWxOD+l9gAgxQsRpRCEe
Fj7CujY48/GZY4vIzIaeucFwtA30m2WOSnhDSDoSvGjX5V+SuvwhBLJvV8d+pJnmGpkow288sqva
v096EB/amG9EENVbYw6eYD5+9gujgfGuUyR3Q1kZK2YqIb9x1yTP8Uh6spn46yzJGZ1rL1ZC2pfo
nOnGSz6wqd7j33KOzdzaq4Jx5zBbILIb6wbf6lM3QT+QLoj5YYn3ey5CaGhMBTgZYwEy+vhDg4Oz
a7KDZHa/7ov6OxfNG6ueH7yI3bPYWsvvZGT4RMfB4n/M+QIHbICMoxcOREwan5cQqA0mZdBRP47G
awX7AJCh3IDQqFNI2ASkPMYUoFdoEzMHiUEe0hyM4nvqcePKGbN7z6F9isyi6cbv7pR+T4b5m5TJ
A2FYRwAAt31XQF64dTLzteJfCIcIG/EHcBdQTdp954DZt0DCJzV6m9nbLRPTWVQrDlwGtJFxZ2XR
uxlaT7MpDBKSxV6kzWcae0A3mCUMRQ/cXnvyQTbUjn4zCMS/bUKuHXEmydpp3Dd7Hh5Mfi0rtLeS
4WBsP5KL8r3BwnQwXmkqWDkDRGalay8dil1fsMe0dllBM2jRDQfbRG/fZs97c4uGEoJxoxvFp+iC
N0uIn2X5c+xCZLE0OAodLXjYPzRasy7c8tPkw+Zz/RnF2WPuVN/xbMxrKpbwcEoP30O2oITFa8kA
ezUnnJJQh2O46Kv3nKD5tsUjAcrFt3MKBfJoT7DxzPrRcdITRqEfntE9jl6xiyWt4soPH/BMUlke
2s+MKMQgeh5tcWd22nUMHEjo+Uet01VqPY3caLFDMrIw02J718I5WDtLEqtpND+05L6ek9es7/4s
olura5Ey1bXB1+PfANFYVSK+CzESNJp14w3Op2MU3Toi6pukd+t2GAAg0kOjisRIGwh97yVXYf/D
srtDHL20MtKWfO8HLVyU5ToKtOTbnPwXJ6gbno9s7X/87//5If8j+rP6v3R4NwiI38t/l+Gdn/OX
DM/Q7T9003Kh6KNZt3QbUPffMjzD/QM5JTH3lg0oSwnk/pLh2QEyPAxgyGx9x0F5CUX5Lxmebf9h
ubbD2Nmk90jupfH/JcOzjC+kcN1xddew+GPmCGBuEQP+DmSu5yozw3CK79ypewiN1lrpWVUeyoaS
QKHpsB0r4klz61QIP93mQ/Lmd35/RXvHwCEKGwbruNDLYceYHpZASU4DZyKE6a9w+b7ZdZvSFyAO
ehoWTg7meK8PEEo13nPnVA/F6NwFMUMxRD++/j2b+p/oyraVl85bIyGVIGutV+LdP+hV7l276O9y
4k8f4oAoUIia1Kt9TnvCZxQ1H4zcltuh56o/1ihysvtmnp81p/hhTVqyrz6jsdqOU7tvfYpnhrDL
XdxmjEFgocM0zPcRT1vSthieJNFLni8OdG/6JW30/Hx7a7+1AcgPlEntDv5YMF1Fw7uc9eyh6Kut
CJjqdXObXnsmtYUhtg+CKccqZ9y+mUe7WiVB8quB01EOORU2h5EqM2QTYyFoxH0loVgmqA8Ku8tw
dFRyb9YhPs7MvdJjrPRxwPQZcTnkV/5zWwpxzSi+jhwXKXqOw7wumHyNGbytKt6k5nQf57syl85d
U+KkqzNn09sRAa1W8KglCUPZVr/vh2rxRDNGgr1VAap97NgHqLAhTDPt/MVoEcY3Zv5uCHL7uEZG
uySgSBnTyl8T6Laz0u41SHPA9rNVbUuBvCKoxusaMYzh29vUIAGjyNtqh2BG7CO+AQoGTDOk92bk
wzd3tu2dmRY02+xowhJg9ugMyWSu/OmuGeP2BN/rM800jR6Eb6PNPMYwzw7TwGvMWfvsMU1B8lIE
mzg336PKIa+RQbFMsRghEis3el4hlnCa5YeVt5oF/TUFliOJ36NTq9M4k74BP7DYcaRgwQgYoTC1
cjPvrZwps5OcSpbchOcAVDXs7KVj+170drrRYCIz4ab4jAtz49azu5PWtWW6WMRquBBtOgJkAhmS
m5+BHiPiKMSLnuTMyGSD/cGxwFmlycZqzX7Vu9Gpdw9d9ZFpfXGVllz33LjCM2w5yNV19JdJbD4E
VUZZrx3Kb3H8HBLaeLKbzlj3iTPyeSC7poXBKAYUVCPxvCbf6P7obpxuG/vDafCt9GKjt3eeNtKs
MmoC0Y11DO4qZ26L5BefGdEmcQsvfvKrHwGWhFUNk7FInHDdBiXgJNujIRX+YjSKh3U2tHU7mbsl
e6ebJFPryfnTK+WNpcOV6dORsnCDrEgm4M6NgebS0Bnluk5SsTOcfjUEdX3QFlct1eQIMGtrWLTJ
05fG8eXRoxV6346wxgSFdC6G0dYu/G2bMI4IY9j/c1kIaJ4HfjWmddKLgK1Q8fV9/S1JeiIJSmZA
1o4z8Brdyi++cdqAiDxP2Xjfg7ZuDZ/ftqfwrFHbmsjLleyzbXSwQpfJpl6BlEjGd5L6dlUn5MER
CRRAtyvWrm5RtUyQAOdDNR5TM36hJ3KrVz6tPp/u5FCxy+HBpyGXk6Tml8AAKpveflptp76D5gcV
npIn+VoiHHdAb7CJ5C9MQ9nDSkkjSIT4rZEhpTQUQbEQwIwRzF4b+tDvELO8+1bxjTzOd6dM7gAX
OXea12K3Dbt+00TTA2a4m/gpSbZ5bkxUFKFpSh2QQtTvEXuRX+8m/t7Egd9PcAuYU6zHWm40cRRw
uu7i1Myuepc6XclMBDoD+Zf0keaxvaKKjDQwiLur0WkRc0b66XKTegTCL4h1yEKW55zvW57427YZ
x1R6oFoj1dWGq2xGkaHWjNG6nzX3l4XCIY0tY28uChhj0SkhTUdmsWyqRda6xZZI4s9+mFE0N8hK
COoCGGsTndNnFQlS0uFY8Mforpu7Iwmtw2oABAHxHOIFJ2pSwDyTsZGn0QnuV/oMRjvBUgv9lL6l
r5SYalUtuhpQ3cy/RCYk+oaLGECpCi63Gb0kJjIe67WGjvTB4DI6elFHA5gzYTq336wEVBYdqB0j
/e+VX+L6rIhCdEAXd0l+mBga6ovkRi1qBzm4TZkaOo67L1GCXjXOif2Kprbj3oM2/tGHxUMHjnIT
gb4k6OgGeyJmcU+nBNzWUXFoM3PbG8sv5xjNru2jR+kiMFur27pm+TXJcAYk9lTkMkLjRuJnNx0i
wlZpIkQ7Kf33hTGChrI55aPzWU2Ts9V8F/Gs1905ix7nbKVexEC6d4seZj7aFuZRxFZITDzzgwZQ
ePBgGUZuNG9oyDkkd6KGUQvl2RVKJ6NWsZETdx1VPeraCXpbi1Wth+/qSTLvx6zwVrUNS9iNNLqc
YhGqKH+5lWXZlf3gOfLRhgpwVeD6dT1m8C59MGrz0HPc4cjB+aYberVDpHpMxqbY6bRSihJETTES
KFjYETLzcGHBqT0AYa9c9zbidWMRaql3uiy+3GZGot10I1WdYmSysk2Wb6ToUoQcNXGq6ltqE8qA
RULVUOmG/rX4J4c7V0YcwY7+bbBbcaUWcz91xNG2AztTRaq83USgDFqKJvboynpfBET0LQIq5XVW
CytMnK1nmC9lJnO1O8wah29kW6SE6uanCUpnPUUi1MtwP/pTEv+Mc+awctHTNMv3K5dd3l80N5fN
IhvK4qDuwSKObkjdVShNzax0Pd4EruP8CHVfC77NHjqKtt1kHy6vNJRDgd7aogC1vI+1HH5q7fwy
57dY7lFrv72N2haFePLHhv30Xw9Ra+plzh/n8laXx6jbqtCBj4X7d1+k3tuXO//TTXXHl9c8f9Tz
26n7zzeo7+y3f+O3VfWo0BewpKTM5HXeatVvX9ZvL6JW//E/+e3lfrv/t1X11Mviy4cGXkbIqC92
ds7AvLHo3kpwmSdC6mW0a3TMvu3cHtQd4WTU7vkxRZRkqJWXh6u7HOqjQnLIx86jRyjvLpoRovs5
tOHVP6/S3Y3XWpOa65JZ+coA97+xZA/V1wMveqWZzEDX6qlqWy2MuBwObWhQficU9lATQ7CpO6qN
doMabfknbPT2dWfqG/qwxpZYsaBZ4ix3ShI7lZImFpWRdhMl9Z1HwUBJ75W+2F92ObUpldL4sq1u
xAZA3Ooi1P/yFCKW+8MA1Ucpj9WiXVS6as3MUrmxU8YBStOtXqQqKrKo1eoQxuG0Vm9fqFvPSufL
raNvvZQOAxK3m1DeE6u19avm1VVIxRhalUhhccCdBheU+iBQZWY+JQPUO9NlHrQct2rRL2spg+GV
E1LpNaf8Z4nTKEiJptJnecrs2lx1gSBBgVmYIc2rfgjWtV/3ShGslNVW/6sYtQLeNK+lRLFqLew2
PTayo5uMv+YxuG8KoJTq/8D7/xg2KCdKdUJQt6mvgXOvd+R5l8+HvAvL0IRA5PIt1go+ki1K98KH
JBs6NCMUW5KR0suAxQ22T0AtTz3EXkAYrZW/1NJwtnqbk02otKIEIDX7yafxG1rfJN0whgQ0aRIS
MFPcEWcxrmhKEJsG4H4c9cZGfcog629bK7N26vXV5wrdRB572nJW2TN6sx7OD1zk+ur3VJulEB+p
NSUrWVVUe6sUNIB6F7Ho/YdFG6wpibHazpRCGCFwXWUTIp0OzZJBeYogzr4cb4Tu2dAHkfoq0e+4
eC/YFz7ruCjOv6/6JZSV4MsPg0fgzxzNuA1RZuPEmM7txoNbrAgn/hA2m5hrac1Xpn4ZtVvTQ7DW
4IhiWkrnXVbdpxYXL8Lllzzv0Mqq8q8v4XKvWrt8MWpTLb68VF8OCKX6G3XIqX1NfRi1WQCVBjWy
HHiXI/J845xkVLuRsp1/r0gT7kGH4KcerN6WuSaqFLUq1UF1XlXHt/ogjPz+PgAz9UaXjxzVVGkl
40QtEN+VQDtdjo2Y8vG8VYcJZZNqBtVgv1VtSW5zPGSHqotjyMbLMOG8Gi5XpGQdOoIxhZLvqz1V
rV0Wl9umuaBLtKQeGxTt/nVOUv+TWvSDwSVfrZ7tQWr1/OmJqwDIeSOrHpsb6101zTtXwqHELtNV
tJJ/+uqD2O2ViSrpqL7ss4NkeavLd3+5zauQl5URjZ7Lg9VbXjbV2mVx+Rkvt11e78tzk/JJZFrH
OYxzpjpxCi9uy4PaVkce33jWn9T2+cPPNQrBRBt1qFjsFuo3vexbwfweaVp5VPtYYup0stRqLARD
GXWE/vOqeonzqUqihjsgRtwolftFgf5F9H7Z/KJKv9yhnnvZ/PI4tTmGH3Tpy7PpRX2+s9VFraoP
FSq40nlnVrcGZinmrbrv66MuX8T5WZcHnV/1662/vcHXVcQPybp3vxuznp5dEOoyok446m3V2pfb
LpvqXgreHIFq9bJQv8dlU62p5/2nr4r1/d9eRj3wy1v9021fXvXLO0XLCZ/w1FbEgH3V0J5KgoXB
dK+O9ctiJvR7XpOQhd1hOQtcFpfb5qLgEFfbTU8gNZCT5ZHqdKte/PLQ3+5Rq6G9SHMw1533aPeM
V1p2bnUE/bZ9Xv16q9pWB4M6zv46xAJvLROYUPTUKekxOG4+gPECELDvCU93mTzhCyrrAIEtxbdg
fMpkacHrFfoTpxO5CmSNpRYiMZnGokEL1aGGtlAMGO70Wtrlgc6b9kTWY3BPY4E2Uzg8Zmmd7KpW
Eq2Tgs5DJCV11/lWytTkHwwp6hFGdj3DLt14EZ2Pwi6uZy+h3EidZE36ULT2h6LZw1fHGSDdnaZm
YF//4fPpZMaoKZZJ1VzIjX921y2XV3VhvSzOhp7L9vmSq7bV1fhyzz/dpi7d6nHnd/inx5zfYcyC
a7fb6zoMo+WSqBa+OnYv28EyjpSUzimLqevmsk3O2t83/uP9X57uLjw4zwUTreEhoWqzPB0yapne
qUcOGRxNUzYP6o5JHYL/vJpEdI2hEH9gxCQ/qkokNbwRSXkvFoRRtE7H+MMrr4VW80NX6DpsSJ/l
S1bk9i7p2gMFO1L9dJjZzKOuoFvaz12d3ButS+RmcGuVwzsmQSzaGurEDvWBQy86lPpHbYZEz3N6
RolFP3w0fELUZy+mbViOq7mcuw0Wa32jRRCvm47Ut8bB7l2kyCAb6oz7XhOn9s2NYmdnot/ASOgT
ENPdR7kekfrWZ9t8qpZcl56ePzHeuyTvDkGI8cZwspPBdfbAJf4lc5fgx8pzNkTWP7tCvEYxJtQo
L4gytDBeUGejyjdQBaMQvmr8pQIfkp4ZeC4HhpQWlYLpdogjqhSulVEyLACvZ9G6DilaTDVrjiAB
Bxv4PurAP9tdmC8BhL80I7izNdtdzQTMu7X2CXRo2haamWzrmE9OHlnu0uj3KMxhvvLuhzh9h10b
HWDp0KlczKjhD+E2D36RbnxEfNiG+FaHPFmbP62ghNo84QAPGn3npM7Oa0PgI0X5a/Lro6MR3VHF
Uu6YJIstFu37ptKDO+Z9H14Qw06oPP/gVUDrsS6vjTG3j+jUgUxjb+rKegdjl1aHm+5MaFDryM+X
7PB8y7SNyjl6iQbz/SEHMKelC6ZM6u1urDKGnzQRAj9HaVQjByAMrBx8DXgyZQsMvhsLfiDMMetx
rBofxXRjbzya7G3TPQVzCGzbQ7lj+8FjKvsJc0mXPKSOeInjlLxXqX2vgiUt2je+ayDt155JnA0n
qPQkjPCmnNtyJ0BOkuRAxlqc6PBAHTwOg0E6/Gjv/aCB+44RFGiouamljYzXLbprmrnj3tVKIAJA
lonpMHNs7bQkKJQb3lOBLoTZJ7NKAtx2ZTccJNAG/l1J0bmkzCQ0coWM4ac7gnsNbBCFueZeN9a4
s7wa4hZn/9haznrUmzYSXRQY6H7Ky+tWRPvYNsSxH/t6RdAI2TlbrU5ebRnJXUaBtRHtobizSZ1l
nkuvIjBa0DHdryVEfZsb7neb1KW5K395tRH/nCz9Z1rL8hH0Roovo+o37oIgNxPjtp+oldNvwVVD
INuc+I/wVa+9kSYJVkQiZqJr2ZbABxyuK9WiqzGraD+JPyMvKe+zEYKcMR6Szq+38OVozvXu7YT8
zHTHRxPVx+yW5g1nCnJULEFIjW6/ZhJxsllz+m+b5iUHZrNNULmvNfiaQ5cencVLl4n4fe6BVQdW
Dro+RzwX2i8VNm2M2ZnbvbkjrYR0eolGb1rNvUn0pvkGKS/YVhp6G0Dweod+5qNsnPgh1YuFelzK
XdS1FJtiDOdW2157fovm0B1fTQ8Tj6BGDPw5Ypf2PowwdpEvF9mdCzsgca1265FWsrZ07/sU2cXG
6EyAfyF0Z3L00PBxxjAJqGlTMg2HpZdIngBalzr4VVBqKyTByeE0X+eQ37wGTWoPJAplcuYy1zTy
HwE6FgrVGI3Z/bRWe/Qj3iNoD5VJ3bN0nD2q8QfTh/bWJrdc/ghnaVduAymM33E7NY+V3pofESS0
ofoxlnG4WcwGoCPCdZfzRWpGfiI9Cnktb7eJpmfTGX4EI6lt+TRtpcnJnwHmfQHQeZScSC0NsYdd
FzB5bciCRsNRK2zL4kM7z4MDcaoJSayjfZR7W6vonm3GOxhavBEJD9zBljRZOw0fzDDZVi1QNV9g
9xpn4qbypUiua3wJIKF9kSDDriUcYI2UJ7vjCjFxXSqiZl7TAJjQoeAYR0MB4cw9NEQT95jE5rD2
gddi+0kMpK32XB77FmdmMYry2NjMCOHZCBqaHOVRZQQrrOHjvudHnZpxvAFo3mAqaFE+07RJgro9
YFBBcCkK6ivJwBFIziBPisSurQgJmD2gcY20MXYEr3VPz9RsaQVFevSpRf1HNA/zurceBtjoR6ta
ZFUt4Dg7Q0AnUdE4cXRjzeaTo5OZV06kiArNurKm96artdsc7U8OrO9m1DSBspUYNZpyq8oZ3LVM
7X0O14NCAeY0XDLrYSDGom/BeUSYsgX1/h+cH09uANsl0tlRS7zSwuJkZRpaDb40+0axeYMqKtnr
fGObzArQB2fxW2pUt6mPQCrr6Nj1SwRAFpk36HLv5z49BS2nNxG6P5kx77uGYm2QIPSneuek7rSi
rUcjNIxuTBf9pGj8W2xhCVz0GYv8YNCtcuWDkzjxHt0r/1aF2hlP+OnKIKMB5XopT7r2lBNGt4oo
06+CJUzJSn7oHSGo+XsY0tXXZpHv4BoveFZxSKbnQXfr9aDhg8iSK9NxH2DD7WnMZXFk7SgeWaRa
TNfByCEO2nTbTUv3Roo3utscoCEvVMH5Q/BmYMgynjK0mQ8o04A6kAzgk28ocr6hkpNLG8j0ZOhN
AMhx29bXAFSCb6ScjUekYVVSEHBFrhOjAVCYRVXhVCLFSZ/g+uycHGUrcsf7yU0GTuPIpLlCASAI
0CTmjMeJfduWJoFhdV8AoEsMTn34sYQ5kftXEHldNSQ+TOWiZtS6aGtqKBK7pnkKjXtvzm+zESOT
94YgCze1NVDaMgEFohbd6gDeKfw4Dr0oPCFOAj6vIRptEaqfnAFxdE1mkPYyjRmZrxZZ0Wautesh
6V7nUV81rTVDNNTuE4IYNmWZQWg0KnPDtWtfmujBRt95nVBqyKI+jTjVtvkSZWXJIj8QXfLsd/HB
8MrmiMFTLoTymYvcMfQQsVd+LI6BC6oTS99eT2Joktp9LEokZct5MtpYSLK/pRZQx1Uea/j9I/0W
g5a8DUFYBxnNJ1h0SAWndypt+Dad+FcNZEZaXrilX8s3kRCveMQDhWcsGe7mQscp9IhKwkclii2T
TIuaK2a7AsrKALOer7gq0QkWDYdgMq3ConsZUF9sIoe8WGc4BsIzVjr6+CCIP4spe0VpoiP3Hci6
K/tvCwhkFzuDc5CR/zMusu9OEWZYGVKdgEi/33W5ZJhkOI+x96Ng/kM7GuZbm2MDMOrkunBuPO3N
i+IGaxuj+Uk7aeM8Xo9Lr2rSXFLIGbdEPUMxzqZVmcXfkqE7edUMLzJc8rzJR0wmTsqN2eSbyfDo
+o44fcUqQ8loWlZ6HEfx7E/+Z9sQHlcXYH+DAcFpTEIHMoCshYfh+v20b501CTDIFzJRHxMN0S2B
3JPLtdg3EY55oqbGJkATSfdodoEDD8NhzgCC3QlJG4x08oEre6e9lKPJQL0KqpO5IEAL/8jV0H5M
ODt4/pEz+hNBxRuXMtVJh9cq9YCc6vFjFvYn2UYDMbLzNoG+tC7smz6P081MqCUW3WDXpNXGFYBW
K9IGjmMY3urdgDS9OXpLrzCh3zknYtyXabMQoWDzRgn60AKWaJ1z8rO68Z44dlxp2ZIMlJMCMWEB
WDwHTTAyCM/0vSYFZpteP8i0sB9A+SN6oRGK9xE3Vzm1tx0Jzrc9GuCNjFvtDgbQrq3JKIlrdJVM
oA1fL2+zRO7sfpmaEGCVTv5bUZg0CK2sR7rqN+z9/lPsNpuJEYAkpjD1pn1lYJccSMNEEo37JcQV
kLvjdV7O24i25CZ1zWe4Sb+8OcJ+7KRMFrww39WOVaCpT/dMG16aCkemQHOQ6263VnE/mCJQnM7N
IShJ1RMoCYi8knz+K7SQTyOihasyvRe6tYzQAbP7ZfEO6fXag92KwxwFeEAo7UoYznAyZYXcPzrm
gr1wNPv5NsiLRyn8D4fQvJfKD340bd6CtMx/JalGtocwUNt4NewF9q/cvm0zjAJ56/3oUPbQIDW2
feTmVzN2vri0yjUJOrB6Fu122EQHo0yf694uHrt+dDYFZGA5I3ZKE+2pTHH9dDp64WrCs0MAGnO1
+Ycbt81Wl/mOxOq95jope07VbaJ2mrehJBUZ1h3KFexFPsK0dQVRwog3g2bdjhbwz8bK6309IVUl
yRe6ULUezdwAjIGU1QUOI3JysFpMX6vEZqBjSpAWkUN0jdem2naIHkyuNzvNg8dMPhquEDRfhrPS
KW8iVjGwPJnRrnJC1OcRYdqyIWkKgCJDjtjLtiPVUAIi0qt2nA5jRmZIhCmTKF+Kz7l/nekQfBPR
Oz8KpktQGXWsngPG4hanT4iEbR7w2fp6vxCPHH3V0haT7UjkVdoNG2hz9opx8F2fbuDXMPngTJZn
3RXx2c4uhiPENHEKIXmO0H/i2cXZxSx58Lt9kXDWLIrpMHXpQ+F61TYO5JGDutqmYcJH6b27MizC
nS8tAnZdfe3V7fBAZi7nBsRbsWfTOWlRp2GaTzfMzjng2AN3RsLZHyuwcRUHVrwLp/xZTy1O81y0
IJRr+8CL6Y745FC31Tc5ds9+8i22+2fy6cs1WSAoW/3dUKbukV+jjUhqwc2nBRE/HkC6JaQNgZXA
FNZD0rMqPSfOOXiOkfZv6Xs/YDTF3y3Gcu/ZRJgYKSm0rY1GENPznWEWyOlCBjNGa5qYnqAPxJ85
3+W60aZgXyfZn8no/qR/v18+4jF1xZtDlQsTVf7UYvvS06k/OH0E2wnwnR+W7WYUL2bY7QYvuE6C
XeRYYpM1vXP6bADUkYdMiCKXiG8EG3rEwaX1zo4KRkeRtXJmftLawR/MVTiKuvgWsy85cnJINxSG
0eC1gsuAWETZL4URmbcV395dP7e3OgwzOgIVgRBO2W1Bn5e7AHRz6i89WNfDeAiGu9CmO9FU7a4D
xbpJGonTwSKdzxMpwD+jXynB7H9dNCe8gv+XJPiu/TOqyn8Hc6qn/K0IRvZru24AvtZ3oXPav4E5
TfsPx0XV6+kGR4fhQN/8WxHs/mG63AfK0zQ9h6yRiyLY+APbtu15lk9OiO0C2vxbr3x/5tB2X7b/
WymK+yop++5//XfCjxbF72/AWt1BUugCDgUEjapVNxcS8G/A16wjoGUUQXJfhm++3nTUGebuys1n
mNKckKY82oWVeI6tJrwCOdEzxcmefJn8ivSY4IMEb9dFNqXW/IXLFabWtYRQvcmldX8Rp9BlPfVN
hVNdEfrPaqJ+MbxI7SaPhAltiEXF7realxDkHuEfbtHm6BpGte1ji6EpWb97V84kQwGY3nXZMGKk
LbKDsIZTaNkfaa6F943IgZlYwXPpA9+fnXUD6O3eDTZtNE7EZjXJQ+YXxxDzF5lk/jUlyxtHZO0R
c8BPRERXdThrpwiZDfVG9JON6kso5Ve7dHfVmpIjuaZ8rkfc4k3l3lkD/UEnd26zQc9go6SLCBJM
ggw/9JhQN5n707aiA7xKChcwkY/SbxxoUbeh2JUG1vB6WQSDZKKYv49F1J4axiqb1sZzFfHfaOk5
zOOSB6GyPbie0M4vy+8yg2ygchYIutEOPZootJTRKZvRCs4CbjlXpw1Aj79kbQFW9AMuMWR0Ph53
9c/pvNtKw7m4HcYesXFFtKaVXqexnp+myRQoOH2TuXDmXfkidsDFm3d4UDcGmp9sYaHRuMRwFZmU
cVUK0aAPHVV+l1qAhkxv4f4lKLKikAsNoTgtg5Wey7MjXPjuo0d84ExFljBIaucRoQVFRN67BzWZ
WudvX/2XX+Ly65AFa2+1VnxadrnX8eQdqKqARfRlvW0XtptaQBcE/F85f+peNeUIlZFJuaAsxSKT
c5eDQa1dFnJRUplojPdIX3cWb3+lFuof+rKZLARFMKv2ujWpRMQLD22tAijOq7M070fSSShlmK/2
QhHBXg+haVm7bCox5Oy19sEHBqt+adwff+W5qE21UDuDWpsnCbnEwTx+ORh/C/FQN6q9A87Yi1WA
EvgiaVRf4uU2K/bApqTnPJdo6XPlSsdgLU00JYhTSS9IQUNCV6meKBUcBYXqSi2UCk4d54UCh3VL
gouzZLmYgw1Ey4IZj4UQntZv2+R1uFP/YHfga7dKVRUD5Zq3bf4eZUSLIWSH2aj5mBayfr6yfGO+
IqpqvlKbamEGKUFyUc2A03lNUV2A3tjXA3GiYCmR6CLZWOGqR8qsaMI+NFIKTiVpDIQgntox/OFX
OMYrBEZeQiqob1nfJ5/gz1G1qdSHsrc9gTrUzznhqRuMpbWuFkqPdtkMOsyMQavvDQ+Ry7Q8gRGB
iRAtueECQe5qaRyzPqpObkHLmzpZtNUsMr5iCiiIQ7XpKmhGsvts+ZIUbXCVaHF8Zc9PfLPEfFCN
BhdmsRjiQJCTh0AujB3wMX10aj37u7/If9RHVKKwuMBIJl0C05RaTN0xJGnRvHh60BynkWnjrTGm
3ye6ChzROlGk80MXNAV6H7veMhO4TWf5s0fkt7Y0xtD6cJ1EFFSWK93aNMNfyLbzI15/Y9cUPQ3D
9jH39eQQZeJZt5mX+OPS2Ajei9oAIzoWD8EOTwWRyYV+PRYJZoaGRzRJD3ijmrE6pAENq/ympvm1
96V8leO8MWT2GtkVAliZArEq/JkKE/Mgc9kVpLyzWkTohiCta8IqVRkFhlEhbhPK2bsq9TOwsQKk
C3UQGjbox/qoRhE+udGGsNs7DAXXeQ24nStacm1jPYAZWThRcSMqZ62b9XxS9QWyLo9Tb94YjXz0
YwT6oxMCKC28YEW92txOgusbEvdD44ynOSUsrfbByhJ8R9JONj3LFszSlGqY/+PyV2ZRcJe++NBg
G16hgKDQiroO/Ao6p2Z4CH0t3hKF9pRg1N3X6XSnpX5/jKZx2CWyRBqa09fDRntHIcA6eZ1THMvM
RzYKVjpHiYfT2906YbbH1koGlGn34Oaqk9YGFihKHBOO7Jp9J6iyWl1IBGUizE003lURBFzHbvq1
ZUMGbZMQaNecrgeHFq+wsNDmqU9lWFTWuqVmvLMsYa39IvuTEFwdN8j0HRj/Xd664/fctpi2Wxq4
MWvJ+e4t/IYzLRgwEtinYC6kIY2nmheduvy+n4ln5YeXJ7PMtFs5xTw5+hVPuXvro2bcNGGNLTws
nmTdy23mpcbOqFDrpHWEw44IRWtuVrHbR/dTXp9IZtB3M8QWjZr7rQAPiQXS79aiGKgLOZl8hC7d
7Rz7/3B3Js1xKuvW/kWcIOmZVkN1KpV6yZ4Qsi0DSZv08OvvA97f8YkT8Q3u9E6IkrS3rJJoMte7
1rOomImgz2CaRLKu7GqXi6WAnXXSD9R1SOIsrTeJiVppxAPucs98H7xt3F1KX68YbRp0vvQ7XU9+
pVEMnAVG2SZ2tStEkK2Y1LTteZ4f25ELqC/ib0Tsq50+D+6ur5Q4aQV5WcLNeyOlwpAf5hfzQUls
WGg0VMJOnn+Jwnxw85ACNfeaZvxOHb38DrnoG6zKTTj616HMz5bLdZsaCiahjNjyxt6R2R14Cy5V
6OoY/2JkOfand00u7NfZDbVgKsky26QEnaJCLyW4aGvnrh5F4Fhah9LANFBKxbwVvGNnxW+l4//M
DMnjZCnh8XRbu5/bfZeX8uBODtekwJoEfSnb29S1wU/uHvyF9NX7NnOGfmCIQY8OZV3yOGcg8loE
JPE+NDrTOc36Rv72PECY3zjjK/b0eTdq1u+0du3Hon6pp/gOKZHRStSmpzpFbmRdapyLsufHleGR
HiM2aDZ1p5V3rDVjfDBS/5kf9IHJD33TAMau0iR0M0UnrPdfcjI/5ioyto7S70w99PaW3tfbiL7z
JLbuO+pGgt4x6LNn4Lepc1275uHANjxLLrqpflc0J2/qXo+DMnM0xFR0XZOMNYAARUmI+2O0w5vU
aKQedXVNwlnu6bBA9k/FXduN9+YEXqsrGP0g49c6g7Smb1+sbocL9wZ/q77EDg5JlyER/BccdWmP
nC+ANpJlRerwEE649Ueb0IMPoSoC8f3YvA80xO2qW4L/cAlaU6K10O+dJmMu0GlXEjOftv19kVkv
daiKjR0PPIq46luF5p2n6cPgspTRLbh4gpV30fyA15EFLqiguWgCZN2PGLswUThwDBnoYOH677EH
yJl+PvYPFri4eOiOXaVftDEFSkDL3T7V1K8CYNCJXwSDNXmrCAv5lVY/zFSE0XIau9IGnQFRfq54
HFEhsIFFSdSiHKedmUX+uSeNZJhImwZP7MskBnJDYXfPsxSVuXuoIaeBGUk0OuYMfrETDh9H0Imo
J+WRqiK2OXq/T2GGhkvPG1wOAtv2sj5ZP15fRSlfWT8cmsXTrrEkW8IQ64G1KRS4f3/II7EIQMS/
jRaplz4vJKVPBZLQQCv8H0vQspL6L5vQ+mHZjfYpor3TYL1n8jSB5Tg9m2atgyyki7kemuTidqBX
Ktql/phoqz6iC43JzKYBq84YGYB5kb0ifUwBUaOJ2rxlmiaqOuiw+q8Y50RAfV4JzutB0geE6Msy
6EgZ1S5fOtVcC93GaNBz8wViXphhe86WA6pgekji5K626MIDDvCZRpQlmUZOxqLvD+una1yNkWv0
x5weMLNU05kwyHRmjwE6XbdbPBf5cnotlFTP+EUJULP3wFezGkwq+9Tr526Jsfw9tMuqHAMISEnT
B0CPC3g9rPjjfPFw+g5FwJGi7nBFH7eWPen79WM/C6eALMlt9dbmKyh3fbmCc1fA7vohDas4sQJr
WdkPaZvAQFpecu8C4aazMERozsZyvp8a/UKxnni2zfINkFR/5CnCDJiGzmvUq+ts5daLFYVbaXoP
Wl5ycpdCu0k3+dXFZkoqq3ThCXVl4FXwJ8NWjvfecqD25mvOqBjKkOjOGh2le4HUhzgHenCXYQk9
xCGJN/xbhnB+JtFUEWqg6BfOtc2IjlMkTkp80EPu3EQ/HcOC9UIRO59dadl3Cvx3FifRfeFXbE3z
pTBeY8ZIiWUTNLXxObLlcomMPYElyqtn4nrbXKvfRSujF8dDoEKctHfsxrWNZRf2aw9d+exAEhFW
/3uCS35tRYvDPIOmmC77Rd00rL1l01bgu4KsWRfVt8GhcXbUS3hf0r5w5tHAGXPLdBJRcFWWs7NL
lqppS6Nm1vCnxzFrrtQ63fOHALeT2fLBEl+E4tN7S51kQeEUjDlnZxYI5AOPeAr9iALkjVsGjc94
TVXJdJNzjProMEtNRbdrynF8zDtcbvinrv2Qs//nhAGlAFSlYrSy7Vwma/pM9UCU16ex9nYhZaX3
/pQ0yHBjE1QgFlBUE3ltHEDl+lB/UZ18ifwoPLjbVs0t9QkAXsfJemgSr7yYjE42kqjYPm/40W1a
ZS2fWzC4m7PD+n5bNfpMtXJ5anoC0pOL+mxnhnFyyuaXMiiFkAbtANoQBkvkeE+Td0I8iESjL6aH
wXc/XM9iujaCXSOKpjGteZRjHAdeOn7WfvRdKybzoZ1Uf19QgFS4hXa1dTM8+B0cK0onaNOCRT6x
x3o0dRgtkz1CQQrnA8uH+14U2aWwe9ZzVBkD5EcbdYoNGroJ3YI7lSS0t+1MoW7Mvxw3uQHVvqPs
wbqXhnbRAaIerTH/2Zqms5/8DOy6J+U99oZoWyCyP6aKQnC6xlFT8j275unOJZ+gs6LY0z8M3LMW
4lRnH5Mn2Z6U/F0zewSj1KHjdkPINKGRZBR4RxtPNi4nV9Uf4tjzyaXy0ySs4AtuM4dmnnA/piHv
tMYYn7JXNRAdjp2S79R9hjvq3O+cTaWl4SMctCeFSnPk2xZ7FaEr0/bJmVm7cIhShRtj2It0TG9G
0uzjJAzvvHA0qeG2zpiJHiFGDIwN3QEln1dsUYxtqkl95zh1caBbER8Zy1T2PRGDNWBS7PquGm3R
cIeeernw4UJdXnqSl+ROJBaz3hLnEmSkVSbdFd4eUrXjDthi9qEccMAoWFaG458tkkHPKZ6aJwBo
m3eV2gegfEunhI6vgD2OFslb59/o4dNBafSv8RjqNNV9Y9ggH8oyDhj+05TllOGeu2u6LeofAoLs
FmB6C8VySSkb+XwamtzfGH3HmmwQ2a0B33jzKro7Mkog9Wjh/po1QW43eqnm6AzA1zupmm9BOvbX
IO6y3nO2kHjByNQtSndUl/e6ZR9kP4kNk532UrbtJ6Xb5p3fkX7xUet3Utj8VbMQ/ovddEe71H51
lTsFnQWEUi+ct7Smr8+25HPX+vW9iO3y1FmQzJZ7LAnRpwjIGKWJ9nAvZM72fgLmvrSLt0W91ct8
OpMs5UToYkDMnniwkiG6dkANzLLJH2JTv+dp9G2Jz58Lb3yELCGuCSNzaso7nKo28Zs2H/aThQqB
L1rbTNlYBa7rv3KjyU5iMk5sgSmqrLPrFEEwbQkvBmHWugcKygqwli6IuHIwcO/HXZB5DX2Duufy
l00EZ8xHyqiDJWYLAtYQtyT1Bd0cvblDNXZgp9JhoDl4GvyYCFRl1LdxHrqnRU0dCZlI92frYIxp
nD3XFIxxR+FnLpPlHC4PUfHDGnSdy6E/gu8W51H8YIkxHNNioprEpjpaxsVpdryEIUSjgiKFt6Ul
44HKjqOfuV+SZfurxeq+U+wiIQM5lMmc4ypXx6mYPqWb0aO3jGicfgKMBKKHx4oRvqZXzGwnmTjZ
fZ+W9iPL657eplTuk6ENsQ+NwGAM/3czU3pdOKScaw9bkOtgVIs00khhyQK7E8WLMqPNNE8ao58B
8OtoePBkgJ6OSdJsG4MF7Oywmne4Y53VgCNoqI37dWWmtwxYCrsFKFo2by2kJiL4pTj7tvmquE9T
X7iAQzuMDFXE8JCB1I5H2R0MoOjOHkhYERumcLfbtS26NbMw5tczRFCDiZcRajDe5vwQddlPbE7+
Lp/6JxeIHrHz9mJq1sWXXXsGb6A2+VxvXDerTp4tw5eO1B3EuE9rmOPLkIFyqybi+3pKE08/VzsB
RfTqU21Ja43HmpPMtS7SGVDOhWx7fRXNPSYxl4UvaWTb66fnCIRk2sjhiBRlLSaufl82IZzNJIvv
M5u1t2vNaeCzfVUM/GqBvaar8t+1Th8EkNrh066rJ+LJRLMVNrbEYbLkjeHLPKUmsqaGVYGA4dUH
O7W3ff0OnF24110tPs0sf4hf++xajWd2Ur/7WR/v3IZBNjvGhhEtFIUWhAgzldMwU7IO1GMXUfDN
M4O4n9kidHQGUIXKSsZLB3zRryFy0DxWvEJ+HG+dGVIe+dlK2b1bDLMO5cyMuvWanx45eqro/fYe
hsIyIbftS9FMAY7L/lHVEIU1yILcYazwgN1O24E1Qf5sxFPBgy5SuX8X9fH7lPmsEdXSKaVxcMNS
XXIM4U1vaXQFZPPCQEp5Ho4Zo1MIdyB7Mu2OwTFhXh9DdY6HshJgtovlhIULsUvxPhVONV4tv8H7
VVQfuvLqu3Igpeny04+aW247B79yj2x2zObwM4+q6nXiQkx6SD+x7Y9PmhoOc6VFzzIsjkNjc44V
zD+EBC04N8BHbA9YgQ8bYsgHa5extd3nemRvWx40+zjEwtM3FpAWYFXHwS/6S1xDPOcxr+3C1jSu
yfKvNCi3y/CdBymYtZ1nQm/Bwoa6bosXEzAV8+Zm2GJddNg+KECJ8ql0Cn9f8I/i/G8MAHOsUFNV
3nvR/ZjV9qVO6SVuVUbOMc0ehUaDjz/wB3D91mYUC4IRqhQPALbYW2+CXpAY1jaOsNAhTBwGi9K1
XhnNhV6MNrAaeAR9PEpGQa44tU75k3IhrBpY1w+hZof3eOfollIiOrIqCqjV4jcyQ/ZNZg/p2Oix
TpPYhyJeU0HL0H3nDpqJY0GjsXf5FYiYZjkhpntNASc0Q/3iMrgXbM+A6gVzkQSWVN6xpXssTNz6
UegG2IWK2+1Ao7LzXbN8tS288kXP5Hy0I1OjYQPg7WS01zIfvvXZLLjLQi8ORwtFMe9mI2CtjEDa
pB+WGoGb57N5F+a5f1BT/qPNU8Al9Cgd/V7P0CMLJidmcZc4LC5C5FWaz2p5WTizeASx1IxMLE8p
OMyTrTN0KuWNZ3J08dowuzq5BW0wLe9bvV3My8mhGhM2hnb0FKJtXgtMNsnwkRTJcOelWKyc0FT4
tVvnnLk+m7RSe7KldC/rwat7ybfD4AMgKb/ZVUXjHg66rRexhFS5Vx+SwXWvRuIUV942BlGNjmfn
m21TVBIuH7Wu/DZyPlzY1PcI+NwLBtN5z12tuFc0WoAtNZ7oxqgvMqHSemLPundTyjTxgD7R5Do8
jT5G6aJ78nt2qgRV6puy3irX7y6WTaqFzYNxp7nwx2YFPDnNpLrMiZCn0k+HXZGJBwMU5TN4Rc71
CVpnMs4AHC0B9oc/3DZuKvekdRLqjm5h0WFg2c91cqDnGSo/9y5qtkOJVXC+AZsXx7Icf1i9So6E
dHGbR2qrYRe7+lHnbSErC75r93MYbeuRirsdraX6c0/peJzp91pUinv2vKdZd9nUwZ2Gy8/iPDtZ
pd3cfOFlGJRcfVM0HennUF0GMHDo21Z6cQqWjTbCbTaByPbqHQgxHgZsTbGjUmif2vWpyrkJ5/A2
rz5GVoni9OC1nEQmZF2WmXddXairi3QIisbYZZX5MtjGpaqVd9BklJwiD/SmoVqGJ8pPb+mEL8+N
+nOGHNikQAssv0xONAag0xBchZeEC5fcVyNwsTLA9Ol37xCZc0Y8VI0ne1EW5n4pteH+4XNd91RS
yfpLl446+AU2vIlwStPn9wQiFbJ704HOVd3ermeivWW8nSEmbmPE6U3FfPgwjWN7sDIe9ZJtUzDk
5iK4qSpItOrgKQA5cKq6t9yuScQ42PFd5s3z5FaHKQewqmdDfLGz9kn3OpypZcvPOrJMr7zupQp9
7w4B9yUSPEvA9DHrJfmydzr8ewtuXFUnZyEQs+fm5OjYvU1ATXMbbRfLVs1zjaKIVnmP7Yg8Ndhk
uTVNs2jKoUe56FCUlGi+zGgsL4Vy95Ful8dEFntz6f9ruua9cMpv+lRip5qGz65jZeuNgGWW99F5
ijqg2X0f4oITmFTQcRDda+z13T6mM5qx220O35yRavdeUzO3QAeB2GdyCxYXGnZrveAlhbsyfgCL
TnZDbeWBZnfn/yKD/J37ra/WWWAUdi+xKgr6ghexN1+0pGqZxnYNRK2Q6HMZW9vZoxWH4VOxI4+b
cScgSLNWvgkCN9sMh+X2z8eyabYMraIT4qFOZB6AqenQtiiGmOW7ZY1n0NM4BK0Ei70ePUbwIrGR
A2H6ixFhDTUcQedCc06wJuj5Z25CFxh17ejXN9INgMIWdMmwdJ3pme9uwqjyt40jhnNkgNpS5sIL
lPRfrIc4k/dhC8BLQ6o5Q77oARlzcudMsS4h1vMNS5pHLpZ60zvqzZ4Hgz1LAvmRvUx5kZmItgz9
c0xTHjKGI6rqMnGFuHE6nTITOklkzuVWLkVdrqbXZ39FVc4UJqCDvgqpVZtIwrj1TR5/4dLuB8bL
2rIFobhueSfrYSWvZIvI9/dzmmnIIJ3K1/+aQ4cmq6SU3Yi9dH+t73x9VeLl/o8P1y+41SR3tckk
ie0hq+CaTrr1lffvV+uH8fILKw3jZW4VoK3c3ObViMUz6glS2Ti/huXgFwVbfFOjOvTfRBSbp9dp
hrHuLT1JMzwCKq+WlxXA/z+H9cPZYDEqZUkWPh/vei+dLk0066wD+GUsPxs9OZx9u9WGka4mhZS7
M6o6Q2OmFYvDzazZ93nxoan0DzGZGv0IiKaaziFd9VLWIM3ZJxpBL1wc1EyWz/lSy7i+SpdXcZHZ
QdPK2/opBonjKXbf2uXtlHCx/hxaeqB2Q4+b8S/LJXI8mDZTgfpW+WCo1I/eQzQrQCxDtYLo8PfQ
m+VdZ4j60McprhG7x/y3KsIMB8XeN2V61Hq8x4uSmYzWg+WlIvg/7esyTd2g+fr/j3p8+SqKr6b5
+vpPa9c//9c/1i5P/Ittpbs0Kpsu3+wf0KOv/8sUtuk6hscsH8gi3q1/bF2m8y/HEzrt8SSexB/H
1z+gR9P6l++ZDuUVPjqz6XvW/8rW5S3MyP+0dVnsgn1H+JYuTDxi/vr1/7B1uVNtavFgA/IVrkYW
AmfJaiUZLLM9tfrb6mkpTYMo7qx7NF5iyqI1HYX9r9uF1Qj3kHZV4ZevrO6Xv19ev7B+DmoYz7+O
AnvXpZR2UeZXO5IesTb/8/Gflx5CkJH57aFwqB/OCNesPiR3sU2sr9ZDlyz9j10nmV4o8yY9LBOi
aeB/rC+HsKRrdH2pFtMTe0zW8cKEa1La9MM6KukY4WgEgpwIRHMEHttL34hnoANzm4EeSZpovhDQ
INDAhQijBGfsHDKFHY0ClkyRX4RCXcwbxSTRVxtp+QZdMrSYji0JjbF6BV1HS2/q/tRupqV/yycn
vp8MrFlESqlomsMjWQZE+c5CJq6yW6v3D4MVL1HVodziRqB9k4F/0tWbrIvo2OwjHfSbPOhGRHkm
1IYkGpNL27psgTrQ+QXMudq8TBQ7B5Znig3GkKsbMXDUzG7Rxw+J1dpb6wANfqa38JWeFTpP7Qpl
dMQDPFTsBax33clemoG2Jyf0WZZkcLCKEYtonj8yc2TO6OIGt7TKDgheepHoA4m1dDsL76OYoZtX
9Yh3ALPFpPt3E00SG5Ezwma1gUbTNBXDYF8gphCogvizb9uDpJLjVYufhlZ+w0i9L5J53lhkSKk2
EKSSehH4czewybO2MmZMP3iLRQzB1Ijs55wL8KjTMGZ4yS0NOytwRUYeAeBfJrJmZ3h+Ac7eu1oN
bY+WJX5rBRb0IjH8s8qqB5OswyN0O5to9H5iQUu6gSckrJWAkDeZkMmwdgUlOdtKm59c9uVB3BBw
mkiqJpl/iVoXx3ad4IU3x29GQhcJNdUioBWADQMpKfbQuF6mK/ifjyJU7ZGhAFkCb/6ehEYCFpOE
2HIFzc9NVua7idmzXjCkSaDZUWmNx8WKrZ9Ru0SrCG3tMpfTJpTVqUgKg8VmjRODNsgW0KSw0kOd
Zz462PDk6zUjFIWteFAenr4IL29DSVXc+jsH8PAx6iEItU5NFWlCAdnATnLYVrUz3mGcynfhI9zj
EzrQrvD6fuvU9rOR9D+yTpOw+srHttWxzixDBBwsFre1oKoNeJwmrpuUmVRYKZw/BuJb0jwV9YAn
cEy25cgOVCOHJLWGC7E9Fk5BfLYjMjTimUmxNTBNSV9qnZLWRBMXfT4qi9mD0YFqTnP76JT6nWhJ
NDYWYsq47A48s/zB2YFpvBuSvU4sczOhS+4KxYpZQ3s2JzLbo8tytv7ooZ5crOyA3Q4/ZF5twrSw
SHQNm65dzOct8Go2XgA5545OTHzfdDDvGy06JIyWMnwCRAfqA63jRE+y6rGsJ4S26aMZyENga8HO
s/xgqigtRh2A+OY4ak4M+3LhfE9dXCsiwIe/G1T+3Wl8AfOKKbofApJFZLyapvvV2W57xC8M0bwO
GSUYFumgtHnPOM2OrtnDcR7o2CMERzyaMSMa7r4h/Vf5V9bd/Hlykq6E4yl6PwCdqIDF+g3J3lFi
McPH7w6CfoETQ6uPNOpQfipTHrmBHDKLSyOOSdDHxc1Z/pFS5Ye5H5gpuizzw2UOoGH7GWubcIj1
K7O5pxKG7JLxYeyT9n7KSKj3KG2nxn/GXxK9Na4d8gtK6KQSxQlvz+LtcCgZwWgaGxrJNkaUh166
EGhxFPgpdcq9/tNI+QjVCYLLtl7wA2Oa7EIsrtgc+10YP01RqEGszG4WnXKYd41kR13V0ne/t2LE
JoVQ6VvOmznqXAcJBosxWmYNHqGSiHmpF3XQNgs3CtyC7MI8YCFuDfroQ2KIiRrCS2xguiHfag8T
DUqD92URlMHWMYFlpEFnS3sFrWvfM6c4VSFPKq/OP2zrt5bjgBKa3dOzkpzCMqF7q/rtlfhNKIGA
Xyi6YzRkL2O+1AVpdU2xfZ/tZBY7D3acb2VBtxSr8dNM4Y7e/apURKvxbL5Ra9/vcIBoSzCzIPjl
G3vO6j5gr4AvTeyjbDq57pP0Yly6ENw9QeEd28OCU1gbTsXUltDr8/5ulj/mioaV1CRkQDYid4zv
tEd9N2s8YGTMScF15oR0HNPpIIsfqCqf4xRUOZTzjkIvbEhYTXT/jBkCNc2/6S6mxKlIsxONf9/q
Uh9Oy1TCGGJxCvP4YNsIcVZbuBTfzdlRy6bwUGcxe1cL3Eg05w/ITZCUbWuBhYb73C2bUzw5HfMS
tjDjpRFckqAySKLE8nEaaXtu3uq8j9gb88urZlgMgzkdRp8kV2jjZ0LXPOIdhUyntuls1jconFS0
pPGLQkHez8YQHjIdJnpacNMY0t921Bf7fIBfQazfhU7QGafmHY8HYtl0rbqKG800HZw5e/cYPzEC
xua07C6wt/2mikTb+mRumKQrb1fwUIma6Tal80vtNG2QOnKisiPEEUYHFN4K6ykSyV5qs31J4xkL
d3Of4BgLbFO91T4Fg5Pu3Gsy6AkLHrRGv6FmxNsWIM3eLLkm8NYkB8dynjTNPvrI68x8DKyU1cjs
L9y5hIwSZ7p3C/uZK+eDKNR0VlU1Huo0ZkfCfmg9pCwkkPi9vYs0RrUI/Y6KoOjA8qFnN0EbF2Wc
dGPk+BFOzNb181qabcbG95xH+k73vGsoWhdy5IxNE1WWxBtnXux/7xcuWcU0eiTQcsCiPnKvs6g3
T3L7haIQfAjh9E330P1QZneaFxOpr/ScngOv+FygwOdu3dWlGiTANs+f9FT2AWmjbSSd6IQJ5AiD
A89lqYLQ/xVOjdrbIqRU0MdaMg4eMPARhVvTfnDPb6DqqlvU9nawOj4czTK3zuDHgAMsnllUsWyQ
p2h3nCSn6bTtyH4epN08Fkm6C2mBPLWbmnrueasv9285UKRWL1Zro+hVwEb6aTWVDNRjI130+BkQ
dc3dYLK0Ts0nR+JX0BwSR6v7RY9DdAn+zWYppIcYzuBf48o7ODatxfhpXRMQ6Uq90jHtm1I4W+7/
12EpDwcH3x/GRuJGh3kyjPFtLSdmsEMR29QqmGCZcSxVtW1jV53xzKjAyLynomnnk5k8T/FbVCNz
UCxaYsXEo+OQQeY8iU+unycBHfAwdxTjpDFMz6ie28IxsMvByWC7SatK7hsZPJ7qheQt73ZiJR10
JDRmP7VPeWcM3PeIQw9kCKIqjtGc83TPgOFL2Vq7T3MnPinAdspVxM6UCBE3cOa0SU/VTUIXTRx2
FQ8GCHfx4pLPw++gUl7lzGK5sXIywepNN72nnMHxcYj1NzDbTdBGyPmM6oeGwSz+QTyNrtUepej2
YFXioK2dDy9q9HPDtB3JyuqpM4nmc6nrzt718u8Y0JvDnBEgWLbtVI3D3uaUiorvqn/Opfc1JNwv
YpTkAsfeoTSAUCjzdYyqDUGEl0RpxravzB65CvqLKZ1PP9FmsiWLVOHxl9cnUHvJULE253ISUfY2
+53gB7e22Eg/WAfGgW/IO3gpSQC0OMiM/ot6Zw229TmMUsLMevy7HbOLwER7rvSXijKHExUt6FnL
JsIqtSB2gCVkXlVvO1wArEZ1d1v4JYCB4gXHarQv9GUKUFXurhjTR01BArfzfk/4Rx1Xu1WYlSR3
6NXbVsy9Trn/hOXZPVfLYYh+orBNNBVjdTdU8WaawszBJQufJqromOBK32pRTJGvspuDycbNGmKo
21n1jRWFv7FhdruuxfCTCImqdIbUS/I3GotXxc02cJigkLW8JIl67gdYvUxS+wtWfkjwHraVDuRN
pp2bpP1k9fCWqZJuIqe5MHBh8i+tIE8x2iDwYXHQN6lfqR0JFIspvHMQPMiOjd0xRVsCRFWeGWcm
GMiu5XtCmH6fcS//c1Eze3g0lEF4aUROZnJAUH/RRxxYw4cxAy8SIrEHRLJdqTjdqWraYvPEA9pl
dxlAmoN0NJ/bCt2lEZwPkn6y0NgRQiRqDRZ8U4LTlHh73uW0iyQpLs8hOU+gNrJuCy7Y3Lpm9FJO
kRO0sqVVgf6hEw4clnySth9H5oGPUhS5JiZdd+aGt/CubIV8P8uzKrZFho0dqwHBnQ5/bhSyZy4b
/00lGBtXi996mk8x9jJuPOned77RMvM9ToFe91N1J0GjO3i097AbLhhRWAiB0E4qWNlynu1zrbOk
hq8MRGW4U3QMn2Lre07h8NKy3u+U9ztn7npeD5CwWIHRJP045DPn6LJ3taLyn0NWdW992YzBMin9
83nlUIhgxj2kiuUQOtTIFGS/gN8z9WWRjsFbPK4mRQHz+IxBVey1Vn3a5uxv/ITE1KgBYeCx1DLf
VP05cayObErs4SJ2kM2RJBhhtUGcqXGbaaoP2nd8DoJadd06Jyq3/7xKB9wnOI9OBc+hYpPazdL2
R/VMoS3tN2Os7UDudMdGEfcYiF4oSz34lEkedEAsx1k5y4wDC+rytb+H9XOZJEkfaYSO/OU/UWVO
8baUTwWOnWCcyvRsJo+GlU/8i+H000Jc2U6dZ58l5P9ig6f6XmkRWBJH58nsu+GuVQYmprptz1bt
YUtOy49BpDj4LV/i4GAiWbrGVwR2xvxWdWgFeUqoYJPVMSez5wGK/3+A0dXvGC5PSRGz2pWKIM16
0GU/Hws8/2azQNeXqMLqjFkP2vyoTM05rY+1v5+myKGyuYZAKulnfTnMXfVStBZFk15H5D2xPsMm
jQIRGmQgIEgDtObmO3OOwh5H0SWFeCmcHqJWVzDLQA1eQQQB8+dTpGn05/oB9wCdp0uMnzTOrYf1
QGsJBdrls926zbb1xavyzY4HZ7hPaqZIqUwuZW3jfzba6lA3POUaCByeSLn5HSYeCE66NPbpgZXM
RNxfq5e49JgqL1J5uAjsDA3cHWoTz+/Fq6otkvqUpDDF9CYIzU5QQLw0Mi6Xbdo789mruzYoNfmy
fopn2HR+UIs4vR4oae3PcjARto2ZLvZFG+gXdW21t2ol1InG5pfmN4E5AfooBZp/tiDMJbbedLni
6p7bXER0eiXV+kuYaDLqB3Zjw59PGatYVhnOa0v3RGCs6arl8Mem7KigZMqO/4I7hYqxJpYTrAe+
bi6W52aNZBUx93hiQnTkGQ2LImcxN694y/VgjM1uChnw6zrJvo4EPk187PzO68MqbHjT6ytAL1mQ
FuJtXaGWLEfdPKYifKQJeCzUESPpL6HQ2GlQO+W944NWq/yLES0ekB6hx2c7HArqbaldkscq4qne
j5nD6gSGMW+PzSxNVJRVMX+O+btrD6PAfdKHrdjN7PPoTnG+cBmJy2R5Fw/nILLNXGF36vZZ+RRH
kgqKoT/z3buNDNMXZ8bYMLuofomRUwUTinRXlepGuStnkbIw+Sr7ITKicI/3tdna0xBeqyJhaECK
htUqJjCoTsm+9ub4BqmuGor+UELTh5zGmYc4yrZ/2PkVj1567jrTfZA9BZBdGu0yhdnTle5TGsnf
iBHpgb83s4agivV6n81JvJ2q/jWVOTZtGjImr0uZKLHXq/kTbGptSkGDFMbeY5Ia1PI1S8yvbiro
eV8o3kMUf7L/utHbd0j9lB06AR+YN3JrIAph2u1BR3JrpV6BPrYDm1ETBAa906hC/d6k83JjdSMj
HWFwDXoUYZGH50k2g41xmetuWjPpAtPeWAPkAkt3dt3s/ihS/8Qg7i5XBJPmkbfvz+/24J5lSnYd
56QCKMEbIAhGRl9tdKhsiHM7/mUeSqnD/90ha5TzfOkmkR7cbn4eBbAyFh1yLxNUxwa7V6bM6s5I
KQp2NSkWvN0uNzROUC+5M/nlOMIaFyFhCJChgcH46uqgcWWa/Bp1tLjBV3cjOu7WrPPvyeDbRyMP
wQ5n2W4GeiEa7TKZnrlRrfaMQPu8VyG6eSU+4JdVQGgP4Aw/dXZFZKrAkOVz8hHxNHtqKt52oySq
Z5sjFPIYT7LomQWcNK/thAk+SuLnBsvO1oJ8zXrS3hZV/j/cndl220i2bb8INQAEEABeSYI91cuy
9YIhSxb6NtB//ZlgVh2nnXmzxr2P90WmJLMRCQRi773WXE/SDC8OexlmQtEFQ1i6qierPjskC5QQ
Ayxpvju1O2+d9kvhQQjLcueZlv0X21KGjybW2iFluCCqyMgmD1Iu2NVNzWCehrCWb+zEQDkbOAcV
Gea+CIwLGga6HGhe152+dZvxpUti9AxkALuoCSCBeptqYVaVfYOM3N5AdEMSCMidJqxRbWE4ovTD
bJPZ8iHT0K8x0ELuFRLdY8iLpIWilE67O68aUhIGIDFZcJ8Gl44p2mo2G8NHerfVA8JjJmkVm4n0
NjkMtq/ZKTo3g7FvSIs+94hZM8UPzWs/hBndmEVZIf4rMzY0EB1RP4cB0c89ugE3XIG+MhYfC40H
26HpJyei5IezgfD9Gl/o5KAy2ADVvFk6i0pwdLXm1W6sT1KomO4wVS0u2qTbZ8zmL0XyToUR0XSB
lQYIvpsht+jSZKtd3U2xEKvZo9tgadsxV9WTsjhAnPmxBhbCPldsrNAqTl38WnYIXUeUeKgQvxI5
P1DWiW2rJgLo0xD8ViaPFdxWvSqnbT9QyqEHKZj0C2MTUB43iJBtSJCN+bVMkn6TpOLZas3vsSgI
ecBkRYxp+aXIaXEazLVXpMqewHoRYDmCMknpAhWT8QTkoiaVlVjUelV11lMAkW8fOP05L9On1OqA
xiQkHMoeAWPuudsomVD8xsUb2SOrvrIlnYRmXgs63mujfkChux9IrlYttENiHCE3c8GyaOvH1Z5g
MTQ7jvag60H7GFnmSzl534qU5GdeHGBalnQVyRvAcZ9hYiXraQhRcS95T2jE6fUjy80xPkBAIY1L
uRCInIwaVE3RUWX0gnE+aYduoN/nTQBmpChjooNt7AAGU38ubHDdYu270tTODrAhYeTbJks4hzMa
lu82ZIqC9Ihs7Z2THcUn6iarGCXloElRhPLRMW9FfuoNzrQ6ea7ZV69kUxHlpdNkVqHxxcGYtaPW
OcxudYZvckCZuDRe0nJjlc059eZ2N8CoKaZbZbp4meHd6SJSPMxlZlfOG5E+1pX4NJt5z0SE1+8M
3wanRXOAq/eQ19klekpBtnXDSdoFnfta8jYQzkNhXNWXQBtWSste9RS5nha3LzR/4R4IE+eDpx+S
UjvVNgpLa+HHCDTzWdbe4g4o0SzOwNRyst9mv7JjNDKId4miJi8SV1rroL0ZC8FEpy63fea9t0HJ
OzNX8hImMzEBnFCK2j4AGUAS1sqBYUoSKamDKdcJJWnRFVwviQsOjZUaqR2mTrF3BQnrSoKwi6Dz
Kac4CuG7ZM4rXal3oKINezJgNsPBISn7CXIrbfwMQgof0ioU7/HUnpAr6AdzrjfzmB+kTm/fc0Lf
/XB2RgHpOCscrGLJUur39EZxp0e6fotN8Y3JSL2N2xa5rMNaZmnJY1OmEmd6+tBjOV3pI4OWglOa
5Mmp8LMKGU9apN1GqvHJcgh6yRvwhvU4goRichQR/pSrljBXIjEPCuLXFjNJ3LrrmX7/MWycbeYQ
0mtN7Cv1wtrUY76HI/W1xs3CXpBEz7pHQ85gasiKNygWdiZuzKr/pnUQDhu7tA6k761xh0qfUbJc
RQWqGXt0yXR21SdrjLOugW2ti7E/tSFd4ZE1Y2f0dMyiufPd3Pte0lpwZkZ4yQDZ0nFvmMFJtIC0
fMreAou/a3sr2l1lIz+/XHUmV8XJbz/7+a02Gy3GrZCg3rrAAX0lfhRXNvYf8I8rG5vqr17Teq/W
05WgzZUNq9YCEvjT/28Ck7llnj1X17tf/8+fbv5kiZRLEYhqmkDs5SFc0d2C8IH+u1jrrl+u9/35
bXx9ET+f708P/dt//+P5pqHCPmbMLNU4K4gZ5lmusIPwat6zEybS16c2ZESo0KwTBBSie38e8TIm
xmxtjDfNBKgZLsWEN3hsYn6/WSwanNqd8Fh28AqXCuOqzbl+SVzJAP56kyGvh5ZjKUgi06vpqi83
le4kxxzqaNBbhzI//f776+M5V1Pd9VdXxc/11vWLNJP/PNIfP7SAR0WStKWKS+fP//fzZf3xWD+/
/7v/83c/s7TWPThqVy/9SntJOEHBDlTZmsTm+m20CJrU//72euv6s+tvr99ev1wf4Oe3f3ffv3uo
vCsHtlt8Fs3Si15MnvXSFw35a2m5LN//7Q9FBQTlT78vlzvFP+90/f56T1lTtHTuYRCkmzUdRyLj
QW4GpTP9++b1V9cvNu5YrdYOP+/+8yX8/JnQ0Zv//63TkYhl/kmn8xKr95KK/RcEE4vfcq//6HTk
v1y2YDa6OtvFh6PDWfqPVsf8l+sa+LQ9SyAUA7n0v1ody/mX7uJMdA1+Y4Jb4gH/rdWxzH9ZHolq
Hlntpu7+32p1xC9KHfjVng3iSTctkl5xbApew58BTETFRmlnR/LkQcXZO0E7wnh+sNnw7O2aqRya
sejGLmhnIrY/FCE7pkKffGYP+q6zhsuf3r5/E6J+IUItvKefPKg/Xo5johmyDHal1ES/vhwmEmZl
Vrl9ErbpbibI3XgO33uUr7d68eZVLN44Q9qV1le3y4p2/OfnJ3D3r09vSd5dEo7w/f6Go/ISOSvP
dKxTMwbfSlSpj2gN97JVxWnQoakPss2hI7Rnhcztj7ziP9J8/+5vX97q3/52DhWOFahcuqMvsK4/
fxRNNERhlxrWKc0H+60M8IRJtuQ5LblN0sTmE9rm08zcAQYb60XyIfPsmJZJfkqU1e6EQqcSRnq0
ZMvN+39+YwwkZX95cQZ+JLRcuuE5xm/HyYDDZqIBbZ2ygA5loupvdoZeua4DA6NrDLpeIf8NLaZQ
i31Fi/MdyqJsk/bmY1Zq0wEhRj2M7vafX5f1q9LsesBwNtDotqXBbm058/78po1lpnJnjK1T1AfW
LqyDEfQAm6Ei8D7ZiYbPSBZ2wsw0usrWsKHHYB+5DtnHsmG/nO5VYpl7oSA1ZPUEXYoaUNOZbrOV
T251fFdev2Ey3zziITfZrVnsu8PYOA1y/KDnIe+78pusFZ6H1NrH80SyRhyWr7L1njXgJg/ETdxx
kqUXzyAftk2Mewm8giZWRWtvuqda/FTYeu+DEl4uTHNxiBLnmybNFx0+zfmf3y0D9d9vnyKtWldK
HXUgOdHm8m7+SZeHByfosjCwSNFk/hNivMKDZrQbYjgU/ZcgXs1jnazjUpIZWzTvJcXZ+v/1hRgG
Kw8iQYMT6rcTLUxAoUbTZJ1sFylup0cXUtPFw9yNu8psH2k97uxqUicrsA5tmx9aVxuf/vnN+OuR
A2EE+aSN1ZLpk23++l7EbdVoEnjIiXC0T83cWw7RXGM3HSzPQ3ibkJlZ/bfl7a+rLc8pAW55/Msl
4bejVe8TC7ddZp2EDr+3KQmDUOZjGbp3JTPgbeLhv85tTMmtwRxhdi46QvWmNsSXprH/y6lj/nW9
kbjfHZplAq+38btI0w2E0c+aIU4lfuMyHcRZeO3FzRhBJ5n3oLvTu+3ge8sLh1xh0ArbuS8uBvyB
g8JetBFRZVy6NqJzN9n2kTBHMBAyeyCP1z6UEw3NukmDg9uW57zB4ZbSKbENMOWcbt0fO4v/4+Jp
/nXlluSgARBcFk/L/P3IDkyDZHGZWqfBog9azFVwi04IhOUY5bsRNnK9+CIqTcHotpeICQZ1foAN
SpRV/aAQBbLdHmhEpMXWnR2xFhg/N2UV9ZT14tTbJsh0qNiBHqFwQ+fiL4ZylHrhUlnR/2slIWF2
hW7iaq/752P11+D0ZZXjj7KER7uCw9XRfztd0syTY55WHDepXe9HrcppLPJyh6IrT3X/lY5q6f/z
UxrL8f/r5Yi0dilc23DYhpi/nx9j5TZl49TidDXc5WE43RGgcGdUqEHQonhbL6dxHmXCPV2/uCbW
7I+UAPD/clH+7drDhd6yCKhHY8cOxfnrmVpFbZnVdaUd2yDVtrGhP1qZl+0cGS6ke4y/5pAgEHSp
RfNQExcGEFwJsQjuXVN1Oy8LN2HYhI+F0Tf/5aJt/7qiLq/NcdmNselbPiJglr+uIlU6W6aEM3Os
iVeG+u3gCG+TddpTF0mgU5u+S3ICDt2L7uANZLa4IZDXvV2uK+i0TN+s8UmhltROgw1gXI7ob3u4
8oZXn9LA9nZNyWFcFLazR3Tie+zK6Gwpj/gE7phMiJpA155Go7PPY52FiyffuHGZNe6n1vU2ePfu
9dBdVSFo+kLZx7ZBCIQoR9+NtCNQqrHvSyPGxHk6buumzH22RykqzNjc4GDwDTDYe1wJ+h2hG0ZZ
nv75OOMj/PVIs9n6OlzDOXGxTgrJ7u/X9xAHewKYQVjHMDSQgdvyGZPbvC1jqdHJy2/F4vzIMNmh
6yRhYOa1r0spE/DuyIBWV5vH1f5SQ3H2Yxf7u74QX3IxpYcEJPfVrBC3Q7Jl2/VKFNRhTpA7RKNV
ki4/iuOUSIFkCbL/oMe7LE1pUzHegvDWrtPUBFftqmQ3yIEWNhCEPISgJTVHHYHdTISVo3KbZyul
B7FI3ZN8QfxcKYrX78ckExvlkXqiN4KLTMUodBvMzVrMVXTAqtP7QyXKUxyh/3QZHB6HcR90w3RT
DDOu/C4/mUNYLCpcBsqJwyE0LCDTUaznyd2zbsT3shXarhZg6uLiBSNdf5ij4qF07QfWtWi/bIua
rH9FKYkOOVKPkVlX9O10k9mwNkIIl8FtamPe1xlttqyht4BIyg2KsAiqVzUc2P/v6iRS55z2J1Dg
EHKSQGHkTMo7tyGtt5LmM5+eOR6togvW9ZzhdSFyYaPnWnEU9GXQeoH4A1gO9gq8UD++KS7Cj1n2
mhTJV2HjKUa2ZnS0tZ0+Hs90sIkFGvSXsg/DQ2fYb13bZeBWE3M1a+SFlUZQ7pQDEWN0dPQPeS+O
Wyhy6AyrmI5VfxN3Ql4U2RPzWPak8Kh11nrO4xAyxy9lsEXj1e4I/JHHaZ6ek8VOCsxvb9p6dNBh
cRWj29Ma9mo/cxQDedo+WzSMycaJwLn1vaEgbcd7kanoFUDBreUW+zyIcdWbfOaDYCPfdg8y7dNz
kBXQ4e0AjkdCIzEtoyf0cM59ZAToWUI2HjT1dsMoofW4oPXjIvtUUoUPWh98XoWLqC0J44wybze2
LZtZO5svRfglrejbkPWKnr+Ibsjonlbm7LpfhwpPelJc6mRwTkFkVTs2qt06DRyYIRm0hnCamicy
132vqRj1BWvhqunBXSSVZTTeaEhfRU6e81zpwAo4rA+GlzZ0ZDUSq6sbs16s8Rlp4hxrYlM2HfsZ
g88GhwlRmmbhciqRtgu2pPrjCG8K3W9zpLW1xy2jDj49VFGnci4/0GnOK8+by7vBLW9YySCvRbNH
XkQCQUHpICg7aWyU+o74dHgOxLekQIeexuYZOz8hOVTSuyqykhMDz4sGFG/ARPHIaG4XWkNw16Iw
TialsXzkBK/KH3HBdNTOG+DTWmTgkO3RIIbwbzKHsW2Cowr6eng/JfWbJUa1b5RX7VVISAjZWiwY
3k1vocXgD0QHkzQEzZrBm+UF04nUk0/N6odL2Bn6JiiFC7xJtiv0hvFTaHOEFfFRGSSLWMFjg+cY
aXnnfACrmfvooTQV0G2XjbflICxVRbqBJpQfMx3okqw/vcEAVmyrN5W19a3l9Isz+3uoF8Ox6Cbl
26kodyla9Fg/ZFntvKiyeY2NAOSQHd3KEuApcG/8nK6XXoJwWA+DI+iK8YRj6eRYP1kC55oGQNpl
N4gkp52OENzXc4bSng6JqmDCeSYt5EtDObyzidBbE4OLsNUr33O2FCiIAecaRnVHKJk64H5jphMH
FzMijM6ci0d9jIKt9MSh1+bXyJ6En9QTjVTNyQ7ItDZB3b8212Achb1WOYxSVs0SPQ75vjPkOXYN
uPDBJfFGdU8cRhG45la2PYEvdpNw2pXKb1RLGVqaxlPh7PFRhE+dIQiOyPLnxkrGs2akwRfE/z+Q
jqK9BRpBGc0r6YtO3GcVMDcIyR7WOjzoOEWRUCNrJeCEoTAX62JPqxxnRjaT+lW/jOzQQFCFzb7p
uvGc995TNNUx51u/E0x4brVI+qNFjkA9wocXhT09hecRbwQZ8LpaOaSOxPi8X3ts2IORoFSxqKlz
YGxK0anrW+MOQzF3t7pzoJR70eZL07vkFixVIuozKMVty1vGyKRaGW5c7poOQfQAtYn94uNMchSZ
EuCqPFYn5p4raPajj3vGPiEjvivahrcMrSm9b1Ky9EQ90eZyTmHuln6deq9BLkuGyl6xTtpk8JmM
MkI1R4GEGZdOlYz+qLE4iTnlCmGqHzMJi2CeRX8oggAHMdXQarCxRBflbqBmwAhggaKW6chBYt6H
GmFn0qaW8Mwg4tRNbR9PgAX6J3tytDE7C4Xhp8EXW6KMXqkqnE7dTHCCWY13irFyYyEjQlBgnytT
e/Yag5mr1uPfDkObDIqKMj5tuOY3juaDoEGe1RC7q2nkIeqOuDWHlAAThzjDevC+Evz3lXS7Zo/N
v9vR8f7G8Kn/SgTvjBwEgKkODIQBmB7s0xmh/dV07VqD+pgSM2SBjPUTmb1woUa6RrVVfOKOiTau
ZoszPeR7xj9QihRie6+txm3eYdnuWxgNwpx5Oi/0vcCGut9Ep0xZ9SY0GoK+bYKjRkKdI+oXMfm2
PoutLCNICgWDPHQFuj9EqTwM00h1KdoNSIoeYwnumZEBnzYyhTSZwZ77JsEclSQNnyMOjWgsqf4t
+jdoYZiuu9rRHsfqFPdmtm7mfgC9vtMLSmLPmRzq8X7YSBLdMoDvt02J5LwvkxibWtQeJmnoJ7PP
buAkwQwT02uMWiBrzV0TTdplVNDY0qS7UURcbxC3eD56opsE8QRWL+aZDPqguLS0vEx6qVz8cQW3
IykGKcw79smpuw9K8ouQag3ITEg40TyL4CNBFAQu+uSCR8QwV3Wt2f71GSFUdbtKxjHaum9MvIZz
Eng6HJrW2sxmYp+jGccqV17zbGVHkbckexWTfYiiwvUD6KxLynG3E7hpON9dQDSZhuNcGv4wez+c
1v2Myn44KNd67Qv5UVUJ5a6l+0WQtAg09e+YLWJKEoIdBjKu+ry1gcUgfmaQgqmJ6Cxy78+6gIkm
OwoVq/1mamhOxpM2cXznRvXDsg1il0zOLrj90DgSpKYx1w7rvayGyLf6/GuH9WDfpzHLdIkL35AP
IwTibYDkYFMX0auUp6UZNkbk0jhwK6lSPseCgQQsiu+u073YKj04TONkPCK0KPOQTZy9nQei6ZpZ
PY6csr5ying9VK/KrdJdPhozmLEeJM3YHjKgc9sG2USDMnodRMbFqhtQd4m6aCbsYb1YODPt1n3q
B0AwzSi+uPw7GXxsQzu92mMqt3E0Ahuq0dLYTEbDvnzT8+mtM5I9wpt32+9BijBCzR57xvMMiRJc
H5W1z5svWhcjG089j9Gfgv9rf5iZXaxVSkRPYtQzISrpauTDKC3FFttDHlJWJrl1o30z9ZAHhrqt
2BinNnoCWFcFySpBQxjcMGG0isLivtcxVjhT5xui9QOhAZmt1qlO8kYDJS9q4tRnfHSuYR1s0oRx
qhpQUhQZkvNcbkpQi1BrLQD0cUmSntX6SDBIgHd5K9rHjhhIBERmfyD0KcZuaeHcUmgEUDJld7gK
rinbe0Qw7Hv7itojtP3Irih2WrWfTAJze9IXtSXiq9IgnOfhgBmkgqtkJG2zrkewBBCRfIo+0noG
9rJZtE68uF3J+bZObzSRfutS/TWPcndrSYQHLexjYRe3mgOQPtDbde+xoFOpbdgjultPxd3GRY3W
1fEPKt69VRAL1ZABuekb6wsXhjv2oh/WLEvWJK7coVNt2HcOzLqde1eL452prC0JPfC75vohKxCY
kNRWoz1ESw/oYISlm5foHruRVc7R95VW/5hsSgyBRppl8wUZG9nxtJJAebKtDPFtlqH5qEesFnne
YVt3yhPuXFAiIn2kqjjOAzNrpyLphxe6K0IxsY7JvddV8SZRAm+tgoCTdU6+C0iZjOwf8E+4ZhDA
uFVTArbDeYqDevLTOuJCkGAlyiOgZ2F41g1Rb0VrAglyezIYoSLnVXoTu8NDxSaY9aO1qCm9915j
qewb2vSMfZCLjCu4lu8jOl7R249isGbcssEzULAPUeVAGzsa5znZ800dI10g4M+DgWIQrDWXJCOF
JZcf1cLjNbrvoribswgyrQe0IIXNock1+Cr6u7YoN+ClB8yH3zMN1mpbhGqfmh/EVygfESdTXOi3
jlb7xlSoc8kEdmiNb71pN2vZZueQjeAaFfa+cDwyGm2IzzDlopd519bqxg0wpAWDB0TQUvemyWNq
QRUtLwQEGX+F0uHs9H1ArANazn6bQrW6ySV4DNe5L/pIbaRAfKYb2dGGutMQzUfUz3g79fsApfhK
JDbetR7H2ODwHnPourz/6Y3Zh7nfGJTjiFwcH+zp0aWaYKn4js4J4g4CzPEtQ7g4ah47Zdfk6tIJ
jAJrkI7s89Exrcmb6FZQV6i4wgcLhu2qSommCmD4+CqUZ7xRapsb9i7NnBdhNOux3vVhY+xN9EGO
7N8a+2tmth+al7I9WVC1IBDRp22IPzopQTQ2VY4AAWac46aDQ60TFax16eJd2Ds5sRp69WmELM/d
WC1EGMph2123bnYTcpULCAVap56809qp2i65pvCNk70jZ/zluvcwLOJPVfRnWqDDIzBPw6e2AMbs
0SWCPN6goi5Krj6A7JCw7IFGQczDtYp02Hql46kfm0BAdDTdYBP1JJMboevQwhr1bYefGWVpQJZq
DVXKGWJzN5b1D9tzjYuUcOdYho9GzEZ7A8hG7xtJJGmJRsQakxseJ7m53sIqldxEYX4npmjGm/Kf
n6vWgsI7TwarThlTUenuyjA5L67fXr9QlFQ6bzNX3Epgz+osPEGjIsq4z+rophICgHpb9hPhoMMB
/k4Ecmf52dRGH1FBmGg5NoDHTW3RTOtHp47Cm+sXBC3/vrXgs9ZjSNoyoXrPYpBfrUz0+06ONJ0y
zLeHKNTOzHz41hnqc1rBfwQTXnkGc4I6Nv0qzqrXbFvi5FtUUAhkiSakTJzcVeEgeOoWZaOZ669U
xePGMWbgYuiNUslHSOBRnFcfqoD/4aZJu1ZBf+8OsOFyxdXaSrcVyWUlvjPC93SkxDCVDR27DH9S
D/i6syFq09q+NPawjXrCtuANgzBg87pxpPZhgxGaLXRaaUh/zOYyk9rdY5KEt/CY9R30oy0Pe0tT
JlzHM9Wch19ttWJKm27jBM54009PqhZvU6zkhvLkExQY3BNr0TcvPcYIgZZWR5vcpkuNH5LPtGqc
5gAjPnpwjf6sTBHd4YlJjTi6DISijDEdURT+/XlZKYcJIupiST+A0BVYtAebhoiCC5ZSDZYzWZs0
PdzTWHXt2VUkkc1dcavmeL6pwqzccZEadzERdkRxxXC/OmNvmZChKKJxWeqjfcry+WMCxPTI9OLi
mG10dt1a2zdAVkngCLxbwqILvBf3eup4+4atBbR0w3mEsN9sgtDoNxpA4hNpBrfKBpqahRnJm/mU
79MU+7c+tOPOKTx2NBWnaFSHR31Bd42E5mqai1CwRe7YqyjeNWZf3um0yrA1lGsn99Q5IH3QMYeX
PNLCDeMN+6yK4lHW9a0dJ+m5bCBT1Y68DFUMS9fkJReh6e64bhIWXd8VunIA57nGvR09pJlb+0MQ
hy+9ym/ciizmstq2RFasYhk7m6q2BWbttl/0w99KLcv2edaC7xmJy3SmjPBf5zlxWpb3YQQFy5+a
GuW2GbkOhF1MjkZyyLCMn+yofG/qRt1axBzu596taAVydTXt8dXrnS+zaeLwbIz8xJ+OwD43e38c
w2M5iCMbVVgCriWpUCx5GmEyoSUGQOiFl2G6M2dB8nNI+hkjSew2lezWsTKCNRNBNIZ2Mz1UbO/b
sKtPZVi+YAjS1/GY2XsH0NDZrYtHb4IcqWHddCXX/7bN8nOZ0z8J8YO2WBVemip401wzPsrSfZgG
qzkjuHg2Mts4GSMyY0mP7ljN2rM+ReWDIcSBchskak3y77X4NEtMO20vL3SKkNGrEMpSEbBQi7De
5fQPL5Xe65fMSoyL0pGjMo/1tmiQ52l1/eH1/wwAjS/uYzGze7Okuo9w9z8OQ6oggUn67xNbADIy
l1zWvL3vPas9cClEjQ7WEetZCVObPGjh5xJTupdbxeJPYBJA8DXdkSLcOe6TUWnN0UpoY8zltC6L
EiI75c9+GOSTFwhvXzf5tHHIsJe0RXfVUHvkbzID56Uz1zIH/VCh8rWywFxHduosx/FDNBtfgXAl
Q4BXO4NqSlT0Wel6z2eApHOqRg2jXhABxWbryYKlU4f6RLSImLORV8siRwBMmATs7NwY6S4UubyM
PmJRclGdNqZVXBjnW6s6tottjm6qa249CrLVALEb30UavQuUb/6sEU8DtHXdRfg3XKWZR8vs5EEP
v1Q9lpDrF86jh9lK3i3NZSV1x5pll1bL7BJ31A307K+3SsKTcQknpvKLJb8gWSJxdIr+jScwH4yO
REylbN6VDPCaj8p5WBLW1+zGjrMBGb/vl6HcQhEBRNORTd676L8H4hFkOOIPJzaQAoP+iSvOsuDc
0FmadSxauO2MA6GhzgqrQnZQDUWIOcnHaZDvisjldSKv66vxNNSjveuN6n5o8F+OLNf+aI8YuIFX
Qxojw5O3WfQJvE+CUVB8LxmgS/h1h9VEKPZ4pDQj0P+R19Z4cCx10maAkLiU5Ubm9iFN6UbXYflp
N6l2YvXfd4jJV6KzJgzDu7ii5JukIPG0Iy/Hrbznanbie3JBEYWHPzqrlnjEecWjrZE70LI6UpLh
Y2jCiwH8b1XlXrVONFDpVZEgiy0DOJ8ReAEIgDUr56qKg+kY1WBjIvDENJpSpPn4GnRaESs99b6I
XjNh0GqPIyAPOiArRwul7zk0992wDZmTwQxIaVB5WfPaU0vC9KWxbkA0c3oO7mQi8rWzfLIOCNlW
ekouASpqM9HRfae4rXHr5ZM5HSk7Ucwm850gDmUY1Y4u/y6U1kPFSGsNwqP2SSNJZpx6KJs9v0vA
lyeWjHa5xhzDriBFsyeBHputDQdFZqCJbwRuEROaNRcsqvkhGw3cqUR6RVW2Y6RAfktOUq85vtOa
wwVM6dRItqH0F52Qesed6w+dJlEOqWUz1UvLZ8xbP6renBQ7QjTew4e09nOq3xlh1e5QzijGxO5N
nFviUJpktHcYHrRy6LA4NYyxjcSH0BzCLEA9X8T5Jpr18tTLjr/NjdjVIT0uKvmjtvJu63jpvaDO
pvCB4KiVL5ILwzYkQMaFlBPYwbfc0we/NjzcxAAUiO0gFr1kXVrPADx9PJ3jRF3NgzFMAeu+savy
HhNysDWq74pm+F5iLysjL6D/+oDfKtu05Dk1UvsBopREuACHJRu/VyJ7rZXmsbm2MkZptUMdRL7z
Ua8ra8sC8RwZ+aOOCcPHjfdtyAmBSXoX+F9Dl2BQ6BpSlv1dUzCnaXNnn+nC9wrxJQjDb14DrbES
E4x66YabaYqNTekBWC+oVsk34JoYMEwVGCJxdqKUGTNSgOmwK2HeOFPypY0EE4+0eUia7n0eWw7F
zyFmt1AzdjLxaJ8CMnNYKbZuQlMkxkOufwXWSQs/rlHGpyHLkAvF1etjXyvxeIY52EPNl+Pw7lVL
i4OJ9GYgCSlpgKhoQBs2GQklib5jIswVb+F91yDsDVoUpJmJZ5tMjg3m9S82vgHAmRCTc5tNMxZm
iCQ5wcBpJu9nzXqd9H4JYnUJQowLHzNM6XumaNb0nQdcdxaLhVgOb+3TTiaiAZs68+UEMp3mNC0P
41RbgdgxfGWNn+oPJGKcHq760ANlEoc9Qq5Kompj4k1PDZpA4HLJB2YDPvc0MnR3Ww8gm/Ly3pvd
HXLedq/aQT/WVV/7lTWNd71+SpaNJM0vHIQxQaMBXW0GcWODBMxIHkdK+NNQbgTauc3E1ptEjoQ9
qfRI9jEyGDaDtKFN1tbRjgmyter5G+E97XMSR/atjPrbDuL9vakC4BdD+kSEK4PVJmjkechYEwKt
Snamxjx50NnE5yRgnAb2dqYT4jzIDwgtqzMpVoVnPxeu+yazstq7k7Ov09a5rUpij+nTb+cYDb8O
lXnICXv1DJXdxnN/IhVifMwZGa6yon2aIYufIqtwz1YXsb+yYD54wW7uLG9XOWyUKiKNaTkJ6mCT
6igHUYPzEJa2ZJw/kZzD3IDjrzOes4CMYGUtkNXqqPVW+GjP8Y8OcfeGorm45OV4Y3fusJtMWLp6
lb8Xc0+JkSi1F5r7hmTLhAUj9C9mOAfrNhYrArEUzCnopakLSUGMdwUbLriDdF4s7wXXNRZGM3wV
Y/kCqspYMVwL4U5H72bJX1P2ENbdPGdkNJOM0CZO4ZdtSxKYNO70sNJ3hZOPmBXZrsSVtjV6P4vS
eFssPCYXsEFegMP0aDWtg7jUGQUzJep5oie4Ch/keL5btZ7uWvxlkETds4j7fYqa5NC4FbAwaCxZ
VIqdaWQD/kKu0MyQ3I2KKofdRAWZmbuviC/LSIgAkzboLr5Y5NU7dDHfmUfD80rqe5e1eCfcDNuQ
hIqhqwb9YdGSbgYjBYytt07jgI+H7mVsV//D3ZltN4psW/tV9gtQAwII4Faol2zLfXPDSDsz6bug
5+n/D1Xtyqoa++x/nNtzUS6lZCGEgYhYa85v0uEarfvQyHfSZP2Z1zAwErW2Y+5uncXkZwrwt9Na
BFXiAfuBEbrrYu+hU/iaSeUlnB3XBdaLwG/q/Kawh3A3TekRrQ5BFZpDSF7R0ZakH25EuVh5IYNu
EE3O1ozFe9Dzl4sQR2RirNAZpAedOydJqjRFKeimdktuXs/ZHqwicM1UIZlDUxFcN0mzD2otOpob
NOt6Rj8zGevopeoIrtOZipR0bnwdXSrY4ZR6gdNPDDVAX+2CvHKhq87v4VvTbJfVyYuSU+q0h6JX
bwRJFcAj6Q1a+kC0dJD8nOIJO85gklSVkgTgzkcrm1ihkyS6xqe2q8M6O6sUTLg7Ws7KATJ60LRU
ewzqnZvaaxU7i9Ye7Yh0HOUXP6A0++FYWeeyHeUaiYqF1xD9p7TFHrcQZkDtTiuYqpqKwRv1jG9F
aq91Tkz3DBNgNHibic5a2zTwT2TFGRph1KIMmqx0rUVfYaA1q1leNzIgRMPtDknKgkpjWRQKWuIa
OiXM9Uslh/TJbZyz+AwdayNU6h1dCsYXRFRPOqq0VRmL22zAxee2zOASUQc7gxwt+SbG3NhQn8nP
EAXZYvLOKttldPX0baDsn7ULPjBxkQwa8R6aUkgHJF6GDczSlTccGUBv+6zdgYRN7sjopD9qNGeh
lPIzGSKh7apzjx2sr7HlmuV0svoyu61ng/XnTBAgGjj6hmjJV2rCRiX7sWZSQq71rON2Dfr62Zm4
VFwN94zeVdsowOVs6M1pbiKxLtFlrO3enm87jhx6GiACDh9dNb1ake07r4MJ8mwRdwd0MftQtHvT
qwUrXM3wKUgoWg+sXROVtivHAomHM947Lqr5VZTQQZlI1EuMnFgYku0vg00MCyOOuwEAcEa10G4K
a75oAOE2JqswX4gKYYPTwuAA+nKrKgNO2ELnU8IhDyNpWYKaboCp/iXxZUPErIOrfk1ISbN1RhQk
Ue9AiazNrbAou08jnRwCPiEX5v1DiFTwEYzNKVUct5pcJ1xXnl+NHay3/jXm8Pkw7+fVFXcReqdh
9AjTTD6NLtozL/wrnvUKar0+d8XQXv/56zkt04nBM02QcnqqbTCIvF6Jx9cc1OQac3x9eH3y+qN2
XALEGlBpYLTVrkSieXVSXS1Wvzupfjmrrk9eHVg1Yxdwt8X3c32yCTjPopYme+44rL8H7hbQ7tRE
9x5GAdD/U1AyTKZX29P1k6Pr7lwf6nmRH/AeMIAUZK/++aPuJ5gVv/5NeF+3iWXy9csfM9v6A2H1
9RZqur3TRLP75V65umr0OpAsWyvXvzp1rntrhDOuuuvD64+rS8fp+nNfxwnTevkHOjdfwFADl3+W
ExfkXCPVTP2xTgkwvSKmvRTtnpSUQpfXrk8NEAK3TWg9WkSucwcNU+zdaXmIqbDCroI/hv9+ivd9
QJu1zsNvcra/X99+xVJXFvR5Ihgay6R6Aj+TMHkkD1eV3f/V5HPPMBEB/s+A3HWMlzH+av9V/vyX
XyKA+4y//ZWV+/v7/7DgOPI3Tyd8zbVcaWIGX9i7f1hwHOc3A0mp5yzCQw98IfLNf+NyXaLOkXq7
3iKNRqPIS39YcEwXT49n0od3YfAKwUv/SD3/bynoy8f/RWhrc3fWbaSjixzcNiWY37/LHyejSI1o
GvW95i2IU5p3P21YA2G41RvaOjj0dSuBAUIAmPEDnQ5+2UcU88BnvguwN40ObGTEe5EnlHQuQwWw
9K6t3wwstm18+cthvvwu//2rQUe4/2lvWVtQ8eLwCFD+f9/b0pYSNWvI3o760YhclAN5dUHcOq8C
6w104bnp0+Wkx8y613L9wWGsqubbye33tdZ+CujgvSX2Mz27kKU9ZSWii9ztYMrDZBGqAMwoBlnO
nG7l3TnmjwY0XkoMQBTcsRn8nStWiyQ2VZdlc5Ok3bw8x2+g79hadfm1/A5CAUJ9CBDk40pgfYPH
5GTW2DRRPCFVCPOMvef61PIryybrytgte+BWw3bZ1GBDI3E7JsJfyFP/3CnUHOtln5YdvO5wPWxL
3d5ItFPLjkPxoicOwWmQ6wD1Y1NqqwBbsqBFvTyuedwMgU/2+0qAk2ogBMeufrf8ToS0RLGQingr
LzOBYb7NW5ZfDXkuEf5UF2u3vbPS8SBotdfo6WuFlJ13W7G316GZyYYV2bKNuCzWdVRBkglXNe+t
WbuBw6zZqyH3bpbNieREnDIa0n67/EYaD/cwf1ZlOzGF42OHVv8p3AVY0WHaZtZwsrjZ8Y60YAN8
xnW/+PB6ieT846sun9doI+ZwY9civS/6/fKSZUbX/497W/9sks4X6IGuX4DtWBWzVKZky+FZvvvy
4ct3wBu9qYt0uzxeDiGBBtvltYaZslfCHnjS2bXJLF4sUJyCVt0KgwVJVaHOGjSkzsOlQSla8pjK
eyKeAgnfnvhgvT3GlBmk3VKcDGgSL8KJEYqVu58gRejoauospwrabxcNd9cVp+V5hLtLJ5OyD9IW
nUk8b0sJPyZqKmVzyybAgPhe65CWEPvLXuEIga32+1vpQPo17YV0AFkcI1Li8fJavWyW9S3fjK0R
6tzCTWgfdaAoOW9f9mB5GxZ+6b0b0OBTJpp9DaDBKyg6IZbIE/znEqIvtamcMldbwTAOF5P/+ls/
5r7q0odRC568UGvh2lcfaZNvMkNCCzMvQZ69DJUklMFGbe7aJFI7J0iVN5Tw/Tns/BbJlBOJm26k
81+4eN2nGiUXcwLhuk9p8SYaIvU02uN+mrgY2/Xhq8AOlpP0QPWTC0Yzogsxahvg3JxngL+G9j7T
wcDJZtOVOKdT846bWPh/e+gTlvjvY98dBaa/jnV/vOHfflP9N9tYhhShO7bh4ev5c7Bzrd+wfQle
xccndMh5fw52lvGb59gw60x8YfzP5qVfg53J+Gi4wIWl4Sw2of/FYGexob8Ndo7HkIHF0cHZamBw
/YcDKhi0sI/IvDoUESJv15q4743cru0GDVZof5rd5Cfup9sbD5VXwlDwqFf0jftWexTvbMsCfDsA
P1JWf6hD4MiK1wkZIJjX7S8wrgEOD2NwLB0HjBiUbNtT95VBkbii+rcyKLX4cyBSakP1BvKNhxWA
1BaR+lNmNCtbf09TPdo4lG1WzRNixWyao31uoOpDQwkIHh71/2dI/Q+HROgcc46KWEbWfxjRvM5V
gTF41mHW6D2GIqZNleE2IjR0V2raThZCgEqqgg2BP7d6GO3FnH5ohoRzXeUorvimbUVpq/NI5EnC
s0fnyW9Yw4u0lFu350YWevJtcmR1+O/7jpHl78YrG9i7aVPbxb2sO67Eyfz3+UAQiYz+XFwfgjB4
y+vApHCa3+ej1Fd565W7aTbuiuG1iB2KJRW3JbCcwwF83GuZaMPOWExaY5ghVMGT78OvQpM47TsI
N3LkhsYSZgkBnmHEfvYLVdJcqM7IU/wyROmCBJ5YU4bJPJl3hphh9tUNS3v1I7fTBl1me6qzGMtA
ORJkEr5aYr5JByhe0ei+IR55dioEfyDVDzpejFUvD8bCbJPuJYxKG5lp121jL32eyYkMZoIsxCHX
Am8du7P0tWYDsQy8CwGK0E2ZTFifKqL7E8n+ayqOXQ3KLed9dPDuwMor1CSaWhmy91ay/S6iCL0M
syM3CaZDmIW0ZQRUDku+1gOLKaOpKQak3D21l6pupd8L7avtUo0Q99a+i7Ju7wgHkHLv5as2iJgr
dPq5HjhbWJzWnMsOMyr5VIh29tWYw2tlI5SKUbJ11r2VF1806JCEDv3OSQpUKpPxLZ2exj5leBqt
b250MFzqTXDlL7Htniwd3OOsuoCstQaXsrsNs+R9num9BFm0KtUyeFkT3JG8uakt1Kl6hIDLngW9
8eLbnE4uGl/WijPIlI7KT2WDEirRr/h1N46buhTdynLXLbLX3JtnP28pydiJBBaXuWh0AzDtBmTA
wDiHU93dU/BxTWDzmcLGkqDYnpF+Zv14zJ32M1D04CJMBe1sbSO4QZrMRzZJvn0AIHhLpto9LOCU
XuX0nvfPiBxqP4M5Wk3Wh2qbTycjB9Pq3hx3JNGwLb43CbjECKeLEcd3lCFoOnf9KyW/dwLuNAta
V0sH3Z+1Gchwt7at4FTN8C9H3XpzYpofpbiBZKz8MhG7eEKxR74f/S6DNm1lYOmbCZ0qSwbP2poO
elRvobuTR9Ujg+p2kWjPUal2rUa5DiwN4sYvRyB/hwjr5c/0xwGU6+M3zbA3dddBBYZDjYq+dAd+
0HUeWVmPIahWKtEf1AMzNA3dwaaEiiqM2AXdenVT5ylL46OlzecE6NsmGhMaQgnT/cKiw5pPd31c
PiSy+YZN4T3K+p0VZlskJURDRd1H6+7NghVK6Ujk4e6+MQxU1R4ZRRQGyVgIuLHKp7m80tM+G9f9
GbAvCnp0YZnfNAqvvmi5oTtLxvnoXeLefkv4expJRPxCfErrZNeq+pke0pH0jQumsq/A5gsU1jdr
GtTOAZcXFMGDm1T0v7WSKgs9Rs1+yCy1aVmgoy5CpREGgNbmvN/lofED8GezcqOR7Dsre8bVuZU6
8pZE0tK0AddhWaA3jgkNf7YOrcgpicwESZambKNl0gO0HUdUZt5B1l2XHRaTvL+fHPcSj+n9UgP2
TG1P0NvaqGheTeCiN3gJuF17m3JobsE5msyQEJqaJXKVgNLhMovNgk9h52etiFAzIOKU0/hckdO5
ngO4UsGgX37/3JRqWiCBa/XhPpyTbxnB9sv1PTWgM2kznFQOKD4LNmaC5Wai1maF731dTkhJxx9Z
HpJLEsAn0mhZtcYlqIz75YWEOOcURr8cvU/RBg+hzDBWkCAVBw0+IffDHc1z6JIqdXAaL9zi2Xib
DxMQYpYCOEWqYFdm87iJEVtHNSLGYSH56bDHSwI/0XMplksR8s9ORk/BYBv7hMofxl70tq0k48pY
TBDDHUyaQ9Ear6a9sRIFUMBxbiVE3dBTZJ3ab23GLcydEcnLbzoC5XWNcWyOmXQWHrx0JE0RAR1r
p6CJXXVIcbrWeWpUX61skHEAdZLDwDrfdxjefBubCuPXixlH+ywzBrhTAPtMy7xDi/8SRONFkq7I
4tN5MZCjJ2nzPYodbDEdas0GZGpbIMbngQooUPY5lc3lpcmrHyoLn4ZHAkDltkRSmh+CNTskSCq8
KoQXjfpSs7SB0LmSBjt6YJmyXEUr+XM0u3sZeyhi8k+ps+oeFampsZRnVEQM7fGotqXZk7Ay2SDI
LdKt8/xA1eRppM1L2sjE/YWxZzL4zqnxldeKiJCgXDspsRCOab+nY0NhNRDfKi14VVF3YxLXiKmg
pF3KEse0JF0k/SZ3aH0KAf+qV2TbAnbEsDVZN5VId8PkPibEdWuu85a7NP273IvWH0kVf5vyedNJ
2/xmMxEBNrxV6I8oFoyknsRtsUmVc0u3EfQgrYS6auVldvmCuhlK36u4swwpYZ3tkoYFdgopAPX+
YGCZbrZ3kYChCFuqupEFnou2Cb/PRJfXI9HofAfyNjnhNfzAvgM5k5jGtW579EFl+SPWK3CARolQ
0Gw2OfLe0EB3H9b8eVrQga791C6hun1wcEYSelTuXHRr4I9tDd/nGI1nLaadmMRzpJpiZ2lUFYxr
brvzNEhG0NA9orO6patksQaXJQurgDaEy30rmNtvRJOSoMkpcbO1s+QGIc3rTB2Ke3EuV5o4D631
mI32Gth++74cujYgdnj5ewy2/RbW3fdZ4yLOI/1twLFma8VA19Z5pbP0mJOjw4lubJrSeHOUIPsZ
wlxrZd/7otfXFbPtNrZxBGEy9jLtMnT9h8WAiLKULPugeJYFych9RtAZ0LUXN5ypMWe3kawPxGs8
aGK4Syo1r2KyVIg+1LrxKYhicJl0gFkgewfDg5IXQicP7efrt2N49HGVEpo9ZYflY+HRbEXqPdL7
+NEksJQRV79UKEmIItpJq6F9bu1dYlKn+k7zFDsOviNCvhIghWiVGyOE9rJL13/OPeIN6hPNTmEX
06W5kdWAPKMZDhAvHawULIp7iNtmSSgLt3rirykpVM8YD97n2iEJYDBo88DnxNAqVsKeSp/YBsen
BnlEMIgTL9YS0LDMfDwwhpW0FJAAEH1VTjy4N1wyqoT06VF214Vo1pUwj6T6xRvyctZ211fQSLMn
o8VKChMEarplfrmwQE5DPrKMnknMjfNnoXXMFbQ4W0eW+5SkkVwVM3TbtiNKMdVRsPsFsTybwE52
HQzOM+BfnGFFh1DU+xGHKtgUsx7Sq+bAI3+Jz5OYifVt1LDiOqRPHahbZMn6Q0H6KLi0+L7OU5J+
PdSlFa1Oblhd41cGQLjmMIYN/SFsfU2gTMwWeC9HQYdQrxL+iGjCakc7ZRb86wkXH4pEUCJZkBPL
WT9GEVFCas7adR/BFs+EtiM8EtVJjXhI4gkglzLK9m28hBlQGs8xSICrg29dHWFYQwpedFm//nl9
ZEzyRMBLvLu+iJoZ4TCGgfX1xd/fYF4yNY/MjPS/buL62qSjOnd67VJ3QIbLQfdQz+iM7eYuCmGf
0+ozZr+PQXFF1aLaFBi7UV5gu1p+iGWHrhu6/rMaxaUAfUkwQ1wcx56M9dX1YaoHrC8CkKCu+z7a
dn4sIjPwadKCekyEdqgEOi+lRSvTcepdPBbWwVEeFPXKQxvZFo8O9Sqyx4InNPYclmXzy2auj64f
ERoun3Z9EooX5DnLoDsbcGMKtbTO95PE4mLkpFuN9XCOUY8degy/NB5QXCWk5HhK14n16VCxRe58
m3jLism0q52pNXs3tuYTp0x0p6jX3I0u5G5tgmNY1wRTZSQo+aHRoOUOwmwzDvivqhBBDdn1j+jy
NH+EP//gkIWzVkkXbZnBMJvL6p5a7wToUJZEhWuWfW8LIz5S/kT9RKfbB4NYIYalOhQLhJQlVrEy
cGvm7cNi40n0uzRC/dJD1hm98mCFXnyOI/XS5trILBFLdUY4sZHXN3pr0ubLmTy45LtG8+RtNYNA
sdTg8xt7DM9Db79TX/ia1YzFJGeW2qjgSIZ31pB2Tn4ICQpaZT1ERnL0pg5/CTKJs2y4PxQo0DEw
V8wCyRP5mBmQ3MQE01r16lQv91nLJfiqDtV9blnqRCwiQIhBPeJJG2+GmcUUlibCJDpkMpJSRyRV
eIebi7U60BTW+Nah6YPkvvVavB1cMkw1is++Pc+p5h1LiwGs0fLiVBjMxJI6bJ7DiUphpHnMLh3y
xYKoz94cJ7xHVkcRlFwwOAp9+IQN5KdZc/8e4BVDJWgP3hAAPuiH9zrNES8PznzDKeKuKVAWLMbD
cC8FfjXpuKcB1sGpp3JtJw9TS0ovS+43qjAs9yoPz7vsL2maeLu0Cz9tSseHqrQ+s9GJIFjQDBgp
SK+rNk7wprcxZiN0bEE4ApolVmya6+lJkxiq0gKxl52JB5vGyxOO0OKg9ZS4S7EYExt5GSdl+m5a
IQPsKXji0nLFuVp+9Lp1mQY8KJFnpBt7bsVz7MhLWg35Pu7Gm2bSqovnBbdDYmR7FwXkKRyHZ2xQ
5ZF5eTDPzoVcnaJLHojW885xJvcRwRsIEKeHaVoKrMo2jkNlvcUSi4OeU6MdbNM9RCOKk0GGhCV5
jKp6/RYwG1kziJmHxk68Q9aX2FJUdYvyOlsRL2IdZAZ21jYvtD9oozRdxBIpa/dZIxC3Phn4tJmj
wywuo/BOCId2QiZwRvbhMbaQSkd58L3t0+rBGCFiFL2zmyIrJfuHvEXNmN97Nab7uN3RoCkPXZGe
zB5Bn82ZqxrI5br5nMf9MYrIAHYQNW6dqHgNaPI/OEW3hkXQnAaqtbWex+vK4YToZwDfXR6eQqoy
zoojjKu2CIZbe6Re4srxPp4Mb1vac0OHIbX3+sw6HvWjjVZDoBHSIu0Ec6rt3YmQQWy62N1/JFkb
3XWj+x7k5kvvMZMZZ4X4eFL3ijMXIWh+NMJyPXdw5wwMOKSUdn4+zUyOrAAfnIo/zLjsH9CEEM2A
/iUvwnsE07eBSd5IXLQFCxCMA3OGBlk7Iafj25l5srHml3nJV/MAGuxiZN5USym9tM5IQQFDFWBX
CzfwCSFGoe7tOL/ETGkA7eNkgciGAAQHEbFnI+lokTbdMZ9OtqUq3ANggzntEJ/qVc9YnWmb0Jlu
g3QWR5VZKFhz4e3i1pO3tlxyWlQx7XQ9IEJHFs+2Nry1vaHfqNdaafFTN3ZIFOvuEkSLnYgJY67b
D3poQkAJMws5g7GBX45pmdl5C6uHSfaQrnOzESiCg3zdjO73MM+n3TwglB+zmTgNshkr0uyplW4B
wlBak9bz5OXtvrd7lkdU4MYs8fbIN3pftQUam2dUZTdOH6CjbIfgSE/bbatTDjXpOGfNSZSNfk/N
cuU2nJxEsQ3Y6K5xE86SOXF9FMfnqmZIhjkJA0UtD0d1ZgkcMDpG2hFR/n6Y+nyfeNUEYYlakqZG
j5wZrVhaOx1lGw38TxbVPwuI4JtGR+SdUC9eGbqHPiBFMoX/rTSPvz+MF6YLE5rsmNcHtwDddycy
GCyzOy2OR661rkW7N6boijwW8O3SuM9sB9kxRLRoSW9hheH616euP2AbvIzw7Laox2hQWrGYj70j
+j8epmUdH3QyP/QlfOJXDIWwRxqh/SJfvL7SThm5SEmWI7YE52opCLTXRwXrcGb4BGoc5RiarHfw
Bi2/0sWhS65hIldqmbiAXEYuAXxirS+2kOtzwXXq8utlydhPVF36wW1e+naKmfLXi9cNXH/847lf
/9T1JCegQNEOVCFr0F9vqR3ms2GxpOr8uTPXVw1X5y1/eWhUlGxtDF/rX+/+yy9dn3Q12QONIAri
n9/g+vI/PgLDWcUSOFL0sTgQ0e8iD8JDf33AP97xn7by61eMkSs3hrpeLbNFboSYbS10vETqmUgw
YBHQYozQRi8v15bLYR88vmSiHuLQ0Q8YR1sWdfxwAhJfKZ6St3z9t7s8OTYBpTuyjjbEN7J4g+Cx
KKY6RtEJ4k3hPkkPa4dYzgCuqy+Pks/GLqcS57hmlEfaGrwQKhb4gRpLbD/Zo0dGSh5gPtTMPJog
AyiKAjQWKAEQ65BY+geWbnwqw/coL4etiPAJA7gX1bHAQIpsIGCAnAhVTB1AQ5xFqzhjnm73zxa5
BSuVVo9x7OBnr+7ATK1D07uUBnKVkuwGo09vqcT+VN266eNLjRNuNXaLoUjGB5bdbz3OgBWtAh+4
/adcur8UfFpE+xoObr7/7CDPQtel1eNXuig+0YPjgtfgvDuhy6e3041Zaj8DyQTYMx6LwXoG0vSE
VrHadMK9XDsIRRBT4c2GL3Ow1yHaLxDMOIGtH+5IJZc80bscC4rID71OBUhXAykDUfvDKjRcvOOJ
HPNTTtimMMKPJauBohf6M9PHiH1y7AQFtx3xacO6Zf6XdON27MgNDcPiUUtBgI4IenJ0BjWtXdu6
E3b3gvPFjCimZ/VLP9kPdgn6pCT8oI217zAB9EUieCfq8dE15ueUAO69gVV6pbzyDHIDU7M6Zszd
cF2khNEH4T73cDeFsr8F+uMsKRJpncZ+NLBARoANzty8qRHCr2PZMu/MTGu1cL0VTjtY86wGvOwZ
3Rr9/kVcflJMtvwqxaNHeA335Zm4DO5JNLWZ/oda/dDWzxNC+J+CpSmNNACsH5M2bHGMH4wuuK1t
bIi9d9MWNbdJc5me3+pu8mRBNlg5pfeIVi6Zbmrbwk/b39QuEarxtPbaD3zFFuVN7WsJtkh7gjPK
0HqpkpdKJK9jECEpCDpz51bJSetoRHvDkDB7jR9cIYK1K6tPzN/sMh7WnhvJzkzQOk+dGQMHkZAJ
KnTkg6gNNgP5KKCZtLS8/K6iCZHj9FtZlT3ideUqhMK7tUom8uGykJFlGazr/LvC0eHPuPF81M2Z
5TGJhs2Vpw3O+YQDSHAK9SdiCGl9G0e39/zpwdNi3a9mCO8d0aCO1RLwjDc2IIAEI/a9UAHynSIN
fUqKT2DSpw35pM+w43eY9F5YlB1YS0Cp6/nbwbyDzW3Zl9jkC1cjHHZIEKcyyn6U5LNF6WOZeT/d
Qa83fVkdvZTkUPAq3A888dFApFtZzUgoYpX4FhVVX2SFPzuSuGjdGtcO9XtSDjJyTktSjDdNRtve
brA56mONyHEs031a4aOi/zRaHXy4uT4NDsfNC1NkPPqBRj+pSlRNZw5BVeAoH4uPjEFuK5ZrrZI5
i5ZjZRu3y39BMgGJZOpKgdPcpC3jq2arJ0547jQy4tRSbb9KUVeT30k2H8k8kBMYHEsU6pYaMWgj
VPDjRPplNOMbyco1PomO7o0cfSUQStMqYDRzHGYI4dnEXCs92GKTJjZZyMidDQWF4veGcs+pAYex
nV2T/JQR1kaZNh7t22Gj3PRNUR7ZmLkC9aDqxyBzCkIKs7sUZq4baG85JDGwI1xX0qFgJz9EiXSo
Xg6kQVAO+Sj5LasVulrBY29NHySBfinqIfw1jA93F6pRbII8IGBq/NHSh1Rp+hB7CPcx4fiBDJ+X
hjTdrhpPaNTuXJnt1FDHG5kvRPIUIfVQE0cXBEzpjXRGRLNY1KchOZhuFK+LPAd60C5fH8rM2kVo
VCsib0bP2WUggrbRohwZTTIHWZ/4ja1fWk0bNr2sv0QdNbtETCF5moeGRprKcOGEwqLnZ/0E00TI
g32ye+1uXAr27XJFFh05kmWIWwNRJP7GVeRpXyJKzmmG/3Opp4s+AYBDqfB04wIAsHtEMBUGEfiM
e29sK7hY0xfBZ66i7AwH6KWPKd20U/wejD9HDZNNCjwMSNXtYNDe1Sh9Ew0065ROdfkzpWSwrSpa
B1RksLUU+8ieid1MdRI5WMyQkOniapwjlFQWNdhVF9tYrOgaJ+mXmYlsAySNimCCpJ+EqvtZuV8p
91AMpM9OapzymatBGOJOy/tx0xnWt7bpCOPo0Bu3DfuEu3VNNluM8EjeJWne+UiIMUgSPMPVztGX
buwzRUjq65/CeqKxRoS2p/IFQMYJEehqm3vag8tlucqr1iBntee0D6C4mYAWW22faT9Utmi2Qjo7
nQ2Pz4C3Cf6pfkmzu4zAeXCMg4CB5ZsEzd8gO8aNWEHg6251HWhG1U3YkbobD7cq7DImSciJPG4J
4f7a8P+/qiNFT2EggPmfhaS3pWqjf/nfVJnRAf6brOb3t/5bQ2r/ZqGPcZCQXhWfNmrQPzSkyGpM
DD2WrhsWrqirAuLfGlL5m83gAkPV1U1xFYr+Kasxf+NXDVAzpmfri1DnfyOrMQ3xT4gm6lWBJtOx
JRJX3XQWlclf0M5OShiZyppkH+u2tZNj9Wy75CATp7cpKtHdM3xG92GCwyw3sp3ehsbarHTzocAx
RD9/7o42CoGUQQ9zde1tULsU23jWivMAhh2rGiMV/A43rPoLoKItk6LksdQUk5B4yM9NV1WvpgJz
DQAg1uePoKN3X3hDDcy4qE7kTiGLhrBG48Fw7mtvZjxllfroEGqShjL0JyMwGfy1adtyPZ5oxXkn
2bfd1qgJZhZRDf5qpIFbTs341XraTeTCz0qBiJysQmb7eQxyjLHT8KYrPPtNPL7HuC+0urU3lcL2
kIAwe52mxZYeOf3BpPYz5mFHMxnaNQv5Cpjx3D43uYvsYlklV26FEU43oueCeibRmTswAkAAxvJ2
mu8niIqw7epvnsM4lKQpLo0x28JLdM9w5CMAbNp2GJCetMatacavXhWNGxoz65r+8NnLz9xxpxM2
6HXAwXrRW7VGSmMeEm9+KmVukjzVq7WU1g8N8CsteuugN3OzTulZrNKM+U+9AOmqaF/Mw0OX9h76
8Uf4KH4cWvm20I1mq1kNeITynDSd94Jt7p5cgeISduNbMOTDNqexRbcQrt6kunJPBW8IwV0OdDDh
le/HsTcu1tg/FKo3bvMuQcqYZ9HO4ysIedbczAaVUm/akr5Wq3SKzy22wcahngkvJnkJGO9JNiwu
mosSwaqNcl9Z37mO6n2a5NYeeT/Z06hHFkri05JLTjBMs6Hq3NzRERRMVoPqQBMQ950trmzwcWvz
x9m2XrSzsB2hhtQVLlroBWFC+abIJ3QNSU06H4DNlVbZ0ckYtJ+UKT4rTZ/2U1ib9/pSdAioKwno
eXbnVZAaqpauRGxuWl2GR5PxDhQrFM7ejOF9BVQ3W+lCv+s982JWBaC6HrJAYGYfytTTM6649OzM
Lf3wPt5HRVed9DTjvEcW5DUm6zbWc473MNMqunHjUdygq6JGk6F2iK3kMY2rbcyZdXSDiUyiZKKu
HyTMDTWYj668H7FT4udiHUMxNfZVrroVuwFxG+3qJqwb7I2LNzKh4rPONYemXE+iGJ5duhgs0yKi
LtdtOb0UE9lKjNF00mJyxxJ87TIflvBBFFSCmTMNGUmrBH+7UcHwfhrGojuNKvpcKIgHoFi4OWXr
F26SrUsdiJ5bU/bCybOfZlg0CK7qyrk4ODz83Fi+/kRFn14yMD2tntet5ba7djlZEWfF5MxLa90Y
FQ4aJNuneEhf9chSF68Uj/Cdj3FgmjcidF8iLShP2RBhsmWG0KOXeMtLjHj0Xv2CO/AN186rTceW
OxdSZCOb7+dRTNjbmJKqODkVAIm2pmZGG9yJS1sukDsKmhWQY2z3nU7HWJ8yRPZZyoVmcZtQZYXH
NhvFrUle8E0COy1RxQfWvHpdumWC1xiVyrPmZUhL4u6mFAjWJqXcA1HBGwqt7TFyWQ3Z3vxSjEV1
51gQP+g4+80w9kd99t5cjxSCGZPjCsDRu0E0WCmthUqrle9xYqKidbZ4jKqbEC3UrfTG8aGKkQpl
/4+xM1luW9m27RchAgkkgESXIAkWokRRtToI2bJQ1zW+/g5oR9zXuY3XOAp7H9mWKDBzFXOO6VTR
nbMOQ0mvBGeF8JO6BF6r1PL+oWPl+0jAFY1nVzyo0Xkk4FTzmpLCWq29ZU2NlkM8+jMOEbIr6xjS
mAHcWMhpqtSu2JYUdUcQm9amF2nMAslptwQtuDtSwmM/jmCMxQY70aQi/jwpxyfUAw9lZu1lRBkC
WNz1EkpCNHxVeWc35mMx92/6zMkv/unIiB8qnv5dpMf6fctWAa2Qw+h1QuYUuovBgLgptvEgg1PT
gnaqna8wDjD+B3NwLxtxalJz3E5VMB76BDHzmOTTnZ1rrIBY76/c1n3u6NOVON7yM7FGiY9Ae5l1
85w3dv9SOrvWCNh0Yw3ZGlT1e73rf5LY7SkoGV2nDH7urILCUNMXnHSpnM81nUMWiyfUFtpZwbUY
0mxdfv+tBgItI0O9JBrNg9OfESkmtGV2dErhYG2MqEdlb/HS5rnDTQuP6d6ISC6faYeWcf5EIfY5
23zmAExs3ze1ewyRBTB1mEkhjbv44PLEbztKykdwWohRvkP88a94IK0D+95rrCg48d9GT8mcGkha
4tukp7iPG/4Hye6yMsryCbe6qNzhLFsjOsR18R6gvvHGNCcRNI0Gb1AYlaZFS/whqPq9zfzPtyPj
0C5W+dxnvekVLYsiW5TugwKOpAvH2TsNsk5Mffqdi3JjU2qd8pFGjjtnypcjo8IRCA+YuGYuQDCB
arwgSf00wOKKwTZeRlFOpzgR1wW3Im2Ybd0kz1A4EuFXigHgO9SXHuWsz02NZRwv7XasjR9jnr9y
slJeZ3FGy+e+ztl4ozD6WoqI5pJp7U6m7MYGd/Vs6n17t9Qaozz1FSETO5WM2qv2pLHq2SLfYwLg
VunFkOL830WChf8YKcWtmNA6QzLUof9yJ/Y9HMssJ9s1bWr4H7LNr+A6kFQZX0atW4/pqIsjjjyT
JFAmFfQEbDJISqU5RA3XdAzNGhGVz/j3lp2ruNZ7g0Ue+87mkJlteW4MMyFKKwSsl84nImcUzHUi
l4PxL8kKWbAEZ0YziOCEon+uUwHwJ0QiMrhnsy59ludYIi1CfUGagmzTb113P8GrOUvWrc1clscq
xV4NmuQ8TMGyF5GN6Lmt2sfWDc4uBxA8GbP3gB2lfsu+6G4oopNdAwBEa4zTNsv+1UtNVYAuzesx
i4BM3lVhO91CvX/qWs16bgT2gs6GEyxqojy7ED5T2d3lyWdGNAR5EPN3o1slC7MAcAX9UBSr5DIt
Mc1+21R8PWlIOLKOTX5QWeDzc8bOE+afo1wxtzoA9ZGhuJ0aQHMznv2yamgLcVDt+UmbOxV+0Ii2
HI0lOX9mp4XHcUlwMTAFG3DmPsC2oHhMxrtgrsUhGJnUto0lt1LV8BgHI7qzrfJfTwbQvpzE3o4w
ObRSFsd2VM3V1LQ3oq6bs6yfOkcrn8BxrmUERkd4peLGVknsdeySW5ZIxTvQgn7iaNOWq7DSv05C
2SHRiGBVdC6Iq1myhVXjIxuO8Mt8FNZNi5C9Qff8siTo0nw56KpuPV0k7eMafDt1nXNWWbav6WCA
x7A1yIpzNsw/pmVGd8wQmU6GC5eCg5IcxuPKAIce0Ylq24NW2RWiiqjWku6aU2pNEs5SmPRXatb8
LudV9GxnIi0WYechMnFy61o0bwYTE3fm2K+5wRRSSxf9kLPx8wwnZfgw6IQhWpk3wEeHx1GGh1nN
L5JOmuyd4NnRmvjQrVxpKxkfImq3TdEsx6ICE790vOc7viLb0J4xXxqBat6duuJv2FZDUj9UEjIk
nbtrIDIHXAB8vTzoqQwgJsz6yQJTsVbYdYJChUJmAUhREQZvD9Mtl9VrxGSPhKvqqIacu7NabqkA
xB9H86WMV97bNF1L4PpMFsWxnYCkaJNLjokamEVQhDcjMOkBSQlR7sV3UXDlQnGJ74C9Z5t4RgrA
5lDeo+3pue2QdNF1MVXTiNiuIw1PlFpKL1lvFHw9b3mTyONvMcTXu0GVrkDkVE/QNMFjBr3xsIQM
D8bFvXNWgE2PCQBiWMWYNYDNJkDw1lH2mOYyQWZCKIKtxNYmvcfTUgM9pbU0yA0GHDwSMfNvUYY2
bLoDUVXykoA9rbrEPetj/pmUCOkarcju6j6pj0OhF1vSXtI7ayx2BT0RQB0m78quZ/AfrnnoJ+Y8
Nut8ZAf8U1NmPTUmBgubKNUdQ4hqZ83BjlzbcryZSMnvG9IEfv/PeFARXxZDnbya/SLQdiz38lvo
arx3OY7Jl++OJeBCbx6Y+NUU2zDtCuRlRp1RVbpHjQ2u18fU1NoqAYjzEjIzT2WtydiPTOPgdOqC
3hP5JFv4rdCHnZoVLIn+czCosCz6AIxeOnru6cdRlSKOgTs169K/EqfMUZoVUaYVWn5kV5qH1rn1
wtZE9caa2UeOAH84SwevBheducMRcRApSW1n3JeVIFq5rCNc/5rBIxDBtMnC5D1JQc/gP8+4YjkG
+NExg31N7HoBXGewGl9Uc+xqYI6EgNNBjePBBlq9NRh1umNRPIuqeHcbKuCS/I2QgnFrTJz1wTxF
Z6CWT7luE+zd6UD2oTfSXHHTgc3f6lnlHPI+fl7adPbiFMGatY6FUUMig33CbYXxrkJdX6V9zgVu
4zuzA6TTGrDoLJnf3DVAJOgc4BjIirYwt4yHBny4gOZ9ytP0Us3VG84Zm8cPtIQqzPhcFfNHmxPU
zki0PCdlgO+kRWQ2LgE/0Dh977HnbgYX6HPaL+1+UPYFnEBxskYE6RBiSNGxE6DDU3ouDDDlora+
hWpgxiHnxusBPrSIM+0whcHIvYpedR7KlB/S9rfhjhV+xaDLnyBh8IoP4qekftkNCRu8KBz+zhaq
lQzloMUq766j+YQVjqDQzWsF5jF273Toen6c6/1mnLVw39QOOsmUJVKKSnZbRrm5nw3VAhBfBUNV
cWAFEm1jZMPM0Q0KO1KmwRuWF02aJ9uhWpFxoCNh7iHDtdbf2GSoq9fljigPw5+DrjnYPsyX0I9S
rvuOc3sfyPrLtua/7QJZzoSqhwb+UkHLg9qG3bIO0I9NAFcaIiq2vWNON2RFNj/DeTzPVUtb3nEI
VzjdC2MJLlMwfNK58gnrqn1R3ZtyUGxUhtVdm5KF2uhzi3cPAfcR+lWkHjXBQhFDK783t+aSuUQr
IHfubN6LFmSQvd4g2NLDCQNMu/xTybKKzGACk/LhFbAu75D6iWc7tE0Y/Uvmx06FHZDelNujuEVB
czQto3vIMgV5ugsj31ZsBlTeHpviHnuEvDNGMgDiIkBl4RTsTYXTYsSal3YHycrGnLkG1UB59DVJ
jggORgbhViHu9a7aa/hwOmKaXyPR+r1epfswcVfRB9UOMY6W5y53i5v7cQqZl46g83s3w3KdhfpO
xQv+mFmhszcN3RPrFTg1hn4XuMmL3XTTXSW45+b0sMzNdc67+YwK0luSoH22UeG2Zoc90rUu9B1+
0hXq2k36rcq0dZ7zmk4UXbqt7COBbyxz0aXu3EhkWzdJ67eSgblgN8t1ScZKQDBV2TJ6jxsDmh5t
Zl5E41Fb1KPIW3Et1efQ9jSsY3nFNbIXbYePYMnJ3uA6OGLcXjfkZ7kU2mEuCH/PDUhAacWQypEa
MQVjfJwJ7qIdvjCJf886rX0lyZ2BQfGHXUFMulL8HiRDfsYe9Pl7Y6FY2ARtgZYNBPe+BIs4dNN+
EXbzFKWcL2ZjXlJj0TdR3w0+h5xx5FihZH80wy57jUw8qLODhhi1RtkgIcOt7qNCMh5GJNVeybLc
L3nIO4BKKDDtEiGiK8gIB2NKI6IfXI2Hmrv63li/20kjfXIpZHwE69T5YPNqaAu+M1HvhaOYD2PQ
WRsZUs5hambWJMIfFtDzNUPXpSNzvE2UgMZ8y62++ki0Ekd1wuzITMO9mjJmUyvgskh+EtnoFyuy
yAmJ6g2xY8YRBSULmMlgiNHq0b29kxj4jkRlsprFtAKAJo9G7YhlLT3Hkwl2JnW7fTjVzqUoS+1Q
q/4JyTBff5PqxyEnZ9MwV/6Ni6U4TUjrnqP4ko2W4a/gaHaW0+y5k5R/eqTwtTxW1ti+C1YQUjDV
ZG+3PMh8wq+QBJT4rQPLSXMvevnNisJnz0Q+0RqFEenuR6TxainmM+AEGQWE3G7XNhc3fSHwCNB0
fqWyGa/1p0IMjiO/qbeNiUwlCGDa57hooigClK2/AZk1P0PtPQi0/hyb1skVdnAkiT48Jyo78c2M
DwgmAWEZjS/JazpkMec8t7i21TSNYUyuP2oJGosqdgYWP8MxyUamubi5noq+BhJUoLG0qgngG88s
pCaimsf2Bq6LYaYilzgpIme3JEbhQZfjsNCL1zZ9nOx5YZRi/wU4O54G9EYPUpZMI8fnOEydBzke
Q2body73siHG4GC1OKNbe6a1WZlSi62tvo0p2eVKBT6Dc6ZYSDCxbGX9aSLj3EO1N3laGGqHWKO2
JnMl3BdpoLxqALpuoIXYWxXEx9+JxQColuRvgOJaXMoNAIZuN4Ravq+bBqwvmR8oLwmPwqjPECi6
kpR5K0268cyW9yjAhtfZpVLmfr4fpfo7WKzc00S4T9hJABoxm1Dyijxz9oTQyArrtWTf5qucGSG4
pgK02BZpqRR3lzFM39qMtpfjMvZy5gygAldtUZkSZTDlR6hSNWN9zP/lbB6KdNxqLAhOs5hDdBI5
ZANIc2o0Pgym5pukt3d91sVvtgPbLG1ea+vvMCzjOuFAM6jrP3bqojJfxx8KGFcRTe7RsdP6hHTs
3l6F3IzussdkKp/spXN8qq/pmM3ynlInPIY6gQZuhLcnGkoQuZmmeRmeM3bthk1ujMGqvxcnKywb
ZsENgtIhAdiETUM5BfURd0VisItoixbfKLvLsSJEZpjFlaSxfK+04ktp2GqXNPRjozxx48yUwxzJ
xiq76iZnXm2FiLC4j2yboULojD4Y+3tHr9vTAAS8hzDUJoyN0+ymLSY4Qxen2vpB/56IGm9XhIyB
sPmE1+JJZ4Sy74LgEwEMnJ6SY7IXQKooxYgiYeKq8UlakegnBQNozsk4a2oi49sB7fOgzD2M2v7k
tHKVH0JRb1utPFgQKO2O68tZVaSw8oxNjJ7bW+z+oQ+pqqdI7VGhzoyN8B+a8ErhioynqWO6zcvG
7BYVmdNEV9qKbVNDnDRzicfYtfZ6Yt+35F/48EwfUVzS8GZrWnUelrvfrzMd7IXv16LHzroMzgCv
v1u+OH15SWQooHXZ22wg/IGSmsO1NLBmYzrZIo2NvL8dh/bJBhB4Stht+jlRbXW9kEa+fggp14m5
1Y9zzXBwhIe7g2Y1IJDZW0P6VjbZd1WymE3akDwy5FaEk/Qn08qQzPS4jcJ1fS2Vw5wG+n3UpfUm
nR1/nOq/k8VlzeKo1FLA7u7HErxHSZCfjMWRh1Ji+Vtz3Zz1Q5hiWAmjGcfpCijSNbXCTpBlyl/x
3vqBkW+3cdm/bDV3Hk4giVI/ACuUGgSKz5Mx7spo/NNFLpBMI31yqIM8yr12M8/rXkIiZdcVfrJ8
pGkAu1gJwU+6SG/F3ICmiAs06zGRs719YjpY7gee99OS53cz9jt49J6Jo/NUkEhAk7WZjHTcxYCJ
9lrh/oGR9l1KAP2V87wk2b9A1/Y6SWosb1hkcEvaPCvHWYvakzBDtPqR/hroznAyJL6feSCVI2JI
WblbqsDMbyftiqRUHOdq3CzKEAxucu006xPgjnBC+zvzg6iLF92EdNrregtxWvYnNV15crkCS+vS
r4YFm0yGvWyDMwzSyBNJtfjMJ3h4wvB1kIPxUi6d2ESpAyYkjY4ODp19WJUBmp/5xc1Mc/u7I1mQ
DJyJ0+Pfur8T8azfa6pPPxTBNIlG9WE5rXaqhPUcaZOx1zXHPOnF/GoQsAbvo9M2k1pVSyr0U23k
zO5D+T7bRkT3eApFILdmypSbiRXgOZLISB5YbAUWzu14CKpwJ4Cdw60IzU3NnD7uCZVfP8xt1exp
NW//PZcIdzlBTXfFO7/IeLjgl3rO3W+re23i6KbNEXKjvv4ClTIyuXDBkKMzUEh9PdzAP5M+b6Xb
kVOhoW3QcDdtgCocGQtrm7btbFJig469jjQPVeEYJ40/TPDaOnDkZ2wXnbNexh5CaYoiHkoU6MwQ
93ZP3/6XMgVeyM5tW7GNNQnbUt6YOHoZOuCTJt0vZVSfejzw5i3OCM6hGD9N7XUJp0/pounTnIoG
ZxzetaJ6a/+q6D4XKzY2uNNbrGoDoUsbx3hp9PYJvtJJGxnLzMOtwhudG2j/uBIQSkQ83f1WFzjH
6tx9SZtoF2jqJeJTTw5855EAuIPl4r+Zgmo8jIvm5dN9WNfmke1Gf8oxRp9muwBHRsoKrEQq3oUJ
WV370P/9VQrt2V2M7wtLHe1gLWALYvF6VOkkPINNUr61jNwFSYdEDhkJ8qOQ2V2EFzsObzBqmUYU
mK/yNr2XGm5grvA5JmhBgJ9g1eqRsrQJzXHZRubA6nhx9XWkQdKAtQqi7XzX9tN3YrEALA6EmW5R
wjAy0Aq++yjcVrOZH5tFHqLGIu6OhkjY3XgwcZL3USgPYj17CIwuT3oiT31dTUzRIP87aBdDAxwM
nO/DgF9jU+HR2fGsfecRaAIYndTMuTHS5DP6Yj6AqjWhqXTdS2w776siE5xd/aBWkllfKaSmEzbc
sAl1PxZmeyJF4IPNBC1GgsbFmkPeG4Ge4MLCwdyW+moYG+XJrep8v8w6Tkki0agnmeH1OsF95Wmx
ogANNmX1tPqa7Gl6y4U77E01v1brHwtCEhlUzU+n1R6pEHomzMGDzvnze939fqjWs53Ei2KXWOpa
69F5MhDLGitOrZHo0Fsze6qtlUMc4MqsykhsgZuShDTU9CoGfWE2nEo21OtXWwe87li+eGuDh0S1
UOOLo+gr+xAtDX8FPqxK9g9VRwa1nfJGT8v5S+HfCmP2aB3IvP9u6fUr//3VmH0NMY4Ep50Mbyq1
dxaYGM+L/HV6NMEq2LywVdXW+5nCt6KcYTyrCIMo4EnX8A+hUSS5c+O+QqDW1Te3TOSepnQ5WTr8
cl2Q+7DkzsWdBJ7MZHgznPyrD5HFxfOIVDmj/M0NQ9Ihm3/ctTqxdoBehGcS1LdRkNPJnlAkxQt1
CpyhODaji2RQmH4vxlfSDMYdx3m5WYKUebyboiZdzQp5VctdpoAFYuAMtxkufiod9GkRgbCnTBg/
4KSOElEwzg3T/723GWD1R639MnXtWcbTQ7Q+KcoMzmFoH2ohby06HN9pHVzWXbowLWOL4AzzQ99m
kx8k+0m3WU5iEpdm/ToPBOHZSXOfdtPZZCJ0ho6/m81G3swmr9lIgFvK7emOn2SHEGB8Dofxgcr2
kW4NI5PVNLvctTXsm8UP1BymCW23dXVpec6SvSneSXWPhCsY5ssoq0P3luq9cVzAHnlE1/GTC3GW
Sf1fuwr0phKtLydd4McDw7wxCJ4aWkDkpW0Dt8jD8k3LAjwqWGNh3KyaTiNx5kQwcgqugznTKcN9
+lwnGkbOKHrknAgYKzLGsNhsIzAXleBkFEQm9s0Y7NoU21EH4JPhbX4l40DnDaz5jQkQFLhJdggF
HlUmdtIzNG3f55YOPbndk+zDuCBXH0AzwLsKihgHbgMrkXMTK6YJKG76eHzoQkQAFCZZ038FSfEH
TwwlhwLbbIm+3aLfwAs81J+FbXzCnMjMzjrrFV4gPfkDu364wymDWkBp4xFM66oYEa1X0Fl7BelS
2nArjREb+iy4JUns0UmYQeq6434sEBpPUNFw/W2pnF/dEbi86L91oYGMMIKjWaGFwRhQuMK6Jgkv
XuekjS9yJ9mEdfLssLA9tHN/SIcAW5b1LygDsCgyPFr0kl5jZyCly5+mDLJ3t2C80gJlbqP00/Vr
4qC9hAryQA6J3C+m9Q+gtr0Dcgx8H24V4s1zHGHltZdJ4QitjmYryh3fAEA+mwEZuM8Nw2UDw50D
TxpA+kZOUL4Cab/yEHhyYSAEr8egP0IYECZba93Mw6h+iEcUeUZ30wekO1pTeHMaU+BJIAVMnfXw
y6RgXdcpf203xePBb8bE2Swx1LasUxy4AfkyaB/xcZHcyXN/dLESsSESAS/nSBbs9NSgcD0iwZo9
lAztfZ8M15BgQ2IWN7krvhnfW1fVQ6sL6ku3CEy6MOZ8UAJ+3LcM3bPsQdBgW0R5btsw9DmgkoMq
K8ujlX7P+2OV6d9BMzKbMMmii10XTZJeVj4kDj9gMMRpRZWiE0OzXBSA78B1hp2zzOeJwMyNdECB
NbD6J4lqy5TIxsgT2ZYN2WGWshevs5zuYJjOv+Gy7KaY+V+TA+yfpRReaScsy5fttNNZoO2DRH4a
zbPpmA0x7WgU4olQOPZXKH9Qf+z01sYYxJCrBJBqp8Uj4gq1d9KsYaG8Ys/VIQW0y9Rhx/CRDgqm
v8dWhja+Z+nYzbgoSHRA/C/PuOno1lDolES8O1l4tvXy3ZnsbW4DS+AUdGpSF6ipI7oObG+lyaGh
SZZNbZr/cYlr2OjrF2ZVLukV83xnFIE8xC3xiXFkfCvmwbV+1uC078II5nhVk/SDntqsNfo70Oib
WqNI5ppzkMwgB2tQQJPiBmJ+W4T1jS6PS1rHwoX3ZifkDBC+n48yQwfUEAqBvwy+IHbaeIHPxKBg
Cw37j9NYT0vXDB5j/m1VJcfgwVZmztCUtRFzRwBc/VEHVo75jZBhvGX2rKcHDKzYJvHckm/A9hDL
bCbNlphJXjsyFm9aE7rkSiZ+lVonFqOZVweVn0hN+AEWZFDb2H0NMFyhYxD114q/rH6Jt4VoDmk6
ZxBjTFc9AT4z3ehwGjjti4fGhPBltXyShIaCFiwRQ6/p3S4vods27G8wnY5mvVWjQ3JVzPsclsYH
4h/gkR0wlyRzzyyCNT8j90DxR/aZmm5NAYiijCdkSOvfMtq63NdlxagNlROscIdR0DExterRzotr
Qnz0if0NYMJg/in1CI9BYV9M5RYbWggC/tIWRlXExZuWEA5CwDVYswOQhoceeV6eDXdhQSqIKYca
B6v0qroat7pWsmhmb7EN4QA2DFLwH+QEuIUfjfGIl3F5qXJSeWEOjJTWo2GIfZyUldc63EVWrjPr
dRChT7p7h26MMOaqmXb5YmwIpXwvsrn3VNsjdJmeQOzR3Fu4g6Y2Xh1r69MAcDaKMwP4Nkq7scPm
ryfPvS3eFOujXMJbDJCJKkFUVJC8ZOgQ90g0aNN5PhCRme2jGanozJrqMiI8BJxox3vXEGdlB2+R
i+MC7Mo+CSfYWrI5pblFJjlT/K61EcasbPWE+n/Rmu0i2BjlM8Hfk4zSHbqsa11lD4GDU1UIHhsl
mwBxX63t6zw+5c0YAW+eP5L7qZcovnm7zlXxUnXQ1iFjfcbSNfbkdwPKyGZkcGIdQ+bnbKG1KHDm
bVY12IDYHRNXCDKpqklWZ9ZlcC+7rMKo5+PXwLITCg8U6FnInFO3uhPJPbwTJ2pozr6IVfBaodf4
JrtzZb8oB7i5vlbuv6Df3w///dZZzVBguQC+Y9rS5jplyIHdDjcjLIR1pvD7Qfzvr/5//1vOFGPT
0XguboaJUTG4DQicOQ2J7nhr4jLHBZELqlFEJIKkL4MZtVHnB006QqDvxtPvr6L//dXvb/+v//b7
Kf/vT/xfnyLlRLMQW7jFJEgmM67JaF2pAhGcrl0olsnTyw5l3hwsW61lPBMtya6Imhc5yu+wD5uH
OCGoMrBxHMtanQsFDqOyyRGVyJE9m8+SAzLTDicbtRIaouqkjIGBIPaGoO+YFo5DcseT53PEkppI
6j3EpWgi1x4ubkQ0GiHMBG0b5G+0jDksVrUb2cdnXFGbOUJ3jI7F65cDw7bg81Okwr3I7Iczc/JK
nWOub2egr3XnW9IdsRB8hQlBCpi01txjpkjElnY9TuaRnpDhuziVgfGhODqOgb0tJvOzMoLrHAaO
79DCr0tsrR//GJUtzkFMdGzHEtR2mAvNIwBceAxuYjIzNBE/DiiKDFttjLWitAPttc9/9NbNn0bx
0Yn5H8PVaLvowQswG5uh+uybbQf1ApP+pp/Q1SyNIb1G+WnVy30w0tmPU/m9zMmF2oVrELMSemjm
0gtHwayIAXc4MemINpFwwNWK/pYHkGy0GyoifLWG9TI2tk+XHvMZWDMMI/7bMqAgayfGRedi7jUa
9Vxokbn6Suat6OMOS97wYC75h+rHpymncNCtmIondzM0PZJhSxieVYRLLF4W62SatXUin8E6yVI9
Z5roqXnp6Ei6hYCQ4kRzplntp6a5z/peO9Wu02MtBXQedN+1xRu3wyt+LltTO+GoZZBFCgOAG6dr
zkRNGuyq8UXt+mZH0lW8jfMUwG/pApGY8sdl7p8iV7Ws141h2wzOgpdlck6/th01A5NsLVgeCesW
UIBXQqQzP+UU5Ktjlr66sN0GN5vrGkcVudl5xhLUpfl4kGuPh8GLMMGhg2vcoJUgRBJyUZgbZ+ks
bzSKm6Vz8fS6Y3SoguZUVSma70kcfr9/0TyYtsMIZdLv2ZYzyZxtOu/8zUnTq0USazKie4teZYAK
SOmVjiyBwTJD6VtPdpFnMH76/YtccsNsvidtXHEbtrbvmBkMUWMf0G2QWrYwi3UdHHXNDBi/0ww/
nwjrqaNhOGB+9E1Ln1laEWVC4idsLo6z+6RITmXe8+8OzPTnjRM6MAitgBhGjQeHehiNK91/6u4p
8j6aiF5QgjzI1Yg5uKJ8y8ANJPFFWeKtmwj1Jf3kq63EnZnYfpc5H0uRvU/NgKZxKg/OGHyYQUTE
hUj6p2HlbSx6dOqjnK6GlZk0JZLnDPNVH7yLutf3jpkw3I/nj7SqZjb+zKOGRCNiNSG2RhF3/1Ra
9T89d/wmSpNbj5Bho9e2l4yZD6IovhURm61+yV4d5bgXLaNep33YOWykWE2r5CFPk4OukWqulTK6
JJ3tHidgVb6bM3UZiaSYXO1AtB4bRzw7AUYHNN7Rg+gF7cyXbWTpXbF8FeiL5toh1/kmQzaOFaKO
fTtHj9naReHcA821oFtQbB7YOwIMz8ZnlTHnIO3cISqErUNZuX8S3AeoufpiJxTcPWN9/DqLUT3Q
eUgTEIc81svnyKio71OmWzoVKdk/TuzD2SbD02ZvVSVvSUUIhjsmK2GaST5JCtxi+QwpqhgNzj8B
mDsJ0QH3NluHedplmFc8cCwuLY0FlhjNDLud8WNw4+lk9tP43we3Ik95NJgbVHFzKcQw+IJNhDIR
BWU1ZrQlOcGY0VkjVI+DsCB2sdD4/dBXCFQsXVszeIPXKZ1ARShwjY610oaH6TvXS8dTLlLnul/O
lExlut4gKUnpRvhcEJmBIRNFwcDA+mT3OmOn9cNSDowIOzaL/crjEUb8ulR8bt4O3Gq20Z+NYm16
mm8jTguGq/wZFAA0VuuZBkzwx1Wq88ZYvuJ03MQ8Gge3Ntl5Ds1FoW/6qCo2eBVCsyKY3pp1g12q
NN3qY/qNXCo6kq6oPwwt6nenlwwDY+0VvWK+BPEVkXHnAa+CEu+kcj+20JQDe2IPoCelVymYHozj
ovOi/czM6+kk5BlCkP3gdqy0i0U0/1S1K2AdgGWWo+BWMd/HnkUxFAvYN6OKH1JZ3zE/z3wUGQV1
WX/J+eobtyhvgWP9gR73FMpo+dDK8uw64/QvN+OLex2tJfpocnbai2bFbHBIrh5V0m7Z2r0aEaDf
hcDSIWGCP2MZWMiw9Fyjit+N3v3A4N18z+0baYJeVuikYEubbmkEIlSYP4GDGDUh9Qo/vkp2wWDQ
GxYItky8KFsRhREz7+AfUaToqMGfkonmgvYg5Gh2kIg2YsG6vErA3bJRn3C0uqq9dvA17Hr1yTZh
emyV2qu8fmFGxeIqW90C+bJHGfdlJVc5xdFz0QjG6LG1jVnq887gZHPq5Msg6u5sBagpSTLq91TZ
1dEKEZWkZflUopGryBBBX9zqtLP1bUQ2Kl1zgAimoNqx732u4MUlVLYbq7jZM5mnAeCtmqAAcg5F
gFYAYddcVyEOGIEpip+jHTnVMVTMYI35n2tmd0WYEO0xyh9Mn0fVIPmmeSdifeSFAkloPfRKiCNH
Ye9LFBZPeL7oc/E0/bPCg1i06rBQ4W6dcOnPYWThmOnFtbGQaq/sIJIQ7Tujh+5bjvVliEAu9XYf
+UTQMQJm3HZRtv4IuMxAvtyuQY4p29WEYerQ6IozvRcfrbGQg5MazslZ1xS/H3J6wlP6RmJ4dSlS
GJ55E5MlXDFd/e+3DPJ9MoNn4ouTC8GM41V10Xs04/HKFRuevjJuCWnUW7CoK5MyrnZAslabiKt5
aQQfSbMczrsJStAEVDMN7O7YOS3IpCW9C631Na+Y3MhUyLs61V6s3nB3zAGKXRf9AM9er8j5lXXQ
QI8KHXOQqKUt1sF9wLqJkpX43ypF5JotJxhRwf2AHuB/uDuP5ciRLdv+yrOeowzK3YFn1pPQOqjV
BJYkk9Ba4+vfAquuqKzue19PexJGZmYkGRGA+/Fz9l7bSvpDGIzxjXPfyxgJkcjgAOYtAgl3SJYV
sT11jxwT8wYlsWnTSyowzeQsxjtoT2TYeCQI/pPP8b9IchBzrMTvAQ/7z//8D4pSwxb4GU1sg6bC
PPgLuLkNvCScoUw7adaYeKbaPHeNfgjNxr3l7dq09KYOkOoy7MRDtZb2WLOLM/mfMkwplFKI2ZMx
TFC0RE9d7VDgpokJgSXE0NqLNF2SvRov+sL6wwplER+2JKUbhEhR7+QQRuCnQmpngucemsSt8X60
xtGK0eHnBinfvqFPa/pJAK8L7zXJrP5cu2W0N1vrWniTf/7Hg5Nm9S7x2wffKJlr2dRJBF2d9ZGU
bOZrdbEudOOuhUD7b95G+y95GAYIbGN+N5Vj8Vb+AjTvAwwRk0nqJGDhT2iVxmtbRSD+LHjEmG4k
HY4ufJleirFG86Og0NDGt+5QOwrkIAmEJqKm75i/1ldlg+dBQLCRsJlxhREFy42LGadVD/pYa/vY
rRboS/ybIY7kive+XudSfiRGVR8QBwe3JjZEJBfBW1IlaIqAzzwZMOZWdm7TOLUD0uJk7V2U0e6d
YYT9OKBTM/Hp2XW5b5g7U5/VxpNjMz//15fbzJ3/9XJzLYcSEKSQtJX6hXKOO9kDp2L7uxbawZCB
aJJeDe8p5+XiSaeUFGSjVmVz7HSkrAE8Cq6BbW+14Z728MXLXP0UMKFQc0jxt4EtEk25E74gjZJ5
4/JTFKl/ddblMI2P6RBC3iQ7zovRMmpe+koyWXev9fYRDc+/fm383P/yxYHPdyRyYXJk/my+zUZc
rFk3IXuXpLciL6V9uulzK3wLCjCKtp+X3Ep8EEyv7I1V1sOi0ELt3SHXC/YuRXCVFDubZN915jBs
ZX5KFieoxsfKFf1KVSmtbi4rcrhyxCtMbK++pZJ/+ioWwUWZVnMZ24gsYTNuPjqWSKmP2bNsPHiV
W8Q/wwFXrnGZ8ppoWF9Xr16R7lObaVw26E96E72GZhc+Ut20W+CAzs5WrXmXIAQH9tIhxOxHiURd
e6brI++xSpAyHoX2uuLMAbkaSFbJ3GQ3JnIvrRV3jnE0g5vKIRym9A3nnk3vgLS8hXGQBKfClcGF
wywLgoeXsooG71iXGcnVsvvZMezy7OYtb0cgKBIpqCnumg4dQ6xECV4MPGpBL39bpAPYEw7UpJlh
JE1L5Hyq7eRLOeRXo5rET5bWHd1P7ygl0DkZeqSYtY7/EBFhheVfyAs2OxwXWrrDdBmyT9CDDDbs
29Vm0rCo9Jt6KupXbG8Ix+s99y7+3d5tTiaRsZndsR31VfGSKTmnVY+PaLHsQxSIdNdY1bgVDVLM
LjJntmtjrRPKjMDLjdd/fRVaf12JhFKGUJZr6roi6eHPFyEDnlAjpjHZuTRMdzP/xqK1CbvrOenM
GwJ6CdjzK7mmmWgeEyPOafnF/g4JPSd+p2/W1TxzDHXzPRX0eW1md1ulMyfXR8GkdxxXk4u9w6xx
CrSzqn6CYqIawtmB565FXTlrC1TBEhT9K8I2RBt0R5d2Op31ZmbVOL3Ypcwq/83LnvepP+9jqClw
vUnLVpah/xqfoIlSm1pTBbtJ5Vf4X+bVHEN/KRMtvPiiPaYZUP3Mzx5y00Um3+ntAyeaq9aDOBur
ur2pbTyWwLyY/gj/rHmJnJuVFjIZPMtFh/rbTzuUg7MQchp+GLj/FpaGA9CPokduomLlMhOLq/pC
oOPBzMWOdnS8SQYw15UqxSoxU7EpxbZm/rWaGGf9m7fAkH/96KWQtnAlfg+6jwZ0gj+Z/zu9wBFc
BrvOLLrrmPjOua0s5mXmi1RNczv5MjiUfvihbLQbdlg898TVVsofNlLpNORgFr4m8RX+3H0yxqiY
U9N6SJVPBg9Ea4dN5CjARj+7UDuQKdx0ffdeDrq+M0vyZSPN1p+sSK1QpHCn1RF+lTG/zhRlTGYH
ouKTp4zB25XE02fNb8Jl6MXRodaq9t5VB48w3IeWjtCqTIdi17b5TVLo/bVihHwa/PHN0esOmWm6
IXcJdbiQT/UYiWtj2vaV9fIlsUN9JU2Dy7QJmzv0Q6DJo/pilq3gaJhiD+m1c4uriCgbW6zDfiqu
NaOaVTOa529tCWv2nrR5JII6tH8BlPcOrM2d0xb5sS2rO8tqnNOAIOou5TBYuBOKY/SSxOT0Ry0v
8Jw0Wbh1WoGbgtjadnKPjV4yKuj1kCXPuRVGG281SWhA0Pj2utcQpGJT9AsbBboqnJMpag3REvKX
AX3Zhv7Hp4LDs8ZNHS+wgAHlbBPvJkmNKx2HZBuBZ14X8IG2deZX65Dj+1qHgLoaHIX4ztDiTWjG
2Y0etjskp8j3Qs7l3kSzWxhk1E1BHx3RdNfkS9A0F4HjrY3SMLc22RtV8kRxRf2X0NHTAozP9bsw
Cjpf04iUa+pedWXV2ylAhIIzktqvxeBYZJAUuohzQzUFXyBZb9Btng0kW9c+pTlq4zB1EOYsSo5d
N1XSumuphLUGHEtTcYQRBcoVLaBCbTGG+gM+8/w2CQAR9ZJnBp6kVp+cJ5RiC0tx7kNhKk9pOzLg
KTzt8V+vLJD//7q0kKBhS8OxDVu69i8lcmBoNIY6pW2Zpg7L2UR4TRRJYSi6TRjt9mfHIfouKwCH
jUZNyoiys0MfGG9dpoghH2jcaRApz7nrDje1Zgb71mVbSwP3QbiE3lcgCzadgj5NPN1zk5FwWowp
UbWivjajhnSv7OqFFSTNxfW0pSucnAPezRDEwc087rulIMVbYZgK3iWqX4/hvKOb0dbpmpli3vE8
IgEIrs8SdiErhimK+KETfbvqsUqfhZ0yNs8Ng8lw/oOxOZ1qJz+3QVCg7ud6DIWhLmbSlEtLhvUm
gAq4GA2s2+nYPKe9qW76OFxbuM1mn94mDQ4pNK8PNdZ7YlOWCC1vTPOd9kW303Km5Xm0gcM0XhQV
LjtJD8ceDsV6IniqZ0Fe9x0/xTdJZybIbNpZ0r9psgjJDUcwRnPjHu6FWH374IWCIU5bL/GKaZfS
sVkksnefsNGewWZCp7BvswnNFYW3dQiEix2wUSVhxUykU9+11jY27MVUZtY1zijNESad0GEuDVCT
s8wVZCfKmB5r0lFmvr5Bxj6L2mYlBOJq9C7iIcJ5Q+fLSVedhxYzivNp5zpxeQnRg0xgK9a2jxkP
lWTkR+mHGyMMcCNzYVSeeTQVXsXvK/Z/K51HKZc76r+H88yupp8fTfjRNv9M5vn9aX8D8xi/kd+o
MwmB9TOnO1p/B/Mo6zdlCqUDw+H+Va7k9v4DzGObv+lCGJaiaDCVsmxObX/kXdn6b2Q+SsFRRSjD
xGbyPwHzOOrXrZmuw1yQocoEOjXHcv15axbmKF0JgnlXJfouwOW1bP3yZIcKqN+EzV80zUujfcUV
8BsdAUHB7kVsxcCELpKAuZ3EXoQaJ/TOyZ7hKl/1BrRc58QHIhC9Y1d+DW0CSsYmU0OTlzBP6ASG
mNCJhlTQSmDm0U9wfebTUFyHRZLb22xEz5dhKqD/9wj2YL6np4sRaLcFhLtlYakf9RA/Kte8JbBN
X+h+f8YfRvDCjb4WXt+sTKySRqnmYT+/ZIUgGcu+Zxk/sMcUS/qqK3149JwpWpqhfQvSsEvch4rm
nTZlD/PmwFThIkX03vYuO3Fw7ivvNDTZAW3LJTamDn1YSr+1xUZedNXLFBQP1Mx3nVe+1qg3UB1D
gW2QS3nqiVzBm1bFXx3YXAKGiheYXV+53xAslfM2k3h2KwtxrISB5oL3CdwQnW5VvZBsX4TBxkrN
refV66jPLoji2UXtLdrgS+dGLzjnyIXoMQJMNT3n7NMqo/WM+Ah13javJmPF4imRhwSCQymQXNCW
KonXtInOZgwGU0o+VTvmaEEmRIBsDeUK6S4d7XNIsDudOEmfjXkIpEOTwtnbg3zzVPPhVTwv7Cak
FbANoc4eWePFMvBMduzvK2Wem8rpzUAPE9lVATMwQY42+HtZynDZxfYt/QZ8nowW5/84Qvuy+P60
aVV9orvxQcXjfrMajszOc9SixCCJgXI3T25rvzwIYjSWwOdCSQ5MXAAoFz1hw92AG55kUpqxF2Qg
zNOnbE2NhO6hkHzwk/8Y10RveAr6j5tnXxhpAYdE2Q497QVLoI9Uw982Tg1dRNXw0HL1XGGgJorC
/6BiwA1ZufPiShPEP6MjXaAOxF3X9osaTQiyc+Le7MZxcAeONxood7P6AFOi3Zk1kIuEEY7fFvoK
01npSg9Rw8Ge9HhTKeK8sWfg4setUfO79gI4vqf2QZctv28Wj516qQfdGsaBvZz0r0KRl2GM1m3a
cc9UuvtQDv5zOCWXOOTzRWyGVPu2C7GKABW9RZEMu3HkHGoTAxqVGS+zwIZoB8vRK4a9mXwMHeLH
IoMGm5l3btMAwrzTe0imustWm7MDOUxS2sT9OeMRQkzrprU2IEUnNp4aWvtoY+YbD+EApRGUOCFI
dUAq7hIjZBLGiEopf4bbGSR4vu2YO0F/JgDvwDU6LDpDox1UneyeS0Qxd1ymKZ+VnyG5nXr/xSD+
Ej05ZF6EpC7Wseqlx1m/0PapT35ex6lqqXHTLR19i1v0hPWYiYb1oFwqg465JLP9wxS/xyVaRydd
mtAJYUHFXzoePLsyVi0ZrVP4EE7Dhpn6jUOpsXQUN03VFQMCpQrjR7ovbfSBgM6PjcW8OcF9u5BO
9G5hB2WCzQiuL72XjGnhruUjVLZ6MCtQSTSu1vwNsmsXbUBYDph+MRetLbixSz9AiCN6kElzvzfm
50qFdJ+1dhvU4wkc8SWWKsIpdJPBmEfvDTe0THtiExBwaSxky4ihPAg/nqRSF1DlMjFr6GJ+qS/o
Cy0KPZCbKqHR6KAejXwoVHSmyLQqmLciAENlZc73bFsgMQjVZYhYLPOq+gFj8gt3d0ykHClLQUnb
CppgHs8hSja8GXC628a3blBJHCqkAms0oOHSDZ6Io6cKVjkJCj2eW8ZxvJ4cusS3H6ixN1UUZmwG
8dnijUDT55x974j9IVy4oXWv2c16aDSb9i9ps7QEgFPHX1bOcD/QMuwmgYDawifY2QJtpy9BcmQZ
TJPRedRbwZSKDCWOXeVZn8cVOWgGIOeIR12Vs7ylvaCh2KJn07Mtnkx7OcTdujMyHXyOk5MZ7t4Y
lrkhX0lL+Sg0LzvR6v1gKLD0DXQjQRF9tllyb/V8WrF46Rvg25OKpw36JrScY/EOn5nXXIsHLGfm
khM4t15ChNqMi6RjgA+ItcSvzduxiqOV7zZ3Kgnu9ar9HNrhkZLXxAnVsFhQaqr48/sqH1wERkHA
bAlhkNz2dh9wNYwhBzVaDIBdnLRnuc3sal9aDjbkecNC6h4uJ41fNNdqjyEqAiSPuc4yEuE78UzX
YWx+qDb7Cux0y9z9NS+5DAwj+dQ17sXUanD0mdhibZMTamfvvZoYR8fVxCJB817i6zpCld6KgYBg
VvvRQ2rth8iXTXmZenXue33pRTorMOOwJUSCNSzM9XxO4tSn/9Rl8+RMPgKNZLydrJT8r6x8DdtJ
LSCQ8OYbuKSswYDry0BoMXUQvXQ7uWi1y+vK8D6pKP3BSPK5Kkh+nrIFmrmtg/C30PWfsEqIpfOG
t8YjroG4Gzow/g97zusk/kb0rwFSOgwuol54RglAfOAk3EsWG6rivdvybBoVGW7mbOenHOerHrU1
k07o0Eazxp6AMERpD3WH065ycN2AJbjtWkiXwFQ5rLBAgt9geI9rdKFbOvSCbmbl0HgE0OAxZeb8
jPEqCnqfmGdF9NMFJOIyTfQGWlRi4bRlO+TmQbpJxZHM1VcU0vhEs9iFLIiar2FIbl7AxsfEArWY
h6AfVsJmOAbEzdCDjduyUwbWWTT5XL9RNmiioOnMawncMzpiohPzRF8FpZ6d0GT6uRagrYm/wsI8
Kyx9+GUM4IL6y/eV41p5zhWATU8DcJtpcq2I9ALJRXoBzMN4zXwTtaBWX/vOew6jOTyS3igACWXF
XEh2thSDalaIv27MielxEyk+fx0pJAyYdY7cuQqzn05vlAe6KsWm1L0fTSvEuoMLFrRetKBnWaqn
NKdUijXKLKb/Apm4yhu0rvBZNs2s6hfwEEwpm2NjDn88lGPeHKu+A+czVhkl01oO+AYsrPlOUxg7
KvDXoJTsEn5DUzX9Lo77AxYoLD958pzoMx28nv+3OxEAAFMi2jjM5nCiV5Nx8Gsefv8eNWKyyjok
uJgpvQPdpmsE6GPVWvq947Q1R0DcLEaW1sTCbhoH3kbYGt3vFhMxT+u/LSb/cJzALmwP3mb0a2QA
9ntvxFDeZ0cgcq98KWfXRRuapJukztWWI+EyswcRSgjiychA32LVRxe900bDloBjltYk/oHavhhp
YGz1UAr0SjDEIMnBJYqIjNimZkZ/sLFAN8x2l4z3EelQ8igqF9LP91+UMZdcE1YalbffHKbG8A8j
6QclWM7IwLPkxt60D3GGO20VH4PsMsYNOHnTN1EcGv5JyeZUtKRoVIlXUrRjngTpd9Jy5ixWYMmD
k+AzdG1rHUh72EnIalWW3Xvipxwy776eaDbUbveR51V3CpTenSa6M5JkE0RpyBQFTjefeflbAWTu
YAGPC/0u2SdNBNq24oJh5D0cGhzdBmpUvoyVSYkjk6/v70L87lT8KKuMKbqH1oks0agGJuF8lSiG
4djLlVQFfJGQubqpXjNav6uSixWznHxRuqw3OcYWejCxdZC65eLr+fv35kBKi8yCT+AN5kEPB6h7
v39pxzYJRDG1IzhoxOkFQb8aMeEEJLnHtK/DFWVOzHrnTNs8NU9l3mlHSD7FAVLb8vs7k4YqYX9w
SpaD0xEA4yQgtuaHev7Hv3/bF0+oErDf5Y1ac1AJYXM3/ZGwHwMsCIIbXcnuCMGes6GiCIhBdJyk
B57QMgUx4RUU7EkXRwgd4limmfz9K8+u1MpuNJyI8599/5O29A5ZjT9XRjY6YJ5kzU+SGW4IVRXD
sq31s2GJs9dH3U84Fcdi0KvXeFbhOwIXDv4WdEJu2x37spfnUdNOEU0wNdn9fQjn69Kk4ojUB5qq
1SfHUrXGA5E97srMJd2R+VvkHxd84yRf9dRmRa+bDwlCzVM9IYPHUgrvx0iLTeI6/qoJrf6tmJg4
DCq+jQWBzFU8vKYID5+K1hVrXE7WIs4E5Tmqd6aJFTG48uGf+gs3v08N/g9E2xuiW5r6P//D+HWQ
x2ndlowpJW1v6bjWLzOUxNXMyc6rdtekZPqZ5ExzVmWo4GABdh7aiqoGRyhoQkw1NtaE3xs4H8P/
9X/m/98/3zZo0kmHDqr+S7eANEVzdJsCc4saHsVUAlGimOQgaIXxJ8W+WddIOGnmowjZ/uvX/usc
5fulK2lIE3KN7jq//GiKfyZBE2lyycg5cT4w1q37MODfYXIMYdvWd3pQ/y9PZwehJukV/fc9q6ew
8sMs/BNK+o8n/a1jJX6jE2SCfZYmui9aVn/vWDnWb1JxWLFBUAhHME7+e8fKcgFQC9vQaWdJRhk6
zay/JbRDmab3xfUiFeEI7LP/k46Vacu/3AT8fOLn+D/5NXT914x2pyMiIR99Y9fg/JcuinkbENJa
ncRso218BJNum20VDtsEp23TL2O7M7YyFVjsUjCxhzHq2wMyNmtvqstsOYdT1O/Io0GEXFTxrosJ
bNaxmqeF9lhXIfBX7XGaLcCibVcuB/jE4sjf4n5OZLfyjOFuzh71WweJfX0vzcfJqZmGZ0QAqfyc
GNiOVXCJv6apei486MYKa7LlorUfcSv39U34ROkJh7I/TrOhWeFsBh7wPsyWbfrxS7+Qd6EpT06N
GdrBFd1p+/ErrKsV1mVv49cZLBaFVXFHOxKqFrKlXvdzKnbM1jMaPp/t1/VsxHbQ4sbCo5luB5xi
mYLvJ9uGhaYYtPrFRDzGiOg9y77UbPNmyb6Ws/Gbd7pfjYhxoyHxIB6SRaY/Je6nJdwHZOdnAKWP
w2wlxzzdHJK55ODjuwu9DuerZVLCzQ8pfAMN5x6yzZT8SSRXOFuJ1W40WB+zjZ3EVBzt5mxu13Rs
7oNLjaMCavPMfolmK/w0GzMmz0bJzO9vMptYm4716tQBI+RmtvBrmThbFab+2CV3LegOLSXPYpqN
/7P3YgYBuDMSQAbkPxu2f+wgHiMOQOxTzQiBCpbAOEMFcndlz5ABrra31sMn+G0mSGvzCSV4sJE0
IQ7k26KYRfyneL+dRPdXKab9ESWA6N0Hxi3b3ke87mjvwYw+6GcIgg5FGXPwOkowWZB4N2bC2jIq
PFWk8R1Mg7NtGDg4BvRFONVilc64hQ7uArMQi5IUFIOWAmWwoDPoM6ZhgNcQVzTuOs736PbSe3Sq
VBvG+D7MmIdoBj6wW558EHmMzbm2BWjFVTYDIv5h4ahmfMQ0gyTM2RxCmpi5ivj/6ctQYzbzg91q
EGMisXONlPDH5DWEUmHrtFoqoS0aRMxp8xE7JAvMWAuAxJTPM+oirQbaxRWSKRMORjpXkd/XCAmQ
J+7nkDc6/0xU+lylureZw8Jb7OLDDNiIZtRGT70mv4vc+QHBGUglwBxiRnTUs8Q3xlMHuWNI5+hg
ApKWUQDXI54JH25BcsP8xnCMP6NcfIyjZhdVaNv0mQ8SzaQQb2abeDM9pM+wAdILrI+5Xt9WM2Nk
miW+ElRZE4sLoxVtK4np1YroRs2EEmJ56mVP0+Jb59vPHBMToAnYEUhpKIhAoDR7dCXXYKafFGje
6EVRZIx9qq+TvlpXMy1FzdwUORNUurnAj2aqSgVepZw5K6EEzaFAr/z+ewJjCWkYbTp4Ijgz+YQs
kC3erKIO+uAHgPIWgYi4N2a+SzWTXnqE19OnPvNfyLUdDh4HVae/i/sG6W9Ldwg7STbDTTiRX4qZ
JiMoFuM8gryTMEUdIM58u37KmUKTzjyatiX3pa8oikDVKJA1TFFThHkG0YGcTNuZa1MBuBkVxrgi
V+Oqbk2G4EbJuJlb2+0qYpLHvccqf2BjsyAr2+37NK9vjhYYkESIK2Me8TU4HGygN/zsNeuUa3a7
RBGCc9/mNFoI/15p+KN9RGqcfkYUuYOHwBfHzCV204qKLBt20aSmbdiH5PCEdXuP1i8uA+MauzVS
tQFSnCld7fr9kK0G2nbHLCw/+F2pA+VUkQhNKMshNadiX9E41otvKGfm3SpgzctsUNYmqqf527A8
ZTWnTkYGDR2hR6G1CMOH4KTRLgVK28pHxKjJJryU3hTsExwbF45MZKxkBdpVF63SQLQWuG/bv01D
FnDftDBw6wIjyEgOuyMFfZZutqojX8Gm4k+3rSZq8lHqT0bseGrE3OI1ivTBzPVhST9GAYA+u0mc
8joDMl5HXV9Loyi3jQG7Fy3rN9xqRx5Dcl8q6/JWk438HjLSJpQxA098S2JTdKyC9Mn3kC8HECEs
QPh7x0MvFUfxyNAoNy5D2p4j2dxbTCM/pzR8snXPvKVdte5t0d0UY/DoJGGyN5eMkuuYtnaDljNi
i/OMWnDYU+8pMfK7BljGrslS56a1brFwtIuRYLcXi6hFGnfahUNIc+31BpcDpK0jWwtblZ5X587C
uWPVwDS7BBeinhsJb9jokBnGKpBXurXBEIVaoUjskz5G8WNoRdtMD7NXxmAw/KW8hwsWr/I0LR9I
wibvhSBJliamHF05/phyhx9VhdU1G/0PABTebgoLG5RGLY8sncR2//pln0fy+P1gkCY6JVWx/ccf
ff/jbH7y958F7vw/fH///TeM4j5Dw/zRWtN0MrxUbO3pEiPuQeWLJFd9ICBUKy9jtq4EVhdMwmqZ
p5p1Rqa5Qm0W35OcfTYaRHla6RyMoomefUAtIkVrccxkP27Kvmz2voqqG0saS4aFwZblxCTk4m8P
5uz26WLE2crIrnmb4/qWhrkbChxa0tfCVdNojLBDXHxdcSeh6N2FVuBt6a8SgjZ/q9BB0Dw2DuVQ
LS2dABpXxNXKmSqNfF7aEilOqV0DWBkXY3s7qJq4qx64nu8gqrZBngZSwaOoWgDCNr9N7jTHCMmS
kRssCk79MMI4YsKlgQlArrvSu8Bcm3i21lnMOY7mBccWrNCNiN5am79L6crho8DeGvjtPiBbcZwC
+rgRHUwd53viafZaPibEBg/5eMpKqMYDTS+4jmjp3Th4kuTinPwZ+4+yXG2yyFgU733sD7cDDqfl
1HWfxtA9BHTjtlEsdlZfCqQj9s9Sd38K0P3b1Eg/2ky+G1ND4rQAtAYaE0NLUTQHJPCMkKgIoBiY
CiXcNTDqe17VC/Mt2AXh0aFmQ0awy+uqO7Cp4Sfi8HSKuxFZ4KU0s/HZ8yexn0pUpmNpp3cpobBu
7o97TUWnrmufAOQk2LFda48O6orIpzlqWk+YT2VkayR0zi1NQPoqJtj3uvngYTXhBovR/dwHOHmB
d260PshwFJGxJDp6iaiCV0MR+9cwpH5AfxhufGo6qdVbOq/laWRVJGuqepWKuLogBoYSEGjFBTjd
ZQAehy5y0L5psLVfRqSmbNXtpq8ARPNncGpz+5t0ATQJKmvYb/yYrHi/AfDeNHjLtTjfBWbXQB0x
spWXsp5CwAIxmJPWSw/WXXbGD2xG+fqGSdVz1+foiofcxuBoVrt20pd8ouMlDpxYWySp7BZGMiOO
2uKWgaqDsR7jnqk5R80Vw4q1NXw1AwJbiHp5w2G0thUjwjYsg3PqWuHBUSxz9VD6SxjaNIcrKq4a
FOTVgIaxcHhJKxl4n/B3kuVUYUuyIVAeRi2N9l3U3GbOZCHOAZtZOhp+c4vyhsiOdjfBdsPPr+mr
QYwgDjIj2FVcTWXO1qHsRW8VP1Of3d3wS7Sudce00Q1ucGf12z6pmp3W0DDT3VCcXXYChMutWpOP
8iOZ6BOW/jnJgJ6MHfw0iYEYiwqBDbFH+DBxvZFDP9BqU5ooHTczbuq2te/DHnBq2ZiAPNp154qH
vJy8VXoYuF7GnPlRILM3DI3prUi5KD0OHT4Nln5oMGu6TBVr4+pqyGMPdQTOeCg9zPeAjrrRPzM7
xb81R3NJZgB1DrpSQwnLhs3WyP7GWIOrKi/Cd63rMdOVz0ZrX8p2/DGE5lvlt9vKo7s/VNm1QrW9
KiaWHhdna9JZj7y7eCT69irM4nWAe0BcEST98HZKbSIJFSFwmUPffMIhaMXvQi2G1HmclYaFEzxI
s7cWDFM4zjG6/7JDEm8BIKyxIzAd93Sd5dy8DpKSg6gACoAj50BKn3lOmunNipv40e/Hc5aUj0Fi
+6s81B6zBHFEVoIgM2Mmj1OAQa9vX63R8lcdCsgQF29OPcNRlLxB5gcE5UXpc28WDqc4JqykLGn0
7ESfMojqTm0WMJAeeBYSjlczvAmCoWC8/sK1+GanAEK6zPI3CPBfG0LatqbhPble9BEPsQ2CTD8W
Y9vvaPYte2QaNGkWWo0HbDJHMtYi405Ayk7RdSMoGHq4MRAr54sWkzyxxXfKQDQveouqCu0eo4yc
5mVWYDS221WFwAHbNA4oJ3q085oxdMIuL9gnSAKYVjZvJLHseF9rrQTJbbKN8/EhIX5tqf8Z50go
ZZ21xLqbbhFmfCWac4rx+sHDWGTGgEXnhHwBGCAfjE37SiHSWHA+eW+d4V1pBcdCJMBoCArId6Qp
ABM9GrheDF+SXsCgueS0WA3lT9TZb5OsobgPMZ8TzuPIUWt/sGELrE2XYAO3JEJTHE0bZYKNaacF
rMeMAfFcaqibPEZe21X0sPH275AcY4TO6zcvdm6VEXfYQUtvY7j1caS/gJd5Z7uHsodqDh0JBrnN
VDVimlqHx6ooPnzCweUUhuCgu+xsqKPbT3ByUg0wCmWVHrVH0Yfvvt3X+5i8COrzm4iYk33PHBFY
S7SyW9YmWm/Ek1jz5g/AO8itZVzUP71S9NeJURvIn4/etLsXyWiCpSU7ixBYodc/KSpwIl38gAMt
Or7c4q2leStw1bTlW+yRxNtqCt3u6ND8BRG8cXht5AOSCiA40Y4udwAfHOzwotoPU24uRGSXC/IT
rCUZNxeYqLhLaSBoVvuEG+EgO4B7bfqmWwBCUu1Li8z20E5ccclg4Ue1YAJpESHGTTqySBGRMGVQ
akbFPEV07WNARA3CgPrGVeqbonBq0KQfzITCKe+i9pzMWvASvNODyIM9MlV2iwwBJxraG7vLYUzV
XQsRpWi2JDg/M9upXiNZYH4dOm3niclaoTCGHuORSJpqcMGLbmh3JBKA5U0bIhWgu2bFreujLGlv
tMmjJa315RbpADkPOhzT0mU+LINyXwc+B4suu2TFeCeHxtpMDBStyjdXHDBuZe+zzKQP+oT0KUWw
yb5lY03pHW1tohMnOUe7sfKLUQd3+GUZzLX5FUvzHeGFBWoishOiSwqpakE7ECSDhJCBseDqlz5V
f0dGmqm/t4gDuPIbuFpcWyw3RuMR2aUj47Lqd783Eqbw57Br5428GzfKF+SV1Chkk7okydGzqg0+
CrWtuf6ixMf6pyckYVITMPpiTtg/ByMY96TGfNdOxEj2cGLAmHG5Z92CyNIvL5y+xti2b4VOu8aN
yEFvOQVgDjibqHx3jLhASIWsATrQZdyR2oMq3wY4Nksx+S8Bbl5ZMygth1tjdHDCm+YPWfnimIba
TRbX+2aAYp3ooIYI4l0YXmld8Hm+c0WkTGSJmymQl1FsO7oRg/GniuAIBVqXNLa+g542tlNzspJi
3zfkvzQOw4SQKKk0r54iBvqyxELpYEhjnENWigACp2TyI0sw8HPyfhpzpA8Dih6wV6O56apRnlTR
rKDOPtYltJLYy5s1OB/I6qF5tHSskxrx8ZbmvrsIcl4S/f9xd2bNbSPrlv0v/dyowJQJIKJvRzTn
UZRk2ZL1gpBtGfM849f3Sri65Kp7Ttzo1/sCgyRAwSQBZH7f3mu/Foz8Me6EzWGq8m5HiLNxmGe6
pJS5/EN1VJiBtAQXlDjP7lA8TQhHt77XjM8DfN+RtLvIxzGRma9D4QsyZMPPRo8DGhxNcqgd+ExR
ZAavBiYKOWbZzcmCA3W+FV+Eu5lqMt6il56h5DX2SAPVBGYMgu9IdQXj5NaXmWjZEkzfGvvJKiPB
ZVtZGih7V7UGzUeNa+QuqwwsLz73ozI/Bb48TWFlUCQd6105kt5t85fKbpLrcizeyTfudoX8MZRw
X7LSDglRxVhjgMmJK7h5FZ8Y7WMrwPGHsAELyEwYU4HoQoDTIUyLrEu/1KjOdI+4tV8nDm7n98RQ
287wI5NhfdIyfXqQrfOAeXDnVmO1s2t690J2qtgxQHEg1Mqdznpodg+TWdymrj75MdvVyVFSyzzY
uXv0ZzFv5GCSvJqh0Q6y6SiaclfCLz8ZQ/eMLomsXROlTE/24Og89XPxGbzTJxmjmsaIGCQSxcGQ
HYNeT+7LXkvuY4aDGMm9T0HZ62dERVdwCP0d6WJcgqV2o7YlS7ypLXJswg03uhMdnVBxQ5jZnSnw
5y858ssSCRkxRC7I4eqe4TXaudA6ulpg3GmJjti95F7FDD4RlomK3dvWwtchDAUMfCsF8EhBU9sl
owu4u5AZEGYRsbEStdJfZki4dR2MTHlHwv0NeAW8m0M9ITKTafXQk0eHU7t66b4TatCDi5CvwhMR
E3E008CIP02EUAAKIbg2GcutpnwuncmdvJAIlCFMjfM2GSi+V5PXn9wZJlMWIzARk/lQG3g+8oiO
MzIeHD79nryy24Sp0/ee8Ll1FEIQptXgFWgj0m9MgbMkGiA4gAxAZ8NTHR9JcCkJPCTZtQrtz4HS
Z5Qd14zEOscOQy99uswaFc8qLqiWQvegyJhSTeFSFwo10fCS+joh3WiChxZX5KqJwnlPuvF1pveO
Zg+aEQ5jynAAuWiC47v4FsPX3TghCPsRWNJscIUuDGSMg/etJ8RoG8/Tkyz4oQTWAAYAdredmO8p
LTlSFyk/hpr8IuKfXWy9w06/lJC4tiM22i2E64D/TI/pNaqZl8a0RQfSzsBdHCfAPtkcVMRvfyFI
MTu1VvvFKY3+NApxiwz0kNAErJuXkUs8+D9UV3xl50I7VpjuN+OQgOdIim0lHg2D62gz+J/d2X0c
fZBiU6Cbl9JFWQgSh8lun26Muvg+Q31bkxYdHHrHNdY5uPpygCwMCWDdeFAUo2586w25MfoSO4vz
NjqdWDfpG1DTg0si4ip1+IwdilubvrMq9A4IUWnqWmsii8Sm0OK7PguVnm3e1v3N1f0HPkFgNP69
CM1q3yftoe/wGA0zlb3AAEY7gjYNxv6eQPAC+I47MagmuMxLiG2rh6MxW3fTVDh7x+3eteQZf/s6
J6tlV0vrbk7GaNvNxYYmSgS+4qE0Qvgd8PYdJpQ4+t0x0jZeKvmr4h72QvgyzvWwpVZCqhRuWEY7
Tbav84FZ4jzs2qi8i8f5h1agmNOn4Qf/IYFsqNP2Yf1IQvUjdPQ5GD7j8NgJ6ZZX2Yo7gRZ6SgSq
LJtJrPD9xyRziMtjpos1DFFHXA0bk+g1fj5XWdU3qrHVxscjYiBkdSutWRnWWK4t5UEPaS1lcbw1
Iy89dlHz7Lvu1u7tAQwfX9DMmGRDg2Pf9iWaopz6e4jhvPDnfUa8yM7Fx+NNTsBkH85FnHF1LfAD
G7JytxRzVrEj3VVb1cNBQ5NE7Gl164vwZaAxtY2iV8gXABhz55b64gHXz4W4wseuAhBU2OlVBLQp
DJOiTpcFT974HToVuvDJpO8CNNJImQGiQW43lifzTWlwvhHBegZi0bVW+ZKEkzirZiFjV0SoXTP0
24LRMICBeodEqt3Xut5tLOibm9AZjP3okmQgQ3JeHYek+zYkZAlQ6o5CiUvSPalEfji9NG57LXIl
Nshg8RMssSJm7BRExgHV+bCyx5EWU1qc4ec28N8QJBoGFP0M2x8OjmA9xkQMhXnz2qGoIKyD/KPU
+VxTgsWqR8LPxJ3FJSZ+GL2VXuZv6tUIohnyilulkUYrx61GCntgfIk5cglTsEQa2w1yZ9s1AsDh
YWybL7ppbDFGPRVtP1zS0nzSDxAAuZPXCC4KSnSJlx+7uFnHjXz0omx8QvO8NaDLIATPSXiqwl3g
ZjCFsQ2TDkb3X/aEemmtoW3ymAPEj3udIaZs1RDYBEGW+z1RmmUE5lNCYMiCt4rJNZAEqPBE7qSd
cHft2H8aDQZJgWfrUE2B4Bi6JNO2EfXaSGICOW16hE1CZZzKsfradJiyFPS3FFPm+yToroSY9zs/
IofcND8J2jr417itFX5+9cMm3I9UhI8Rw65McURoxWCKBpydFDfdgWeJMZupRzpfTH88J3wna+EO
OzcIMxCuwxvBO+1KAEHYNO5YHHu3OOLs3CSWu8VjUe5srTLXFrm0Dc6cDaUkzU2cTeTNsHm/+sn4
3JHdubWgDDImQk0p61MadpK73Bnk3jWcEDoTPunv1Vm7tp2Wlt+ogxWO/Vubize94WsQkQbYgUnD
BM5xXYtd0SO5mHSCc+ptktTdHalrIVm3+P/qt9FIdPhjY7pN7KQ+m3pw62K8zK6fvtsTOZS2Pv5A
AYPtdF5Z2DH2acAc2Sr77kFqh5Im6KEwYYLERnqIR3vdIz5BEA+lERDyOtEsohSlTldxIoC8dx51
W+wjRlybsItitsaSB/wTgaZob6gDoqPpRwy+3WnTUj9H1cWYpPqEMZzSTZgfrLY9d5aLF7wjHWkM
OU/MEppknsbbuODIHFNL6NLNBHo21V5Wn7s5nzZwFFbceeN9MjVXvQHDnonPZG+gQo3bvSRyt3co
GhFCB1nJeSO8FSvqt3aSL5AzqlVk054bIuMxzWK5FRN1ES+S30I3BTwekYnUFbSgUoWxGTepsnKn
giF7xWzEKbLPzchNNr6aWPtdQ1u3QaMfOm8+prBBcjpzjLTyWbwl8ThtNW4SpzjNoXa1o035K78S
n8P0kvOJsN78JUnKdZnHP3KBw2sIlIlsIqeaQeDI7aqh9omeOjkWDBe/TNW1QbX9SgLMQCdTR7dw
ZCzmsU7U1SiKK2Xsi01x/QBPJveKB6szm4vZFrD0+A/g+09InbeYfHojzH/HcQ9Fx8+JYRc156nE
c6dF1aqoTXAko3HUIhW99BOnmX3Wv+fMTzc6jaejKFFCyAxmY5Sl4D6R8q/I29kFoagvYYWZ0zB+
RjTlYO51T4YOVG6Qzktnd0RaSePeUPQWqnMwTQOKwVYnXrLAntd+wKCBknm9HQeQuWMvXuC97ypU
3JA+tlOYc5MaxNfMgBecmg+jdxe1ufnMfYL/d4wXIbIAeEFNpabimtsATxuqgWLY2m2FbHnaAwQl
kYpg542BJB2EGRcy+sozphbrS9sTE47BdtbrdD+N3UMku2w/gA50Gv+SahDTbAwaqO55orzHDAMM
pm57mG2KfF9Hz06JX6/NPtdjdmupD+/ywd/l3Ga2oSKQBrLFVxrjIamqT7Cs7yciH9deGjI6TR8n
6V77Kv/aOi6sZ2S2yM6adZtAYJXE2WmmHA9iQmLSlinWGIIH/JK2N+6HZOPU3xsCkEFHrxmGn0SD
C0Mihu+nWXvoR3A3Qel9Rj2WbMbC2okWXwe8W+zzgN+Jam6AKSUeA6wMI5NfOdxTIR7TrmEo5K3x
3l5JeTCUADvkzCODT9O57k0CzCfBqoRcMVg1BUXljmtqT1ds3TrFt54bPkFfmO01LwLNQHnXNvPn
hOsiNW3/ZgUI9IlYmg5UDZoavXBY5QepAPCJpJ4hPZeBfXw0Cu1E0MFNB5NGEBgpb1MlvAfPz3YQ
c75lYV/B+gFuWGc912U+bqum3GQyUSd1UGs2ZShDFDmxc+cxgAIuA+GxLMvN5JbVego5BSeyYPO4
PBaOJzboLbgSCO3aVNm7D6gDuqg56l/rcL4SJDsiTnkU3dSfawf6kJYah5rO2ZoOm1xzbdtGFj6n
gIi5Q9rTbaaAG/cghQU8VXIE172MxV3Y9ogUqKNxS2UCBzoZwSNDiJGfZdamW6hnzMZgAJxnGmDT
GD+Weca8q/E/m82bUWt/CmzSFBrGjN1600R9tQltBiv0yIFMA3/alKqnn0fRMbLTbqvHxvs8Zck2
sJT2R+WMYBtekZQBobtsxTGrw7sq1eQORRTQkFqvn1IPqD8mKJOGNL+XWtfMU49AIBj95KQrVSgm
OO4gbbSDLR4ehdeuK7sEwdb1xVqrKM6NwP6iT45hzMeu9B8t8hx2i4SDlEb8so15EO5YMT00qckr
MQV3ghuRT2KHe/WEzbLfL1Q2zrArpWeKK2351JA9cuqn1jiEOggvapeICRuMcxTAV0076Kda4CkI
/QD3DofjS4eaJA83SfxpqPXyRO8GaJkztQB/lZxqVnqwqG8fKXZXO63Eo6SZ8Nr03scg0s/IrAF0
ZShRQNNvNNE9EFoGToNBAMG866rCQqJ76tTEK7wBXIn7Dwb+2lZhEUFuCmJ+qhsBfOh09Oh76RaH
YeDkkNDI1mkYkdwyNdXW8370DVEBEz1wacjDEEcUJhvolwk/xCbLHjvuw+mqVaIRknu7E7FSb4We
mVvfDUWKOYaIFESa24DAhBmDDC0aIlf0zl1lmNONtVEH9t4RxQEOIWkQs/ZqUIGgvZI/yESIjWeg
B+a0vSLsiul0mq+5CpGgT8SiGoqjwqeWIb4eO2AM45mzoZxdDLyEu5HmY6KX7hYLIK0wkg6WRZWE
J064cT8ryh8m7RfiwT+FcrrDbHIeJuraXYC2OjJ2QBXpzylIv6L1W2D7YVB+np03yw364yIJSj0b
uiMC+9IWxwT0f6Ch5Y9VGkCicgFslRCAJglvdElqQKXyAwLm59DUIfZMKl3AVjkDaCG+WCbJA/Ax
6XSTRRAvqQQqnyDj/0JmHQ52i+wCalJKKxNO8ltqkm3gq5SDUCnv24DkA7Mt35jiPrsqE2EiHIEb
YLSy9W46QdOZT67KUKgIU0AaBQovcx49pgOCGUkG2Y7ivA9UjqrmNKVnKs/VTlBmrIFsGZ+asfgy
qwSHgSgHqTIdSM1FT5S+LcogAEnImJSWaVJZEHbsPTBxYPAEF06lRRQqN6IgQELzSJKY9V1OsARq
LNKjZ2z0eMRvgUqfKFUOBV1m+wQLzFcJFWBZdrrgTOi4RdPeMsgUUnkWAtBwbaEaUWeVoVIvBpV/
gdnsrNn+vaWSMZaf5aJqWhYzbj5JkAZJjUx/tQdHJWxQEddV+Fa2MwH+pCqHg0HH86CSObj1BLtJ
pXVoYIxBMOv7oSHJoyPSg4bNhcs2wiN1tLXK/ajUL0VXWSC2SgXRVT7IqJJCEs6A0MBtoVWkiAzE
ibRLsIijbjEDYSNCpY5UBeY9S7v6Ko/E4pok++wxVUklxhJakqr8Elha714+cJ+DZ7+aLJrOUCB2
vaSopvJPgJPy6yYSJQk45AWu3Kq8FJPgFF3S/BlsYgPAvu4rpDREmsHKZzxFYQ4Jud8xvCSKBXWh
ymWpCWihQM59n8iWQGW3LCdgYHFJ0ADDblyNYrXKegl6dZEjygleyRZJSEooTGeIbt1Mo7ejJvbY
q+QYryeq1ax2ZIJAfVXRnNImQ3TjqMyZRV/839X0j4IZi/6/F1D/n/Tt21v2N/30r13+lE+79h8u
N3KdoQgyPsNVhvvhvWn/439orvuHjWXfcgzXlOg23N/k0+IPXXcEwAHdsqV0POdDPq3/wQXE8tBj
S0US+v8z/Bv/iXNGNQhfoYHln6BQSx3D7yie2EB92Fg2v8+MDqHpjlDNgMFo0VAcKJBheGAcx8nB
PRBtxphiUJ+hR/xXRoJ/dRiOZ0E9cNGoYvv9+2EA72DiMtMxI96enmtquufW7745jf7DQzFKiAZR
cU2pbbvEJeFVp9sXmqN1+O2r+1d+hn/SD/hQif2woCxAd5W24Kv//dOAyxDjGLL8g17bJFynALcm
QzOPmr+2euc4DMVLIv17GXkvKYIUWCTtugRbhDcx1xBA9IRDRnm1/S8OC3k1f/hv1CgBJ0sadLQA
M1iOrj6/72+PiP2ULeR/kqIrKsOBJI+km8q2DsvSJmwcwL17yRxQwQSjj8T+htqpnlEJO9NI1m1s
0v+rmk4xuGWxFaDuiHsLTn1ZeBdjTOuL4+yT0XcvjYlqSHjZ/VCQajv9tSCcud4wnUw2JRHp23wg
4WHBks+gZk6Rhp6oysoztd0Rz4dGtAFsHGK09Xe0ZfJEjy54hGWNPnMc9uisYb3N5HhRYP3p+S64
LavRyVpAxNM2B6dKr75BVRArFFOTOmnx6TY/eupbYh6wfutdftXj+ZNL+sZOm777gZL2xcVuhLMX
nPyemyXDiYLaWH+GiWq43Gn6ft3Szd5VWnXnxD88uJZ2PIRn0kq9vVe1FDqqdCLGeXjyKV7RhiQq
siF1XIMIbJr5JdVtyXwxhi7rHFwMcpciAr9UgzqUPZlV2G1ITkBL6KfAsg1CHjisJPs5VVRdGCYy
+g2991Z9IUSIXYfoORNy2o9tl23mAMehVKORmfyYobGx5VntJmrd/dDDTgVX9Z5nZKmBMCUcqPrp
5PN94QX3FVoKCAkm6SvVQ/wJqci3wUHb2vR5TV6Mt6mLrr0lqCHmMgLX0HtoAARUaUbiawdDXJDZ
+0YLtZVUUzLNhvNXm/ezXx+cPIGW4SEWxtqB7gPdEX7XfdAzJClDqrzZ8Jk8PYjiU0V82hikp3Ks
viHD2fnOvTE7r4Eza7uSNhEsJv/ZG6OUouvIaN/SH9qxvSPR5J3ED3sFfSJmUjYDfLZGxEdDHxIs
+tUoP0VGxsiRtvAt1r8F0CeY7W4cd17pIZRO5Cl4AJPhnTTQtSgprTaNZ5DLB3sqLpHlUZRn4puP
V8azDSW7zroH4TNv0jrkVzFR+kMjRBlafkfKD8Q0Ru1MtvvPFLvROjFoW6Wdhj5GUuNlopXtjTRo
d1YUOLArSnHN/frCCNGHpUtQs6ooH4j6AytlCRrnNmNuwcLWHMbby6oeYzH5WGRtKDbMfZg9qBeg
wn2Dj0m2hPJKIAW/yaARuzpA9bc81Qe1yYhPPV4WBJp8JmE6/W2T5flE7b/s8bHv8tzHw2WtFuO8
jzVxWBDRORTFeT2M9jMRyuSkKmx0N80s1Jptzs7WntJn4J6AfVvlqAAOXTTnjw2NgekgsFS5WV5e
FvAVQ8a/anN+Ml6iPtJ6nWs0V5Ydfz35a7lsBYIJCOlgYRtVOzGFJdn0r8UswRQMlHk5pN+OBOEy
InhSm9pGJ0ewMkinV/t8HJsbUHhF3qoOYXkWwSUHv7y9szy7rFbL4XIJyUluYXAuoZOI2HvvLGxC
EA3gDQcGYs4JbIXNyROIlqzigPyNMHB3fezfNz5jyEH3t1NQIwiqh1OI2DOymx9Zd+v9Kf4ipQm0
SZ5yCtOMcucv4Hh/tuNwKtMiA5gFyYmc63ZLAEp2sGbijTgv9KPGhR3AfuDepXV98PXg0dYkNTjA
7aveiR9ji765tG5+ons0/NsHMyAUvc+7VzLkqblQVpVNjaTDS4l9wTu0N1z7Lswn/5Lnr+gOr2NJ
t6uN1RRDQ1Pne+U79QfcvbI+5IQsrwlUJcBNxOk61I1PHvrofdGXd9roh6c5TI+oOucn0yr2vtZ8
b5xpO0e2uaWBBT+MlFEuzxXCVLQ09C5G6i12Ry0OiVfmxYKG9AS7ayoDBLfpBk/50Yf0y+VAb7ZN
CFSuSLMO2TWaq2hyt06UmVx+55smjHdAneJr1d1k2BUbiJLzrqUlGciLjCQCUZmrGerYbbt2vM2A
3AC82/QAXVpSTYcyYlWMylFPb4qBbzRtqAB+nqTB7Sw36x2lKvoT5bkZQ3HvQEwdqH5vTLxvu6j7
UQ/Zuz3P33q9RtVf549aD7LL1LyDl3CrU66HW57qGboDEmt0cBNn+yfjPW/lI0YoVOZLHzL+r5Ie
gpHEvl535ODhHdtKyX1Ur81zmGBJYmLNDJ8LgED82Ab4b5hSI0EBhCbJfKl6k3Ix4SXpvasXOeke
TrEqS6ygBZ61yjiLuvphuOg9pgBqT3WrxvAl8kxrYzqxiiwlltLBkjZE1rPsYPcjKzFcATMnrUZI
aNono7PqfQ8JwjIiiYROfjMz1G94iZS2pdpSJkJ/6aUtbR0aWuM1pee4tov5btZoos8oLYVJJXGg
hrLWY5/MDn4BZmXtGsc6GtiHJmFeyOvbM8Q4EIJgU6KPb+SbTjs9YLxpoww9mMXOMM1z1fXjNphC
BXBMtPuC0cyxH99nR2n20DfvYp9aczu8RoWOWjCg5BIQPBCBNDPCYy/kQ5QQEOKU4oJUapM4+Wcf
bBujufpJCgyAjy7URfLISQ2BmqTV5hu0l4MV5tlWQ+C5itzwxYqYB+ouiUREW2y98hbPRPBUfYH3
gBvUqLB7FRgszUwvmDDv9ZDgNTE/9tJ6nLL+ZfAtd+2443gOCRLU6JitTXnPyO+YiKBZz6RDaBE6
WxmQ+WTY2U4SAqAsTT8pevHbMs8UansVw+2RNFzuyWB9HSs4R6FXfrdzhJeDU0HVgxy7qqBnNkn0
afCAXXh9b226fe5cpQXlI25s7lBIe7rR29JvI2j2qGftycRq4TrVfSOpVNDpoPiUIIUdrrrtfKkT
Lk3EZlDKPVX4x7lqT/djFPBBw47062YrjP6pcGH0Q6wiuyVAvuhq3qPju1xdwtAi07Lbjo7gJlyj
VhYF0Cenf471XpC/jceLCi0nB+XkpNq1qm1SWdFFyuzEhBzTWnQIx+kiW0zGQtMvuQJVz313rudH
c0bL75qo4QK/fC0tbGedTQ8UsiYMBdg/89mNoOpFfnjV9fRpiuW7O+pv00gDy/+shRL4cX0nGNKG
cUFwKpAfP8bP4rk/8iF7LkqqazpopvPUFXCRMtyIVuCld04K8wht75jdpRWepSifmE2pV5bnfr1s
gOPd0x8jp7N8qrjJUAM2X5atoBuDyOxQP0/c/u80BjF7E33lqjVdipC+oe3iJMvv4LARx0a7aCYn
5M4sxbY1tWxLAiFla/TPsxJbraIazVhByMbGqTwMlpXfIA+p6TXqP51DX1TTxQoqB2ZT/ljbPqCg
xrlarQmZxVBwnNkYdw4WVzgHgGpmbmm+Xo5XAxKo4/A/VEdCo4xUzIbI2k46fHxIksjyhKJezz3i
LIFGIfpJoEF+I8ybxYh81O77tyEkwg3bWcoXP5WU4kYf3ulkweYnkJ1/CwwlrdlmV680300PoI2m
ja9aSavN9AG8Wv4lbkf3iMXnvokiuc9z6vMi2VTm3N25GZRH3Sp/apq8JY41Qp8IbgPWUG56rXVn
BGRc+ml6/aYTnMguxZHQt6NZ9N2JHIcruRLNXTDqDyI19aOTNdmlxKwSulrDvkB6QvUlllkW74KU
pCrdBHwyNca0daFbrEvRH6caGXCGCVgb5bmzK480n7K7SxqgbQonkPvJHeJKxMFT9S0qgpNl++3Z
Q4V58sb50e9wHNija58MrIxBlvwMJcfoJUQjYeZwQRiDeBPF3SCSq9FPaggunquc676g3WiYFFtb
56sr+FbSGsEUM47+zqz1Y09fkPsSgBY3v6WJ4WNFq2tSInN/M8+V4N6vbSsDfDJNdZDrU3hECz3c
kec4IIMc3ge3sXeZErHLGb8vWlhxiIeAyVDLyMV2CHvQyY8jAiX65gX4qCPfTS6YQTawa8qjb84/
3GK8F943Wv1Lxvuy6FVhH7sX9edltemMGS6setbCSM1NihldWJ1KVVZc1uJQIjT7eLw8aZf1kgTD
luHyOhP5P7dfXv/nkw3F8MSa6cp2xbBulXFUKgvpshaZuGT/7cNlk1rtsax97Lvs9vFwWft4K9ee
uFalNC2Xd17egOu30FrUgZqO0FBHN76sfSz+7XNubncMGv/FfhUX/kiCNvRttFAfb+WYcYUwTu2x
LLIK0Myy9uu9Pv5UhCTizy3RCZJ3ZMOPWrW6Q6SN2v231/FpAsJZnk1c2f95RMvj5f26rnuly08T
X68hKRXqbyaV4EK9rKY9mPLA/JzShViZfnwD55Uy8LTSZymQ8BeBQRAaqJiWjv7aZIp3jIMGg2qC
ThvVlb+purTdJkF2H8bBQ0TO3aqe+VV3KWlmMis2tV1kVxwtNdbyrNlVKB6ubtagJA8boirVQ8IQ
0muk0X3XQjHuBhV2ZDTWl1jHOzFbTKVT4QMaJy0CNY3sDhGJKkfXda2Lg32ArvAnB8FIaMeHDtv1
JSai8FKGdbjWLe5hRijX89D0xJvot9gBpcewaKovJG7jVtLNcDd5kJ/n4jL1p89MxOdLDzDmsqy5
tckgofC406oXDLXILRensw8Iuor+3CyYjVklftS7xFCKZDoXJUcyi6/01XMs+Vib5ok5QZNQFi8t
f+MSqbrV22BdW1I17vzg0qqFQe2ClAJBRFhFuv1AAmBKnLh2NZmp0K2qrLMZ3NOUGPmMeEOm89xe
5mK8cDUdLyLInipop1yX2aIOtOGSwJVCjgbUpkmRwWtOSdK3m1JhGKMvDo20Ky2llLEbrn3Pzr+H
njB39NvxmjXVwQ3tX6QYrW8PfsUEb05lsiq8ONuTzfGG1bnYtXH0Unsy2gduoV/0lICZZW1ZICTX
L57Q57WZQpUBc7aj9qNZfAX9nJjFZtmKRm++ozJD+PJf1BphGQcE6A7UZOc7gDP74oi6PuVBu9XU
oyUWi/kFdUpbgbf+ei4kRXaFkqLpB7qzjHpj/EOX5Ye1rLk9+IJY0G7qDHNi4NhelB34QKPYgtjf
Wvskjp9nzzbLDXqwBCIo7XTrsrwuh9K6uO2hDlMGfUQWULMl3FQvZvQXzCgV0ErTR4JGheYw1HL9
i4lT9rKspQGNRdBw+dbLymuUXRzkb4eoE1q1sYSWb+nVPqNmOtXANLdmNUwrkfTJZYn3spz2K7h2
zx6N3fJsgIIBfVlGhadw44vz15bL5svCcc+x7J5sPJ44wuEGWD0Z9rRjekbTfFkhqZ30bfkMSR+Y
L8sCxHqxplMGD4FEFOJp4vNCAV8WGrAmGJCKCv5rVYNdrWbtdK60mZYYL3RqlwIJ2t82XF5a3m15
fXno6DS8rcTC46P2+Xjh468uz3089NrKwi7DkPfjuY8/WloNvfPumViVlhxekgt+O/QykEwBbHzO
H8f38Rc/Dq9ajjztqZz59ALWyysDPzjPjiFAq//hx9/+x+H94+Gy8T8OY9l32Q4M/fe0q641Hf99
YKeAvdHJaKJMPiWdc3GHEHJt3eKHwH5OtLeDc7W0XorU1u7i2syJAaQ8ySidMApazFcvTHYDft07
v/DwJ4zf9VqDZZ94nA21QBAkUhDsNEovFB/vAzHLA6P6cGrnWxA/N46+T6lZbM06+W4yzt260vO4
SDHTJUrRX1mcneRUd6sScJ6aW4av2A9BCTsrpBvudhjG+WRHYMIyYiRraRp7u3O/+oBErrJLX0Lm
NXuqG0xHrRF2lesoM+uMDaNhOCiI/Nxpxn0w4zJEpv6K7t997sO3sg13ZT0aN6B0Wd2j56v7h7zn
OovNtAMORZmbvjqyuzz5GmrclpEEDBe7opA0dNb3zm4wZ6c2oAqVLBUrPsQY37V2/7Xx3XvYBsRk
07ILk+YcG8/M08Q5ndLtzHe05Xrub0nhoKSKX+Nc4Z7RutCDdgZGsogR3BChTgNgRMA7kRqJa5jO
IFh0LKo4iOxv5DgjvNCHY84p+GgWiaCCHmb0p+tk7+mF2JRDcxsx9K/zgggRi3qPYTeYQABewD7X
vw1V80rmmIGAhonFbFu7qHyZCcf7hHF/73qm3PEjuQ4YiFHlxvd9BebBqceb1pMrNVHQ4VQmDu4w
jzbJjggXu1bWD7pHlEeCKL3rtfzgp/5wFgiuhuimtbLZx7p/KjxbXkai58iRxksssq68a19jX7qX
oZ/Kp9aLTi3ly2NBOtuqy31CAfNO7EJSTddGWUhUFUyXisxGIU8WcN+X4tGIg11et3LVF/I6aINx
9XV/H5eZdUKPh7DPD91zFQ3vIHOmPQs8elM6HcZ26LbUzhAhePO89zNTWzV+hzFIBGQe9T1GmlCD
dThMWz3T23WM/3cXqvzkRW0F8uCuc4fuKHNSXfsOBY7oSpOWb/zTxmN8g94BE49fFJU2iyLfsE+n
oNt5+Fh3YaqJbZeq4FWxikfSiBNXmMeKzOcEHfGvttx/114teHT6Zv++V7su0qJ++1H8jc6+7PNn
s9bQAa3bkOU8YUlIrr+xrgzd+0Onk+5YfJ7C8nT+0v+jsxt/8EVIgrYt3aN5qRrGH6wrzzPgZpEL
IWj0gsH63//rb3i15h+Pf8e9cRh/bwPqruOSyul5SGMtYf+nhAfcgKXua7N2po+B3QEkzmloUtDX
f639eg5LVKqybJkKDcv6stV/em30W5yrEyrY315X77c8XBZccaqT6Qa46gfvvoXpOG+bIX0Ie6fd
5Sr1OVk4S03TUOkFzbBenkQzmZ+WBVGsDOh+bVTncTKvl6eXrVK1/8emv73dxzYfLy9ro8Zoue6G
r6onpaSZf77BP/7qYBOK+tvL/+r9fh1Zozk6VeiRBF31Zsv75EbzDPnEQz7fHumA9vvGzxnwzcCY
aAYmoGATUJSc9jy7LBzZ/O1xUog/X5lDfWVoIjguey8bp72B2etpWf/Y8OPNPrb8tbn6s7/9gX/1
8j+eC/LC3TWJvIb0RDrJtPvjnZY12t9XR6/kLlSx3iM1MrgxanVZ0Jf6c215aGJepZjbIahbHncW
uJCZANZfX+XHt/iPL/XXZ7l8/25gzpsJGOaqlaWc17XtlqdJ/dRim4JqMUIcjUNI7grAXBHNR2g2
gAf914bLc8suv/ZbftKm0Kyd0Rp3y+8UIxk7Ly9nhnGurDDZL4/SQbpIorjO/7bvsmoO9r3snGG3
PPp1cqgjWh7+elP1kPI1tt+7BbfKoILK2gd5NRqM/tjh3VQyO7o+9OgyBTpbAKsLFHV5aDsuNT3N
KtaREhs5RRrWJE2y2qIuLDDYHo2QDL2WXLBVoqLQl0WHFR8P64A7zO+ig0MDfnk++msLPfG5M9X6
vsbZfkLui5jcU3FuH48tIJBbJlxfTSVfXBb/l7vzWI4c2bbsF+Ea4NDTQCgGRVIkI8UExhSE1hpf
38udeSuyWNX57PWwB4QBiGBAOVwc32dtx+bmqzX85+uTIRdqM1+XT+uCOM+T3yAMG9R+aR1nW75M
DOZZekk8HvzWPeo2ivRRTsZFxN1RGFxWzeQBBAWvx0JvBIwFn8ZSS1qoVU9ywiZY/Vd2ce9Evo3X
lH6rLgwVE4dQq549kIeWAzULKrADpIS5oviguRGEoNQ5ppb0Grqcvmtg5yQanXi5LLu1vB29VICq
TbXARurXZgb1y+tiDzQwysveZcIYM2ILiSfDJXSfDEX269I9qLuQokY9qTV1NPTtdAEsN1Cs18VP
ECWuIJnoEDSo0pma2tDXmEjzaVi17R7lBBhQbKGFS1oiyuk6qbXNknbYvL6dl7Ei5sOk3gH+iuew
Oin1TPCwkD6dAmEG56me0OVZkclej+UpD1cq+SwHO4qv0v5tM5fnvKSVFrRhZZFFLjZFgtA1kkUO
C9yzD35kP1kro3swYasGdFh9ptYsA0yOlefHS/hGrflzTc9Oa7r21EjFm2EOP7x+QpSsIlxmpmEE
cImHlWv6ZHhZvbdHyLPaaOLMpVZDwp4nteZ1RUJhim6I/SDjk4i5rI9mbozU33lyEZG1unHk7LLt
R591ojWgUFiotcsm6A6yVoCfql3DEH3xxtnZxdVAkVAsZC8vwj1krNvhLzxyHPXiQIjsOGfep9oi
inGJfb2Phc0AeDdiBg1xuUJ12SStoAFRoby6NwRzJzcq0Hi5SrWprlfFKol/72evDQ9JbhAqtaDn
qitXl+tqI8XQVku1A+o63P9JHFN5iwYZ2Bqwzdz9Vl5V6ajwsAAKT6/URBGKB5p6g+XCJ0mwiE0D
jxD5UsuFZRV3DfGVvWDm+5RKDuNlEa3IuPGgXsEuccjKa6Z9o4/3qVQeTh3JIgDrsfaVm6leMUWl
tm24iUwaICv2VYdgUJPwcoGDbk2xacZ9nnRonkfT39air7ewviC+MKfE7CP2fmlBml5bl/NJ7WO4
9lVyu/diYESuFk6erZu+0g0yk+k7m2QRETmhdZyjqj2pNRcRMNPWWTtfte6TMcFVdEvPIeKIPJeI
PZnjtHvdyZeLcWb6yNchT0Zk+/MayXivKuBv21aDxX2JDHMTR5g6qtCyevwqqKwWKykCJKMvEwlk
jW8H0eoaRJgkZs+U5bnXdEar2K74fZXQ4nH7VOFWa5fNvnWMXaUzsiA7CvXWapzUIoqMT/aYjMFa
8bLrsupUCzehPr3sU5vYRaNwUKvqO+rjy6baZ6ZRfMDj51ptWbTQBATlT7+tqr2//c7bqmeQPtlT
7zGHoO3brsGXhvjtjPfzSXSzfaV3D5Ug93oYXAvMXGZuRzzPgsr2GfmWRUb+N+Usl13JXnWZDIlU
tOTOTq2qz6lUPpDKxbx/3jLHLNuTSTYyRA85S7WqdqpFLT9Waxq9ZhoNWdIu/6M2R/Kb7OTtR9RH
aq/6IaRo/CY5SeOm7tAJvG0n8kcuv0RstdmIxCZZkw4K0XT5caX6M2o1Vr1PuTOVa2ozU4KSy7b6
4mXz7eNC9ZvVN9U/5eqNufym+v5l8+3jd0dLL/9DxKI69MAXL1/57Szfvvj2G25D2ksUeiRrIMI/
VQzEaaYnGj21HUJ1wdy0J2Ip96nF8Nea2lw9miL1ZbV2+V+1OYC0OuX2Rm1YETOeb6s6+XFroL4M
mZG9avVt7+V3LoeiRZTUrRxQ+l/HuxxerV2+/NsvXn7r3Sm++5fL9+aEmgJvO8U3VXRMtVjlC/xv
m+aCkwoNvA2Jja8I2bY1srdxWVg207ihvfxQu/QhoXn3Zdfs8pV3m+qD/+s+tPX4NQyZzkwlBzJV
f+Hdb70d5V8/H0Y7DBqnsX6dsayVLueu1jpVSV0uV90MdWmtmcpQ+F+XevmObTA5MDawVCdTwUTf
/kn+urp5k9bzyKHVFXstc56wECJCkg8jkSPZySvG8TaOCnev8nRs2TdzVZdPbV8WbzvbEisKvyGf
9v2XkGHQRqmfVD+ittW/v+1U2zr0JDyJCCp5LqJdT5sk3l1jINv6pz5H9aRrNrZSLfO1HvL9nWW3
Jhb2teuiUMXRZFTN3oyB+5Mxd1t3abrjaOnpdjBI+tNlB1pl8QyqL6kShURM/nvgtS0IREMnJjT4
iDsRtpzUWtwU9tualYwusXQPRh2tj8p78lWvKi2dOoD53gY4pCZ6oF2T4l6eSB6ixZklCTpG9slE
v2y/FVFZ7QSrpwWjQNZRucajiP12D4R41oEUeSd97pfDOHj2aZaLwarqq4TEYiUKJMH7l7ywYD4u
TekztHqpn3q5mFysUbuWCHlU2d+sARuKSwKHWlP7HHoIW9MwmQjzOpDNazPt8CjRaChgKZI6ZgdG
k35eW+gBhWqOPdkSq0W3MnFeVZ90qmCqCDmzqnC+6saoNbVQH+Qkmgd4M5B5LP0W3hYij48dVKlQ
1Y1KBggig/DDJOvnt1W1Vy+Tu4VcmL2iQSO89hlrJFxv1ELGffdlRblV/6Y+UWs2VrsmD6MiKv7b
QgbJf9tUn6p9SWMgBfAxgyzLZjyFkClPWB1AJjfjKVD7Lh+otVneKn/2/Q0x41/PV61dFqMsA+qZ
q31qszdk0Oey/ba2Dg/xugzku6jRgvxB9YH6Z/V/KFvvescy9qtscpVMUqkiL5uaajJjNdjrZOvb
kO3wS1GpvoqQxNqE+uIHv30pNxMSwLHNGBmq+msVdsd5GX5lffmCCcBNZcCzy5yk2zLAiIPJdavt
CDrsRi2GZgrcfvCOrj6jFY8MOh1qMRTEoTaW5W1HfUAbJmuehgjtf6sruV0YGO/V40Byaektp9yE
aaMUBXKIZsjFZXNYLaZ+L9tqTX3H/OuLdajnbzkH/7/GWOGjWn9MiLl96bqX7/HQ/YRi83uk9dd/
/gq1Ov5/mBDwSHoBSI+1wCUtxjX/w0yHhPm7pkqZIRfkv5FW8R+m00k7d0AawyCThgO/Iq2W8R8h
A7e6ixuGb5Bw87+JtJJe87d0C88zXB1XAduwybfQ/Xe+Gr65IL+stZo8kOmusvRt2FogOGpzr3lV
yIwlDsS/RaL/JfXk344odBlCJootiD3/PcEjL63SWmejPk7kV5sj3ab6Gb7/ZI0YyYaY4Pz5cO/z
SeQFciDfRK2H7bQnA82/5ZNIKO7a1lkNwntv5fAbNHc512v24iBK/l8fyoNHa+k2B9Q52t8PxTyb
4VftWh+XLnvN8uw11JLXBAROFn3785HeRcctLooj2dI9lTLwj6fWO/HKnCaW3KE2+TtfOjd3sZMH
wHj+p/tnUObflxCPZgFSPfxkz3hvYR7VekGGHFdlZngpjqYOjrDd1p5zPevk2ziMmDeVd2W08KIr
SC3u6N4ht9utorz981W/d32WV+0IgVrXNwFdvbe/cMfC03p/qo++r+0JCDLFuTwu0Xw2tOU81zM5
pe7PEIv5Px9WXeHvKUnquEx7OExGMP9qyyL2WxHSDLtixqOiCGnZVQoxg0EvaP7pselRrA4aiNTo
Ji3Xc+o14abSkpfWIk0W0hyADTz6Zs/5mDrZx/+X07JMpmhcV0qp371IDnkvdAPK+thbZPFHuX10
XI4G21bakvc/Bv12aKWMKYUMROIl9JL8YcmgHtbD+OSRLrmAh5hwg/vzif3rY7JdnCfw6tGpXv5+
u9YhHZaEuDZU4aY91iOCk5be8LKgipks3giXvBzRf6lF1fwPdcs/kvzUo/rt2O+yxzzPt0bmo2si
uVib40m6GaIMBzlpl9HO55msdETZ83FynG9J8ly2Yf8/lJZ/qW+osi9X/+6pTFkRE2XgDNDmZhKP
dnbmFHQ6KcwpVcKfb7XQjX/ebZIuPakLcFHHCPdd4axC0rOLqi6OlV7v3QZP7Cp7nfQ1k2gcZrDJ
6GnKLcj856EHTrLEWh/k2B/Q7z/2YOI2g75ce/wPM77XfkjZga54mid/X3f6uYYu5WfjXaQPj2Rw
PGITDl3l00wF5yfpC5wBE83PfF7zvV9WN7jHDk4BZq3id+T3Bxmng08rpupApu8TIYWgZsoe9OpN
VK7XjNYwj8r4kt0P+sYc7sq1bRDyGJQVO6hCksbkCzWjK7Is52oUThCDe84NYs6xCSlZ98tbV9oL
aJZRwcR7mbr5PoHOqkXmKazmq8rnHEsdSVpW3veuTL6KSy0AAECuSJxdFU10XELk+el67hv9SBJL
NqQvuatfZ2YEHtnfJxYi8xpWlvDT1wITj0qkr7I8CZ8ibEgDrKR8MO3uuyerYnln9AyPwVh0+3oC
zzaL7xomzwAU4lcnBjHsurfMI4abiesysFCZSJ/J+2FnAxlvuZ+q8ugdJPMtvBaMzyCxLwWwi/ls
tdwgQY03+YQ4pmV5NBKPhz28TDJ1x8N4TaREC0eY6KFLOZiwMYOmNzMUdXksFRSVpSDCGlKBydsf
As4DiboTlfYRkiJ3sipeW6SDfhu/9i6sUewYN9ZSaBiL6NfhWH/3Y0B4M5eqTVQ99qqfidzdkUI0
exhW2t50jifaCbFO+KJQL9awfLGcqCucgkOLM8GB+mE2PQrseva98dH3sYrHtwySKv/vd/7uIeuQ
8Dl19OLb3IIybLZl8qMZ52sIWS/yEMwEPsaTLGiYzsnjJUvzFSXfxtfyF3PVyQXhTtH5uZtrh0w8
/axNWJdYeHpX2YuBZ+Yok9bM+dwQ1USCv/Gq6MGsBOK91nhMPRA7ek+ZIv8JIM/wkBUVP47eKVhw
BEJfESJFhzRZ6tXGByGLJAtNCt2LlTMKyrjfN7V03WjSlzSLMVFYGrLdxp9ewuGETANsHX85NNld
9bMwdsa9DfkKAqxz4r26UWfvZlzfbIyPst1NGxQuyYuAc702DZ4jvCMLGqnehdBk5GVAsi9waf0s
i/IkG2emL+8gDCHZDAtYbDybhDb2YIFkF+F4Ntu03nct3OksXZ4NVJ431sy5DdC5WDDZkr1iRq7s
J2fKB2mOkZl+UMWRXNdXvC8IqhaUAwgNn00RPbhAiAL8pRE2yqrES/LXyZnPfs67UiEtJCbXTWcz
pp0CMEw+UNh4W21d9lEFhc7x45d+pB9hZfi5OWjAlwV3Q/qEqtoaZVMfD4L8PYpQTdL/POcA9frl
bMgHFWCo/D1cN2PiPugr8e/BHR6DIYtfXegKUI+o+vo2Ih0me3bb7EVrrGOT9F+JnI5IUqaR4mJE
2YsHAWaj6/PBGWiy/Iku8Mxc3mZqNPOgvuAPh6iZeMnc8ezJC+0h6Aezw6mbJoeCK4JEeMBXVTPv
OviCEpcKjfUGYmCFj2LrkoW6tvO13kJHzPzwVh+4Nz6zUodJZxZs3M2tC+wY6Md+ggTIiDpK9iRq
3DJdWGHbIs5OLt8up0L5xHk7/UDKq1Q+KWFTC6x4wyyNvyPmsa0aTFHC29WObMSp3Jja88YduCav
stBPiq7EWhv1udlcuT21aFfLZrLCo1XTOayjkwmxNMkhdbQ9foNeIPruFtIuEH8yhbDosp7iEfS7
Bnp4l9fp8xyNTAmWVrHzc25cbui7FFwDhZN7he/GGYqyt1UFUnVenCF9lc0BMwivduQcUXOSlbyc
MZ6F3drrP5pQf0rjMhh142EKZT5KCj0flBDKqD54e0RL/2nwi8NcRDiAUQKHYqq23gl0pIdilAJV
puUL5sXLzsiZN+qWbL80+KHI7F3SF6tdtQw/Bwxpd3blPDWknmC9BHLJN8t9glPjBr6QswFG1jG7
1j43A3ck6qA5N8VN72vutm2Mb86AaVW4EsI0yIwjbUs0AYlrYqtPlHkz0g6Ng+UTTC2MiYW2Uw7b
Sb2SXYZBw6Y1o5M7cfK2xntIosR2jHDAHVIIm3VVb8Wy4udDzp6ud8uWuATS6tK/SsrS3MQ9DCJS
dAJeZMLeTnVb1jgyotMTFL+fjdffCWaOICjppOWNPx29KHcFFBs8n1EY5mSiD95c702bg41U5k1q
NrzC487OyK9Sz67KeYfGtX8trXPXDuS5UFz6AptL0xcv4CW9baajdxvXBg4g9K4YesjGdY0X/vEO
AAOcW3c6WlYEzE/2iSwxfycxkkGSn4L205wNbumgBnJJVbeZj7JjxhfxhAK16LUAclYewEpNg+Hn
rEuuMOZpJReVWtVj2TvncuYViMPhaS2nByHrchsTZqxQArvjFY0m87NbIkhXVRC02gQMc7GL65B3
WQQJbVvd2efZ9X7mM68t5n7P7uTqAHDAkJorOo0q8ccgn1jjqQAy8eabhuHB3qqZwKl55qYV4XeA
jqgfBlTZ0Hz7qPyIGiTZuWE/bB18uMCw+SQv4QZwXKObjkRQ3nA6BgPv8rZsZhvXAnS65ZPovfGp
bBxuVNXditX7vhTTg+F607c08oI4g7OJqcDXaDfohJh7bfqYVhb+JiaBIsNMtumUfMaST78m/3S6
0Tz7Okvy8GBWzDQ246EJ6+Q2amZ9i5q8DnoBCQq02RKYcfU98RFMrU2aHUptpyfG2SdfzVkSP8AT
/TmhKd3qCB/ntblaGsg2vp4f9GZtdhRoKfkssa8ppDFGi1eHkzTLdhHLrsJXGq90cIXiqZwcEA5f
1ZgcIj9zaNmuH9yD14XGPirwQcjNmzIB2dfa4h5fhHJrVNWHzOkT8ki8Yx3XmPaNQAWxooco552N
ZKmu+qzeNhm6g6gY7nVj5MtusylEF11bRXPdWAMwHwfXCqfHOKfE53STNv0PbXLuBkCewSz6PZpx
/zDXxbXtWw0vRfboM11sF2cPlvWmll0G0o3ovUKnhAunoWyoIBeE4JoNunm2+510Zzqbw2Ts+ykb
grz6QFD5JnQJhiZaWwVGCiKS/tY4W59JOAAGG1GTa1FGR4u5qaAxe159h/cfJttxLMgZn6v44Joc
0Af7BvAAvk1Cet1+FMOMkNQjo9ulXC4722+xq1l87+AuCbn3ybBF/qpvh76aGPOR8dqS7UFqYYt+
eWlu8Ndhwi8aaJFmZOvdiMy1/ZBhwBDYFcDbsre2Rp+5u85dyHUbUfImvGnrChU2JwdkY3pYPXsJ
CltRHqED6xBj0f5MTJN3EK+bDqyFH7XJYZL29FoYAlCr5m0fhwAUa53UTM3AlpieHw6/38Yuozhx
U8ms5ehO3x96u0l2thO/mq174h3MIRtICa9ZMchEj42E1gjCObKu1hbSU0ScgOrMP4Rl+SgaS8B4
j08JBuUgKk0onZp3mDUyLGcRYwMzbMwwesZ+udhj/PItbzRpM13EW5w9vlZ57yPB+dw4UPJ1MZJz
Asm86ZPogAcENvXORwLEyZ7RmwOFdbzFPvDZ91JS5QrEsHESY8wXzltd0DdYifB6MwrqsqSbTrpx
UBoUglV2KT1DEt4G/xrigth4vnEuMZ7ZeAvddI1usp3ABVjq/EU2mG/RJTI7cF/MEvo/aUXx4V23
Nrr1abTFCbpJRBea55S5zP8ayCkrDcZzJ+hnOTojM8zbMY6nEkxi/6C6rRly9KhGrGV0nzD/oYVl
NJOOPbjnYrqffdyodNc/aMbMmZo8oAmrQfp4sCS4J6vpfazK6p466VPlRXeqq9unDDM90c+QwNMz
5B3mo6P+EdPPSvzsF6671ZsXvz7InnIVinOJjpxMENwLSn08gOTE0l77YlN3UAmGJNYDhFpN+yj/
QIqTC9qmr2s7gI2NYW5FALa0PPagarCrnipvWzTDXtC1a0s6GgXZk0bDVKi2NZm2uonBOzMw3dcJ
QBFrBshiDfw+vQtvYHxXhBo6Z2we3Y5kHqPZ5RqPMZWDrUHGWgZ5F2KvBdOeuM9hl35bKx0aOe5e
kZm9CIv7P60AzgrGaZrjp6eGJ4b3dgoNcsqRtXFzq/zeHee71bWfCs+584kcoqGhWup3o9fcVaF8
xez1bNNOy0T0bZXWXYAp6ZMthyHTnH2s9bI5Mp+U7w0PnxanI0F7LG80rPL2UePNuzApvyzWnS0Y
X7pM62Zks8qaN/IYmpryzmoZi7cuVV8+uCn1XMngC77LgnogDPyVBlUOS53e/yr6I8bEPFPLeCuh
0dBlm9Zfr5lJ3Xq4vQI84VnL0x48p2b6I8KAitHCyNyCMPUPDjMPWweODfqwRd8Ix31Kcv+Y1bTU
RjE+moU/bXBmP4LtfiSr6Tpp6RwjZFQ9ewZo+yJJXuG5zbt0GB+zhn5PkUdkkVa3TjUwMu3G61WI
s3oGQ1KEOxP6TzzIc5D1alnJsYUcH4Pe/GQ5C0B3Umhq4As7D1sj6HtLC1SN1w+Q5XF2sd+z6WqB
2J6offMXsO4ULnkSoqu25AllJIsWt7IzxX2iepKD1Tpdrwf72U39dqNVCx7ypIM0vBOdvTw0Wgmb
aAHS038QhCEWYz2pdIWs5Bvyp2X8w47Gb1P1bDnYwA1QfVPKCHqse5+QnimcYzV4X+sRTDD0mRtj
pbO7uMmLKYfoE8gdPfykwm/q5A3Z5tQW5VUUBCpSGikjEa89wPCp4j+1rCDO6yPb99HUSte3taPA
Z4lzFxbEUoz52iuMh1nyEWJzvjVTWkzNJvmh2HLnn2WFMZQ15hwBuXfUfLPhMHXbUki5PZoUZnh5
d0NHg04wYz2mZwETPalochNxq1v7q+Y5BM8Ew8vMWq5luyykdc5a/myB16tB/VjRZR8MZitcGE+W
ZdMC9HGAScuyaYA/0MXwdz0jYUow/xGZya6IDkyTBeqtXWV0DBnlj7rvbbKOGEZ4ZnNdv71oe28+
lUP3FeRsgx6Ul/FTmYw/2mZ8lFWJfKrxOhydyn6Z8/glNb6nZRZEHQkkeQ6gvNQ+LKa41f0KP5CE
y5YhiLHj7Ynm+dF2P2ZD/B2TjxXkEV118O3AIcKBKgNYKPVyiI3e/FnGLhxNxpSpFOveubM9gplY
vN6pwOXQCUaTQjYkz4K3o3EIVEyWle3mgpZLzQ2YfePC4Ji5ihC3AM1Yz9DuX+c6fwQRsl8n7Bti
Xv+ZjjrsiPJqbhBTygmM1FhILe0E0jeCXmP5eXFStNE54w4Z8LGj+HWxiGo4E2cdd9oVUz0Hg06i
K4u2WiStDE5tkqIaNo0O6VBf4qOTO3eo0XDQgDYoZ/d3zjTfww1ediqwEH/M7YU0XgE6t5koeCgC
ZBgJeHdNATeWfYVLFt36+HUYDHxSbOLsGVGPIm/fIh6mX7yU8MCxwdyPxE4c6bgkg3JiLiBBOYek
Izg3q/BZekhkGn/shbdTL9PvqNV9bk4quEwuEbbNN4KHuwbPgnwIocUbdPwKo/jcj+TRyPehD8E+
OC0j+4QB1aJB/iycH2RZMRZq4CsxDtxH8zayvU9knh7JQ6WIq9evcz+a4cjYUA61Q3jTs5mf4G+9
AhsXwTLneSAo0HJ4T3s/NtGrE1Fx2+CTholhkeNlV+00POIjd1hqYe6Usd2CPjGIRxj4skdtE4VV
I61IhsrwisJOlHnzvieJypPtIxMuJJdyHYVGqyvzZkv7ZtIYraYYYkHloPdW+gDQ64jgVMwDsXOK
ZLMKKlIid0W80MOpjwxPwbsbE0TROT5ALmEM6uOKDNjrqXMa/5BeTYBF8IjJta2ks+tm9QD31N6U
PcbfYXdHuvbGbqhex/QZ9Asqmo4qJrfzH7hzGHdq7Ildyi5JvRjbJG5R70KY7pebKZ1opcJBC/K+
wC3Ydl9co6DHcBeZFnSB4lVFaVTmWJsn26ZG3A7TxDvYyE3smKatJDSpGju6itmuaSi2NkNjUnN9
OPR0Txf3hxt70DplSK6A8oqS2fvpwUTbtoVGSwnqQ0Wya0xDSDLm3oF9IOxEH3lT+vf4Cbt7WZUs
ctxb+8whxUb5yZqdV5my5Xt+RagbbL4Zv6b1fbHQhKQrEaW1+tyt/YdaY+gdVhmDKCDsGxQRhBOg
CTHIu1Zj5tKkVKu2LXPoRveu87PpNBR9BKtXGZoSNi9maWYuPcYPRBk2TFYXCHrxoYv8vdbRIRF2
Sps1FC8tYl2MQGLNG27Vu9xpgjFqvX5QvTl1oXS9lm1tW9TNDPKIzGLowEM38XpyLO0wRiJ5iAxQ
r179zWeC8ZA3t8aifwltuts1kwBhlH91k9rbgsMPCTkYbzEBx6InOTXYYEV5IEv9nD02GSgYDWTu
lhJy6MrlixbSV6nd5G71HyY3wn80hith5oxDe0eAxbrtaEupSltB/nqBjDctThbIF69mUNAuP0LT
/aRZoPIZnh/IK6Jy85cBL/Tic930p4isbZLdx9mjaNllvi9KrMCa7zXSnn1sfwjH6krT6y9rBKdx
wSjxgJzwprOi+qrMXITvTjpuSQ64nkQibmd9HJ4WvXgushEHc3s+ZjnxOs1HhjI/1j55dC7huyDR
NfyjwVZLA8D2TArfOtsnxCSkPK5mc2OYefoBqTsp4vl2mMWw18fmDik10K4c5HcmRm/vwA/b1RHG
MU2Td/vcoNuQDvOHLjF1FK3lJh7jdU+CF0GlMByPUTp9bAfTuSrg8E50txkevZTgybah92xb2d4u
OlJGa+1rX/kyRhqlx7X2MKbQs09Fg00ig7qMXH3cnsBr3JeTh2e3Z+uPoHxInlKotr+yRezVbq5S
zDMiMbsntQgN1oYv+J4ZJ8qC82thV+4JVBfdf93XCHSUprsnC/IBLZgDf5mFkw/OyebNmfDkuOoi
qHF2Du0D0/AdEl6VRbKNDYxWWhC0uJdR0+A43RMhpLYLM19sQTh2+y7Pv3e6Jk5DoX8payYUcgjM
uyIuSdmZSGJSiyQLv/jt4u+E2aArIwH4t4Xal9b0POD+AzrBey+vlivupnUCMm+d1Nq7TTMeTPhq
ECaqpry2SKjYOcC5NprkGF8WNeYcBBTrdDc2ISGcZk6QrZUtHQOAJ9o4HE28X3n78TMuNi61AAih
LDKfionkj8kf9rM5zzs9Tm4AqYuTWgxxZp7aTr5XBPxBrf/3gzTkQHlGRMPQTOOkFoT7xdvakGVm
sQF2hXB7krFJXVi8rUlz72s6k3u1/thlhv5YNaSdZiWhwRgjl7gs3ZtMJM+m0zY3Vt8DONeS4qih
2JM5QI8VZIZi1usn3Wlv+HiG2o8nkpnl6RUQ5oFAZImk3vPLwCtb88GGVvqQxHq9c8BPwAovySoy
7G4P3hFW8+PiY+cweD0FSm4SaG/uJ46htlC1woLQZ207+aV3GAZOBx/S+nE1i/pxsSzyqyviFGqf
yzCs9wfn3tI+zJlePazNHUGxZe+uyRdLr/IP0F0YGjrAkkgWXDck2Fg0RNzObtAcwt9y1S7jH8YM
E8JxO5MhgGGe1Noon8Jv+3Sn2+MF8dmbpCMzvlDbSbhfNJ0kRIy1mmurdKPrwt7MMiFHweDV2jzG
TwTOwOjVtODQZOdT5OSvKRPtZFS380ntUgs9839t1m0PiS2vMRjwC5zJmWcQxCRPdvyVE3zIRkq5
qHqs33Lrbnnw+3BktomFtyzfaY6w8YAfjWHZoZraJ7gum7CtsKnC5FPIt9iVb2dP/tJhsNIbSCgR
xS/ceVrZ74m439hkkt8UIhL0/7Et7+c7d2iza9skHG62+D4kVDXbGNLQZm53EO6jNyZkl0Ckdfra
CqYEjJiVYBafDqcxczzMRmVtk8vapsKvMckG/2BaTWoEURbGpGPgCkB2qXHAg/ou9tIdU4niGPb7
2s3QU5rdNd916NCN6BHlTznkf+3TwsM/po+vs5ykhwRmGVFwvCDxL/reQC84LYeLUFQxvzH2o4+h
VnXPGjcdSWY7QhFzUIaJdXKlPlatqUVotb82E7sWQPo8Ws7hanHB6gNYH08Ktak0nGpN7bOj5ykK
1yuixz7t3Ex4PE7WkiKAulfgtLMTADo2ndHh8sdtTVya6GW8r+PkM/4SXWDOIG9rhKBG1D9jkMiT
hwQGVnyXUZgJPEzRTZhgEjqYc+D0YX1T+zZBOie6shjy4E2DXLvWv4UeJt/udYdleVzNX/2mPpOw
8imb6TEaC6Jp+qWMfEV6wtsOm6bFfLZTJI1YQaXUJPEHvSSG0WkacQ/rqy5a4gRj9wNWzW3f5gPW
PKLevZpkkyWGzTs7efZVvAhnZ7jIyIxsS1ZyjQ9i2G58t/uc2sW3zvG+MTDZ2LiLbpBbf8NS+WWx
2mB2u8cyQtVarTbzIfM+0uIreQG6IP08qD1eiTk2D2tGXy9d6NwOXk3HSLgf+3jaEmQJAKDvEyrk
Np2p2xo/MEz3DuuSfdY6X5Pc/NKu/EhLjpY308xNQ4IimVCjYRefohqmoR17H4UffQMv8s0sDeJe
cPrwbMkjenCoUkWwFu3nSctuVvO0NoLJOMF8r1O0e3uF6KIvPb6EVfKZWug20+P2SpMmP25TH8Qw
3Iumxu5uHpbjintX0eLlbo4w0XCMEqTSJAFzceOmfZhLe9rRm8Wl0iECzlTUayrG+S3KY2nQKyod
zFz8GsuBQJ5+HF38VhEk0qPO1Xxd6PcCBu+xCNsHQydB1GX4pCJ6qR+9ylDQrAZUkA8CryiDXsCx
HzNww/Z0bn0dTqAOFw+5hd6HDCDNwGagIzTGLUCfCZC47X2Grtp0spfE15/QuHvEDhkze0WPE1O5
8YBEIjiQISSkBAMTvnmSvwgcwzdHWGSnP+ttLCnh+5sUzNcZFSBrIm9emIb1Tl/UYT1nYb+VH83K
PpYLY5XawBPOWNvNzByJWxff6OlhBdnkNGcF8QkZakINvB1EsfHj1N519LoJUCQQLeXIQN1K/MQ2
yHtzc7qKBMNZujwyLNzdzanDLLPN4HIIGW+DQgAD8eqYFAKMyjx4osekAi1IOuZLlTrGvmu+ODiZ
y0TWAHNdQgf5fqW6psuPbfCg3TjIWP58Uwwp6PrHTUFDarhwxNE/vtM9upGAhUhIBPdo4zwgJ2oz
hqzylJLZk+bMOJBGfrudUeJv/3xs8S/HxgwNTrxlIIACSvB3sVlnjXZBqD8/1nLGuwiJGHEgIz7b
hBk0AeNSLI8OahEw4WeJP/GnCaZX8sq06GPoA7VpIRnSj2BKub9tc/9qtgj5/PksnX+Iwnzd0F3b
9zzdN00mDf9+lmU7lxnZ9BQbj7OMewaIHlbBG6phBpMwfxC4GFlQO4OPPQe6KiRjzZS9SjEHPlxc
GDBhFBnevmJEjNbgxZRjOS9H/elW5UvaFi85oULKxN4SdMqiNP5adQmd23slQYx0OW6X4cC+wRv+
c4rl1Qanvl86DYYJr0wEY/kNhlKMDORFlteHlAY3WnGEk2fpmTH226N07G3z2zm1SB+wc5i3I4if
+Ceu7B+++E7+KAdsxHlenHZ6zNtuDKz5k5BBxsRprmycHBB5VCtTj625POVz/KYy/xtK4nd0hGH+
QxzLzbYNYdqO6+rOPwSr9ZxUsGyH7Jg4GYkFeOWhUWX0K/UmrazJAKMw01jUV8Roxk2GyfU2BYd9
Z4zW3pn1iubg/3B3HkuOK1m2/Zee4xocGoOekKAmQ4uMmMAiFbR06K9/C2DWjXzZVV3W07Iwo4Ek
yABJCPdz9l6birJD0DxzqlKe8ibq97JTdul85R576jlTltrZMQyon9Ru92D4NIBLUZwn6ZKEoU4/
s4lgChNVCjTTcbsUm4OQioUehOss/AgkoP1SUK+O+OnmhmIeUSSLe879NXMUFY3KSs8YdWlz7TnW
YIZSfaPMUNSU2ywuoZu4uetDGlMJUYArHOdf7IkZMT3tj2zOvI6mdl2OnHlq335PG5tR4fx8mHKz
9Ftb5Uca9+WWmoMi5lzsvPmWuUu5Pss0Rgq46ftoF6r5R6vRjsx0deeEDS0vNdvkQaeuY92eWyMR
DutcfWagR72Kio9BaS7R6rNCkQsNA5+aKKSHpdZeKsUN4MRDWCo/Co3dJ8/xmxK8/CY6hnsA/GiM
JEywVHRlEjpsTbsXh2S/UzLNWlVxVW5pl4CqjctD+aHp8YjrEUFpkpovJk/SITgGRf/VALzJ4Gzr
G+1FL+1DOYsELLL7KEpZe71W3oOM43ze1OoQFOEPpR+IEyq629FKwaG3uIi6dnjRfROxRlXS42pI
LSzk8/9+ahD/5IoiTM0iSgOwlWv+GUsRtGhMDEUme33+yPPVAD5DzxjO/a40p9yOmbTi1kCRE638
Ym7ezQ2zYlbSGbOMqmrSf6Pf/Z+Kb1cnnULDs8pRxLn1j3Mq6YC9VUYi2qdm8FZm8R3D58Nc+k57
+Pn1CLOa77Hou5dZepU5BPCo1avumP/mu/knJ3fSP6iwYZEwkET+KT1vo7bzrbyI9k1IMuHQclSB
iYhluUbZ0qxRin+rmap1k/nNqum/BEjO5VzfsGb9GHoKwl+m3Mt85wnb4BMZ0NC6Gceuo3L4N0pc
93/I5Ann5JyDQn7O1TD+1OEywDZog/fhfkhi31PooqOs8FQyKsmchHvncncFyc/emPxsp1w9hRp+
cFs1avBflG/c6DwmUb9pIyfboJ+AkjxXoyJcieSaRB51Vti2EmFe0bovEFkQPKg9DCe+IWVVdq48
9MnwDC+18NQJVayW1QElDsMD5Oe+uMyFNPVBqx+VJK03S008UCKuPvW01zAyU+mDr9xTWEtfS2gO
+5Q8dSC9UbjlsFg3KCufSTrcWpl7Y+G/vbjdBHeGvgVZmPAAS+sY1xw2elXma42Is23kKq91KVMv
Qr7LHqx+GVPEuoq+n2uOi1Q0p6bmuMpTSANX5RoRauFdZ3FCJmbk0Q0zrmR6BqBVVw6uSn5wG/w0
C7XdWfrej9N6X0iHgnYxEM5qgZ+0pupcuWX5kI44tKyEs1U2NgPp8dGPpo+K6+jjP9XRBJ+T8eq/
pkZ5P9KP/qP+8buX6fqaX1Ymm7AegwEMYRBzHo9qcRD8ivjhKdux4alcLUkaF+VfVibd/cvhLELE
j26Ytooj8m8rk04ukCHEbIIysQvMPKk/IFH/GzTKsP+0FrELcL1nqAmx0mHz/hhmkQoXxmJyK+JA
GctA6z5Ogvw4TFZcJIjQijJTbgJjJOd1tbhYFYJy+4ikRdHRCMsqe07AI7vXFFnALElCLzFM+taz
5DKBy2vCSFltiaptNqVsglOXhxvVKbDWJ7Rx+kJrTjJDs5SE51YWylYJ3ml8S68xG2stLas9IUCh
BqU0KgqE8EPlPLyTtgXceCS3tmQ4YBkotCwvD5HEmJMTIGoqfiRFNu0MaZLZwkeEPs2RmssvxsD4
lqS+TNBRatN3Q6GpyxVvNwxVg+ECHpAb2i+jrgabJPQBFdcKec9orGpo2xu/Ju9x8hkb5SZ0N9N8
LOL0pAY1teSWVmLnh9PJGoNdPhk7Ku3VpRYmmQ8O0LYML3mrTntbbaqtIZM7LQjeLT8Vj05EBz1x
zj4yt2M2QTlWx6e2QA2gzKPLJmRuoMOHISwM0/FQzSWAQH2bVNSkeeGuJ8187Hsm/Fj2k0c/sN8i
tCfpRa+t8tA3MtzUBuGNyAjROpU3gmTjtYsVE7OlpKONjqCW0XtbbKJA0TZxQlOwyOYwuqhpaDWS
LYPcAkOuSgVpyz70M6HrvdZLSh913DyWAZouS/Dbb1WteaE6lXrTwFTLnIJTaFnrzgm+mwpRytQs
yKoItfu60+7NpJVr101Cr29DSJ8QO7e3YaLd1Enfe2qAv8KIvdQ+Tp0KcVLA6CUneJUZ1pPvU2S2
aZGtZT2ezDKatm5MikEBVNysRttLLOzRdC/uQv4R4dbMV+zm0hSMDFtNu8+RII26ffa79iJ8l+r+
kD92UUPVwVedNUbd9dAzZEpRFCAxQ+ztBPeak52LMTub6te6zO7KKjkO8B1AJvgJ/S5+lGQM3l3L
PyB6vWFCMBXJIdV1MvWS98qkrGEXxWObEC7g5OkL0ZfrASl4M6xLPaT3nKg1WlRlz3SwW0cRRRNC
79oKOjpwR5vAQuJKn9hiWpsmNQQCKlYlOKtthl0IjQAc55agW/zgezSz5SYjfqFui/KaCZFxjHPF
G/ZF3zNkr4iaL2tyCxnDHQCzzyoEVLCDnu9A8ZRru6KDQFDvIYqDJ0s4Ax1HVC2hSr3DeXCp6sne
qTakuNz6hnJsAh9gY21bl9F5bGvZ31p1ds5Ua2dP5aOljM2D4uN3QdmVizp80amfDn30U2ien2X5
AWryHn+DA5mmqW6l5e7jEeOLLjfpIOCGJ85TG17s1KopsvvrYkAU16QlUkG3LEgejM+Wj9AO7ZBK
bg/1JruqXOQ8VPK4EKN16qJD+bUG0Xxn3uhp2BxdXQHJn4Tbcj63KdGk0BgIYs8Xr4TQF9tARbYQ
2YqnYUImbYIu9qgRQn+UlBmEXQO8R0fuGbg5Nr1V3VdQBM76NEQrhvMNQ8wx2IR6Xm/yqDR2uCBy
2vCcnbr0wYG4uc9ooqrwqrd+gj7Nbptpa4TqLQMEd+u76OZbuK5R+FiE1bTBsvYomxAFVZP9TGNf
7JopyLdjKL7Z0VHJAML0j6io9t083uEyLhTmxOLOrkjidccewOY94/5Tk4sctT2s6TKD7uyr3+KI
sPVMM1+wHj5GAV7oToNfZba+dbKom5/ioROHnESCzsmCbVACHUuHoj3Ri8y2PRugV019ilqNwPAe
9FCjTN+7ZC7yjVt9HF5iYRJSKmIEGqaz04Om2Y9tdG9T5Nq5goSEwne4bti1ddI0QHhlSyRB9lLP
J35NDIgrBYD6Is0luU5qs6cWdzKAI60TP3bX7C3J2aTnL0j8OKROtyuS3ty1DskyncN5FAbX5LkF
sVe5TwEv0+VPzSYHg1Bi5QTKXTlFZMYTX6XdKblpnkg3KQl6wOwUplV2ClNGZyDTxFqx7Hif99NN
ExPajhT1og+jesLjYHp8FV4fAO4PKxeYfa6/uu0UU0K3Ud13FTZQ17oUaEdXMaEPm7CGlx01Bgmk
81bU882yVE0/Qzu2j8udrOmHPTvadSvzMKGm0CLhlcQ9TyU0blKMs1+LVWQdnOaFpt5EC0N/KlRd
8yDA7kdhadvaIOx65hEwYv5snSxLS0/FUKBzN7Gp0i7t8GpB/8J2g2Eq/tKlPOpbKW1oer21ZiCL
HY27IEcwM7rTZWnTBHqeH4jAWrfUMne9Ml3QRuvXetB/6rgRKd5cZPnXA8ebH93Hd2aZP6iENOPh
+3//16+X/IM2Koy/VB07qCUMrKqqyyT417iROMa/R4oGTFKVsaKLWMsBQDpDSf+BF2XkyeCORx1M
jo7JVPD/MFLE2/7HUJG6kI0tHG2Lzv6q2X96esPGGMiPK3XQLHh5u9rc2BBgONFwhg3CNkWhjTWE
0y+ygo+WI4D48dA811VvryatfmYqTqSRGQxbS/F3eaMh6Y9XJcfStrFoETV1BSRMqyWK0eFDhN02
9Dm7ti0iZXB0MPRlceiUaZ+2It8CXXquKV5u3NhX167I74AZmzvhACAK5KUbrZVWmLY31eW4zqcI
PYoKo0QPnf08ZgHbUJ1r03hy9EAgvaGbBa0lWKt9Z28o6R9U4FxHUZqkCrWDfIGE/IQu6KVO1eJV
d0Eg58ON6/jy4LYwGHUGw2uCJwHTGdVtaGsUpM063ZgBp2iMSBtGLMyhe1uc4CgdU7XN7hSHvrOg
QeJqrXNqLdrQapzeK8hkmiSrvVxTX1vb3jI+P7lmuuf6VL4VhbyL1PEylQwZ+q4SKy3vjw4UlBVB
QnIzqNN90r+ZfkQiobDkppp62hiTeHADZpTLK6yABgCzElBkTh55UHO4VoYpzFjJeboZcMXXMcmI
fnJnTlFJwkImN+A0qWyJDIFYURl82eWsJZsjdGERN7JEc5ajZc79rWt8t5SSQsIcTBzq1qnHrXUD
rd0SJ8iJJibjhmpYcgtBDZEbGQCe4fY/bdm/DWaGHtcPNkEc2R6JuaCNBlL10Fp7dcxQOMpTSYK2
AVpepTqb11zqbbhvJtPtsCeeLzVad12ojU2UwzaXWDRxgxy7NkO1RszYSm/U0IsnvfU6MN5l3ScX
9KrxxqndC3o6lRF3QhEP8iT9tKN/F8RKdEmTrvbm76aYYuUJd1iZMn2YMGzPjiqOA2fE3VbkWChs
hHYMDfF8mkVzth8dLQn2gSyytdX+NOvOvwB7+Zpjj91JNe+2Wuyi13Kwkvml+hoYxFgETm/w9fin
CS3koexHRneBseowqNzoErVJFtQnjGecrnv9NSkdOmv0NGozOQ0C8RSzylMMmolLnjF5wsgh30fB
s0sbAw+Ezm7bqOSXZuqNFg5yF0ot26Am6S41v2If0fwNI7hCncJlHBlvulf19GD1JuIPWTt3bPUe
5gDHfJ+aKEYCJHJJ/krbVp6dAlqE1J8YYrXkruWPaZA/q6rCZZ5LyZ7+Ow6L4URtIzjVQikPY1jb
254QGAjp/fRiRVFNBl2tfCh6dBG97L1UdclPFpxDHGQ3QoGiDSfjpo7afseV0946Ufaq2ciXM82Z
HV8d8T12bFJ5DnXCfpxzaGjZfj5dkbqdoaklslp5U1NxaVSn/VG1ZXG2Vf88MSndcq030Zj5jG/p
qa5HDRsCHsiC6A9H3YV+8aaZJeniVTSgzZUBFqmEeHiHZq01WoY3YRW89d1EAhaIfKanBrOwlNC8
Nu8cSPgSfVOjYA+TUvPCrmg3lRUyCK5ze6N0Q7ea6/S7unN9L856eKa+j6PPiJ9a8hMKUlPXnRYR
QpkxPy9UUmUDOd3xORtmM1tHo2kVdaQ9IJw7h0jerjdpHBN/5B+kbXC48ZMrmGVXom+aW1cffoDr
MR+TICLPHul8UBKP2oI4N82mPFaq9T4qjGARQJ849wNipDqNJtZFkDhz/pYbfV5qwxm583l/Wcr1
Je/FgSF6fX6cuYD+fH95/vPudc3lQbt2eaflqd8Wl6cG0xq3chB3y1ssqyyP//GOLQnbRz3Rnp0P
bWbEtQSMwtdaWKozbO26qBQshvP9ZWlZabn5fE1iz8Dc5WmIVbDaPp/6fM3nY8urlyfmPC9S96Cr
jUg6aEPM/+ufb4GybNeywvXfLe/y2+L1Zct/uS7qbnzicE93nxv/21t/btjy9PWZ5cHf7v/xOZen
B4CwNPvrev35vp/rybp7HE2mHX/+q+sH/Pzony9Zlv5cfXnwt0/3r7fs+srf3n75Cgitx6X2uYVl
SR3JlCnkb7rg03p5/+XGsCqpbpb3/20jlqeWB5el0jUOZWrWO06Bb4HZadcXXNcaGKQnPvOGRk88
i9hGRHFIfi4xBkqs08jjnBDhWzWU95kioNSNUGnjMpXTesDZBfB5fvTzqQYI9M7yletDn48vS+b8
4uUdPl91fReJCQyq2+c7+vNcsITXO1Tom3qswip4uKibcaPLolIRU3W9P0azzy6PMI1/PkjCWHdI
itfrKssTy+v8cBTbQe1JC8UvdkKLBV0scwuxyceJUz+wwdRxT1UC1G4hdC9LCxRbb3W5NpqUSM3s
mBDuGLk+Guv5eF8O0XI5FZQa0lcN0aAoTogduFwl/GaMgfODI921lN0PW/7gTG6sSAd6xzcEoQ2k
D5E+880440iXG2smjv+zu5/rLS/j16AT1VFNse12PwzkUUtpH4wSg5Q6fM1nBF5dS1oG7oQc2dD7
Nz+zHgufy3xkyRrVLecOjJ6/mNHL3Wpo1gaB1fux3y3iS2eWbS2KS9eOJZ66tl23QdAflxs5LwEM
oWeZZV2wN4qALwbQmWun3VGdl5a7ZTOJXecgksXYfFpu+iJx18HI1bzohFKsuALnJzKSYBHOP+lC
111ubCTy6CAI75sJdcPfN22k/CwFqhVkhvQFXR/mmjVYd3Uvo9M4y8ZGZajWA5JiK/WVfTobTpDM
HAzDtScSec3ZUElSGP5ksWr0uPaqWYlnz5o8JVDqVdbHqhcunOBayxhBC9qIXfUmSutSMyLhcsZP
FQ8PGTlQtDGxTWz0hCKxNRN0+5CCmUqUxYy1dZUQ8aRxso0ZAQJCzruShGfW8BUxbJlerevFPpwJ
w4MGgQKnfLHJmbccs6DVuGKh2FmWXFAlO+YEFwKiu+PyG7BnV82eohryoBmwvHz/9vwj9I0jDhXF
mZkrrc5Iyytt2U/1vYoTc7cglhcmb2KbIZz3mfq43E+nnKEBw7yFaqzN+FYTyWm2h0aH8C3SAzpB
IPHcbMh+u6Fi4eAZpmHdK7nY2qbh8s3P+7c5OgCWVW3s9nHoro153/vcAZelPx4bG8AJ4RBMK2c+
G7o2TGEl2EpGgXjgZgypNn+k3+5bAGA2zM8AMUXzyeWTO7yAnZeb5SOD8KTmOpFmvexTy8dbdjjq
1Bya199h3tsc/2CEtnpA+5cdlw+8LH3eLI+Ryaptekf/4s+44oX8zvwxPyrEWCKY+PtBWOvdqmtk
5S2k9mUXWpY+b5bvYLnL1YThKvKKhXatu1zxA5gB15vPu2OqviF6poM+qncIFEwQnDPx+rqoGwOS
QMc0KHuDTtTAFv4Gvv7jbjHHHOqBv2sqlMggAn6/WRjky2OB5lQ7douj0+swJHCo/mjUkaKg7jfH
5SYMSa8afH4vWVU+Lv8cQEL7s4wSA3Uf9ODl+1v4+cvS8tjn3SbNj1Ijac43DWvXmta2I2BoToLV
vLGnemS1FjHwZVziatcAZwamkDu80YflAxkc0mYhpIc1RqIZYBKIVF1LPWA5GkcWIlhNMbaxUcNR
1G4djNie1iF6jEZDW02j1nrYiNLToMfnIIqf+r6JNoGkuiuw66yWjW2pneNbmE/oDra75VNcDwUc
7l3eldg9wIL2VRCcKCBBGx2V/bJ3NHqWbHFZPS3Q/+sv7XAR+NwZ7EqPj8ZjPuQ5NPtA9SBZ1Ccj
/YCxoB/dOjdP9nyjMBlUqmY2ZgOob5armttHRyrdeeC6R4uh9T5Sw20Xti9tCSstqNPAq1Id104X
IuHThHmO2nS4Jms1Rt7uUPffVwkYfmOyFY7zFOmkadD2qlrsIYTHrkFTz8XjIt/ISUv2IbmwopQH
tCm0pPPeRYLByaIB3XI0/DlAYbkv/MLEMsOlFo+1f8wx9K4N4VRr12HYrP5N17Y1nZlqq7zocUSx
oLtJM6Pb2NK9c2I6ONh0n3prpzPtXV/f3Sh4mPo5Jqv5//Z4Hgl9Ome57QU2LaYMH69oCCWwLPI4
JU7GBZQse3DPoaA3FzXijHiPlLzlseXZKQ6HdS2bp3DOxUPs9+wT07QlULc4SePrRHURvGsgThn9
j4hhA7oukKxV92wqmPGQlKDLSxF/qskkN8uG5U4sd22inQsX/z91gY062YzCf4aSN0Xb/EXIALdp
32x85J/bzgEDMtDfCOYz5XKTKwpqU6n+MGQojw6BspNUHx2/ivb1MS4AsabzzbK0JM7hXEW3bLTW
we5uSV6OSRzB6JpzLtnAI0emvazA0XtIrA+7q1sCBXvgvyounCZy9qov++tnC8uOPO8B6HtlzSfd
+abLAI52FFm8lChlKHKvxVi/BGCQmWwTZTqRUbGyreSlCa10Myaga3U7Gi9xk2P1KW3S77g6LN9O
hu96BjhpRPwS+rjOZq/FQnJflhwnQrf0+aA7w+AVOZ7wqoW75XFtPssuS583y2rW52uX+8u7JlEe
7krBDzj/o9/WWxZVzUpADFg/r69dHsviHrzK7IEzvyVq1lK+h/LUY1cg0w8ABk3ZR8DvyCEmkTyM
FMD3cf8Q12TL6lqugfqZS2gKDQS05aRfDitzdL8GffYylaSETjMIpx066ucTuq9pAvUxWOVr0Oa7
zBEbShYGVlYEsXWOTr5CyAvIYTj1uB2/+QPh1H3pvhdIXIAvUlPyO4I3DIk6iEJqTcxDMhx7pOoP
kxZ+E/FuQEvyLlEorpqg92/tMKgvxC0LAkaj8cOuozPadutZo/ZFUh1WV9GZ3XuinJbnez3tN5bo
0yO2Kv+xEu2zhVH1wwhlCJ7Yt2+qoJQ3uWxB9VBy+Qg1sCyaTzplCjsLlL15aKbe3CxPSiA5Q5t8
SDdJt+1EezcOSCgn7/5meVe+NXb1yDQublT0t0gIGGbN/65xlLcwNrLHvqxxVhi0LLOxRBrUMq4v
6GdHgzu9VZiKtnlutvtKAiHryxBjFh9ybHpYXHihzqWsxB2zHw4Ixut3jkUStxxzhFZq7d9j7xCn
dghHqmt8lImawuRayZdMqaedPTRiJwjv+2L6FBznrWrHkFZRbGmn3k4dOsJOdN1cIwCXRj9Wv+uC
UZBmOgbXtxxtsB6Dqb2MoCCIRSvcbSKb/o3wq+srQ0ImN43U9aM07eSx7Yb35V+paWSussAfbrUx
0y9omnpklmyDCIsbJ1WrZyqD+KGGOtsKBcKjCXp5/uxE9BmbqJaQ9GAkPUXJ9LC8YV+acEhMEEHh
3O8tCgcKwvypTSd/1tSQHNkhSTe0aZOjMOPh+gOq8uSGWv+OfLzBeab7ew0V7PNEEPzyrlNoY8ac
dzFacP7tstst72pU6jeq0dqDoY7RiSg4AjLnzYeEgUbcLl6iwoIAoA4QmkrjEOLwvo8DCqzuqOff
8tY4GnGovQ7ICLZMlFGpxvVwD+VxuK7RBvnBtJT4ixIZMSl+NWnKnJDupWIKjsEMtM1g7HwzGr+0
Ue7S3Kwmxm9UR0Vh7V2kbNf3yUacU+Bw3hhtoSUIyKEVri/vxgYNxPI+ZlRs4l7p3lJsWBvFNjPG
D3l4V9eQE5c1AjJ5acD6b9K1y01SZv2JiYG4pUycIVzg89SDXMtibN6DUePn9jUu9E5W3ap+iC1p
3lpsNkzbTed9qmwXeLSIz0glfEwHU3ddo+0CdHCT/HCkqSNnNZpzNkbqjemDkl7+y8A5gMDHjxQP
ipcPin6WVlje2LImy2P+J26HLktPz8sKaomawm7q6NI0tnvhEuFf17JRcqEe/toBeuSabksCjZqJ
XRCaTd/J9Fv6a4MKEXqD0esX3eiLS8r/8pK6F1+pa163p0Kc0CpKeOMrtX+OItBIlW6kXzPltGyP
mEpE8FzabsquVs8I4GnfTan20RmvywqkLo1QZBA0N2Isz4bMLFBLjXoDDYHRb0eZWinr7wzJKUX2
jfpgByGgY3+S+2zKu4cJPP6qE1b1nVzfVWq1xkel4y1II96jYv885Wwj+ZWR8qI0wcP13dzwsXQK
8wU4DfgunAknWyjGDTuTy77u+B8OP9ayKiCrcZW1UfVgFka3x58y+wYK86GwaGgsq+QFfiCKsx+G
3cdemVT1jSaM/pSYEg9VV1avalrdLaty9Dy1ZEq/UFpJtg2HxLGanPC2JzOSkU8uv+rkxBnzJ9aZ
1KJusZR7MY44zuta2U2WHj/aASXpnFH+94y9UnU75T3GAusFXqrI4Ca0B+PUBKBCoozDy5iMm+Xr
sTTnpcNB92JI1D5DMIijBizwdiBOYU0fdR4ZvS5rTq1vrNpOiPsBkBoK8YYuelefhrZqH3ubKPBl
tTFINwVu23dkvNLr2sa89GoQnodWpUfm2+GXqU0uy2dxS/cL3ln92Q6VDl6CQ+aYqqq3wibbIKJs
803A25k/dcVMbhVMU33fyT45EN817pokMB+jbmJOOK/iW8HWoV317qucqx3N7S+2phRn3xA5+ZOy
+SIycVpWpVL3EYU510kwcifbT7OdUIbiYEGLuremDNN7qRvfWlhemlsrb0mLhblvCnnOTRHemHES
eQwim6+Zcz+2mfltUCA0dq6t3OqZqh3Lygi3ftG1r3U/Xpb3Chv1pxIH8RP9BXtHJNqwbycu3QiC
C65tvEcXuUDlffHFRXyBlDUcTnMm1y0B9ipVRLZnuVnutoGr3DgqOxOeKXiC88vm1y9rgJlbGr7/
qS1t2s4qTeh/3dLe/Sg4Q/9/Pe1fr/nV03bUv2ahoWvYKkcklkZU0r962o7519zj5lpnk7lJZYen
/iGGpI/+j5a2+hdyYcNyTexJwnS0/0tHmwy4WZX9uwsH+4vFH2JKYRiaafGffqdUu1qRO37hpHuZ
lT+KmAbsLJaeqp+uaaHt0vARuclzlFVnBGi7MUQd7YRde0wncYH3AfQ97TaBM0sycLmuU5/UXkdT
g33PQbpmbIde0NVWQrohMyZx77TsXj3ciKDQ8f06+s96pBWHUOTHRKFVtRSXzl0XbVPc5usiNm4U
rF8ejh1IVIOot4OtQIMIqxs9idFGZWm56U2aqZMcw43eOjeZ9qUn1rYx03gtZwYDuJW7UlGKdZuY
sWfp8qJko7OtFY5vXglRMY6hg/r6Ie0y4k8S7Xs+mMHcIvVQ2DNlJXYLTV5eGO+iHtGJF5PgWWs7
xuoH1/k7ZntYNSUzCjc7jFOPsSBuHcqNzi31G1hrlk3SS75xgFnTrKW9FRlG5TG9euyy7r7yCyiy
Lm6uOnK+uZnqaeaARLTzM6+RGI1w1E5spfkQJxWbWwJl7vrzlJyKfJoORt8xVZUSId1svijhZ4KK
NeCmtb1H5tu9Yo0/jFQ5xwGiG5PQdGRMWj7tIvLJe0I2cHeU/UFvSQbPV9qY3ieWisulIjZXTB7f
1R2h6S9OCIPKp6ZugRtEbVR0m7oBeEEru1xX6IPammmwbeGUzWiSIaAeVoPmfM+6CDmj8lNjDtIo
tOyQBWnhDj//N1fz92QJv+YBp+DC2gUtsyU7ILq5KW9HPhYQ/juEYa8+sfAlHm6wpAFNCA3GhSPr
dTVYXhG195Myw40y56FvjDcFvZJRF2iPzlrTfscBs0qa9rX14/OoTZRgbGcesdDOd7VNJo0zAjaD
LJth5Y/1ThnRfKfj1rFDg12BJGi9/M5FaWcYETZ6tJs6MM2ioL6XI90AJRt4o6YFp95lOo7M32sI
r0RwKw9YmoKTlcpH0xcQncZvuvljbH3NG0IVMBysQxEYmGZ9vnU4TiARRXORpUFL2OCQ8fv0wpBh
zneDapjlpraVpoWIthgf4jDOthFi/kurxgcjGdvHVHpOk1R7TizZfV+dGm1oTk00PA2wQPdkv68B
AJKyGdAFNV3/y9Sk+CFHk9IYrIcKZqbDRf3kaMOFLruJkiXzzFgG3mTH6UYPjAFbMoxOdBZAVlsf
d7tyrPyQS06LBUCdmWejL5+k04aHMITaCBvlHfnZjF1LmspZx9XA6QLAqEzUd+Sn7mEcxXM86BD8
bGuLkOZY9dN0ZkB9np0qGPKsaSe66S3sXGibXX2GJ0jv08dWrPTjujGM2yJx6rU9Q2rcod37foS1
iLPUtrXlfedE6l58V8bShe0YmJ7QBgv7cEX0QOhv3DGxcGnNH7oc7pw87rdiRPPBCvsgoxKpILM2
UxB3vRAwK1sJwjakI20khA7mQp+e9JCvxg2/RgqihHIARzUSUE1MMtd5Nz3WwDnubcTkPKdLNBzJ
qW9MhRQAv9pa9pdEccWNWbZeasVbirQohczgm2ySbucX2ktfRzC6er7YsEWMVgWtseKocNe6gWrU
QX5KAbaCFlg4jJ4qPLQBw+RBK9/S1ja3hmK0p7T0hhrGwzR8M6YsejKHxJsEag+kEBmM6AZ0+WBV
G9MRNipS+8rwsSaFzxMkzVpJTop9QsGXbbPpu09ndFMJq9vgHKEy09m8Gt3N4qroVbrynUowbWK9
NIZuexknmq7SxpXUqGKi4X4oAnEIIAlsVDqEQJKtlFBGPOBVTqmwDCFd12IvUUzoRBRtR9fe6dZQ
nIpRUlmP3rmAZsRY+g9RP9cj7eFeRbIeTjC7cELXxIFIhFbT7HaEkfXS5PmHrQ6XmBnFrUAEj2vE
/5YB4duoNf7vvA4vIvyqxDmB6HICCmEyrXGEeNZk/IIFGr57Hp1adv6NJJuRHPg+3WRqeYvHfa1Z
XX6gMEhGkSn2ZtSNyBlybSNNx93iwjnBa6RC4aOrUioMy1H4pjiadjfGDkl0qjFrgZmbuk5GvXt4
C+22uBF28NKNgEbcCN4OWASvBFu0NoUTeY2mPJgTfIo6YCDrVg8hSpU1aMX+i0F61I1R2w9dYdL5
os2wE6EvVrrdh55w6umgy2h6LhT1zqky1CeJg955gPJfApQt4in0mqgbvoSluHBBk3ut1kljLO/y
YpprcYYAEehLSul8I0hmVsnky52Dm+CWgoHm4w0g497d5X5xk8Ymzr82OmDx2rR6U7+ZfR2vw1yo
nj7y++Vjf24DGd76wXijBeW0acyupSRWfOVaY71OtvE8aoDtYQOldZRvcs19xH4AncCpX5Mp/dbp
vkvUsk/RNnH3kzNtrVlCxrxm5Wbmrlbt7/+Pu/NYjl1ps+u7aCx0wCcw0KQK5VmG3kwQ5CEPvEvY
xNNrgVfdf0crQiFNNeGlPZesQiU+s/fabYV6m/yLNzp+f2XU6WX0mbyOR7ebhx2QN3IsbKzyUWuv
YYXOp7rfWHTkD+WQEmSa+1ePISZ84ilFpNsU7HaKIC/67OKl9jkuMIlzVKMsjdVFp7gPek1qTzov
6LVS3TsmhYwUBb3cyQq4r+4piwcWLIVNYFTgExOwieZYW6O0kqu+Vu7GqUs/KLAjHfs0brllHVTq
QACS486ttF3IVXWQGLQYsOTJxSV+thnkoZnB6VTcTkxsNqcpCalO3tGx92v4ru+6n/cXc3mjQGV6
6bw1wu3EFjQYzAwEDFaousA+4tq4oNiGYLpAQr0msrPbyqrgkfHNaT3XBepXI2WeB6hpdqvlvsSk
f/J6VNS+yFhlxoyUXXdDag6nJY3Wjr8hfo3kSx//bbsPRbonjSN8WAabT5Ew/Ye0YwqEFAliebGr
KgoJMzaijWQEvh5V3u1rN0IfV+xIxfYOGD4p5CYLwhuliK63l35Ih3WhJpLTED4Zdo04l8nDKavE
ZxzBFjTi5TnGkAya4zGR+SmMkMbbpjsdzIhLU+i1sXHr/IdyiJS7qLEDPfOAwkkejDk1uGnO5qs0
S5jnlgOgWdMYeHe8VGwzkBL7QVc7h5rUUh3Uxl+Ththg9dyW8ZtdTMbOLRIbu8FMjUXnDkhv0Ki+
BqCTMyOvxKbOxspXb3uzlkFWtn9SdJh7HCX13uyd7VioPWLJVdM74zkfL57hqpMe0hcul0yNc/V+
Gh7GRivQN2YyIH4MSkwJRjkM1dHnYoPIlbhH32StodDcQ2oiZozqdiuj6DwJSn2Cy3cjUDMEI0Lb
qaxKQNqJba3K8gbzNABmcQ9Cpr0VpqyuSyLobMC3KWYLzWj/RCYZ+xEFUXQGWLBm9YlcO7fEisBN
BFgL/tZAH7tm2dTtWKhYGDZcwSVQf7EaQarnLgimhG8Dm6Bv7Djb1FAur777UcSdCMLazPeiaEpA
gdNbVNV3qjDfHYRNq24E6w4gFmNDhyteB2qtKW7SQ88mwQtLe1PX3AqAfR9xblyromTRpsTHgOXH
qItsN8/pNeryANKfuXIkPF0fiiGli1akGBb8B2wvny4ZBxopp+tehWetLn8INdo3zUtj+F+CYEPB
Cqw3zUM2el/hWP3EwGqd5J0l1VUlcDQG2o0X6TvDuvocGGJrUbebIuuQOP6Z2vSq6fYhDBG0hR1M
9HEvmVVFAhc2K+KzRRHRW6yzLbhwuCRUPO7YsqwBMe60WW47DbqxC9t1Qi1cpfAA4eThBvEDY573
tuU8WG0I2VeIL6efAy/q7qa2fuQbAckNuD7M+t4r3CfutMyZk5+BwhtYffsattZW9jFA9D48Zc24
Qz8qeMSzaFX2xrkOaqd5Wb7JJBHBc5bZAsIQ1heNHd55hcMmzjYeKwPdPt5Z4CsL/aXhTmv5p1y5
95XyjlzZf3vHR4iYOGsysGskEey6GR/r/bbGtNzM9taT9WNXRa+jvI/g/HLFPnXRzUn1rWZ4G/Zs
JyZ/P659Y9SNMJX/YWO1ewOGIYP808TXnQEQa2rnL42dMSn3jjTUK5DDZ1TIzyx4o6CyHyXqPgiz
5XbUYnPjTa5g7lcjTGbzqXnhphhdvBONvrxAzq5frEcxBvDMTyJJiGP0aYijcq3qZA9gJaD1OETW
hP9Fr1hq2f4OFx/i7+RcMAf7ww448RgUl5n/MkzmBj/KO2qct1G2zLG2aEU+UZk9A+VpswcRGiYu
qnqrnOmPRrLA7H3gb3wN4xiIXfFU9slDmbUfrT1dNKpr8gbuYlnvbPgIdVt9WSz5B9M8u5KCpZcI
npn1mUKxLfaeXDgkOy0y30SUgZ62SProD8XwCNELKnx9paDfMLG0iPxTQAdwIJf5kzPk+/haS26u
cwgEoLBUoEmSy7VFvCSZ4mpaSn0LhwDoCq+GtNuG8qaZxa0NuVIAKTF7XdBYwsGqP/nX4khkCTgK
cnzo9E422YVr4qgdANHaw8D2BQv/rUHV4ho6Gvts01fZOVYzgljy6JvooS1An9TdBAFZPXlzcSfa
5OhmPftXc+v0zmUsu6M911e9UVeJTBakurbvwCM3AiodbRiS28DVnDtGA6+DI6AtE+0wOiVXjnUs
2uS9z/T7tFwJZRSBABGVOjZj3f6tzYYTh9CCHfrRLftkayVQcEg583ThL71bQuInoEHERn9geb5o
yrs4dvOTTU/SKG6NXjA1MIFlsHhpd3Kk0JvbFblN33XUBDhqb74bPWuiPSQiDfzCP1asyNTANmJq
oEuFPALcU/OiuMnJg3dsB1GZeevQVu84Pn+PzDK3t23evjN0hWiCebQL3CXWxen/VFGywa37WFTt
SY3VF34OgjpY3A/tk2ei58mvvhdhXA2BX9BuFcXBs5N7RN5Lw/jM7/oXZ+c9G/oPlOi+N32IrnmJ
OODmzN1U8M1l7n53MVv02fSeh8J+1o322++0r6gDaEyOZRViufH9u5RACHf8E5nFTgcPgE/d30dO
+g6vmr0dxVtsX1AgIh5bVmdPZWss0Fa5k4N9mJroDO/9VA9s6IigIrfG4WWvClK3LQhFhvprwn5a
iUZ/LSfmU5mzVMAIpYXx1nUecEX4OpoPX1Y7lrXzNiIs50wjoWS49Ejh6/y919LPkucEXfNjX8Wb
1NfvlI3rA+ck6hZcqjo9utM/cmBEq0gzAq2eNn6Nqsedbm4mwfrEu9Zq9joBsymNhQW30vTDxzSN
D6lNsqqpzuAQz7E7bZweZHq5Kmd+xXklUloiU1uOxb0Ymk2cEQwyaS2Sjg9xYdB4hZIOmdaQsEOS
MV6p5CVpQB7Ved8RdRp/SzPaNoN9hURo07bbgZNPhHpRLTU5gnKvdOEpQ8vkdC2KtgO88SuJ+y7y
9KWOZbqLgMqvsrRkRjLeq1JyumXak+S2uQqL+qzYpza6ta0MwX6aq1rVxa5M9K3EklYZ7qXz7+u0
uc8cltltXb63VrUVqaRpm2+zba9MQgpGpT+MPkMnq9kmrnz1p+q+sWTD4AtBfWErYNqyXuFVRNg1
wgbS9kzkiD9YvINMJ3T8Gsh8xm6nde0HG7l72DhzaVzKJL8WXXFwNX1ndOO1HLRrweJSGe3GyGiN
piZwsmf2Tc8kCp+UGO56Kw2gzK3Ttnzz1fyUFsajXU/IGdS5nuGpjKEpV1aTglBJaYkqXABTHxRL
odeE866iDbTdfcdh4sJ1MN1qxzgniDBxmwKkXfcGK2yCoxZN9oNjjTcpyre4uGpJeUpt7rh0fzq8
PTVm+4Vo11tvbI0pk+1TyzVi6e62ccJjGku2HOlTvcJQt4s4I4ZJnBk9XpB587KvMO1QnsukxVAe
nSmAqbTGbE3YTDm49wCOu83yb5W6uouZUpQKIn+XaPemiw23+pZRv0mt3wtfjBHCnYJnJZfB6Ng/
Oh1tFPZ/W1OQK28F2Vyx0lCvcGXuB/66nhuFUZ7QJ248vfmJoMuulIn50plfZVOeJwKk8xnhizXc
XJwCq0arFSU+lK8Y0f803S3PFx7Q98EdXnyz+yja/ILWbEc++g6jNtq3B7PGlerpzNRcJc+l+s7t
6G+yOHhAbYfCgJ0hbUREVv8QZrTC9oxOKASovdSIJGmQ6FDy3YouCuELFb2F31gTBIyE94bZHb00
Fat0amYqrOqxk49ziOFSGSD4iQYUfRmYU7vP7DLfG8m2ZZINfsaFBNCP87YkmyeQsHz5RAS7aMtA
JVk3To90Ar0y1h4noEF/TO2P1hmvdK4UTGi4PaHuc/h8fvlYtaQsZMP8JgeA6uRR7fQoQmtSXnXN
fe9MoI1TR0iiVXxnrSKz+icCv8EB/pIPWDGsXEP8ofLdaPm8NgzmppgYSTNLGzyXzBV6ryRPga4+
EBHLdGhGvQ3XvRuqW9UOZxKgZuLqadCzqVkLlNJH28Hmj3P3zNSZqq5Sm7Fx92Jmul1V1Fgp9ZHl
eX/zDs9N3Jl7RBTDptcQc8ycn65BZeSU8Kas2L91NqoLWC7AB2eS+Rpa+G0GMHrlO6GJ27iMONXU
gQ5gRYpx5+OHyjswO237OOGSQ0QZxfhIkJ26YUyWafRER/A1x7BnmzaVh35gZE4S0lrIGFokQvWz
GSvE1I1NtKZ/C43G3I22dXNH+0qiGQJoS3tpfAwwaGWfcLLc7LB8CR2Bk77L2sCaei2IOxLA0jqb
dvkiT4EkQN1c+quE3EhD+DFSF+kB4Wxf+iz3A12JV7OC0Z+U00Fy38L7+uZoFuUPrV5CLQf/MtI2
NgtfDSeZrNMuMPtBIgyT2yJCRCeJZmOrUlaroobOMnj+rmlQjvWJ2jJm7y6rsGbD78fNQYaD9Vzl
f1gyfJLNay9uABubIEQWZK7evhQ8hSQa6KamIf4gAjBDH4dNxhcwFt1lhxP5NOOovtYMDbJFiAFe
rko/47rgFVz0B8ewTOq32j6AtXTWadEcrJxAtkgDxglH/y5VveDZYP3otx7RfWn44YyUp8jSkrWG
cmAXQwLqJy4lRNDQ6N0BUPiAZsuZIkBiLuk5VfaY9/lPOsz7OvdJFXT59SRYuzp3b7Gc/haEka2c
16Kq6ACqmcSfZ+SvL1VswmBytMd2uZJRtePr9chEAm9erdAomBvorjDMXIYbpY6XQWzjjItNoi9a
LVqroo8DOtV4Ih4jlzdS3p9QUr7AAIrsm5zrk6jLa116ALS4ZJ2BLMA2HN+V4X3Du3DRPLtQMmFy
h4rq/zBX+Q9Z8MGSTNUbPo+gA8qRgICXenQiZObq0Jv2qe6aL25xZ31U09rQ6XBtiWkxauW5MkxK
8D8GETn2bfbqLwKJgt7TmoDBMpdFlO6ysH2gvy7ooPKXXiyjwxqItR/7QWRY3znKDx4fhM61Zm0S
igRnn3uI+goR6LG2syNw9DwFBS/gwjcPE0sHkoV24ySeBnt4D3GLx8BB5zo72K5zcCODuAb096Zm
HLhlI3tpksvo9aC+ifcwu4oyYfqmrWJ11RM7k5VBVoEbG5dYNz0r3w1/OHjziObWeBjT5FtH1BKp
5jFKrS9TovkLM2qtcvqjT84+g8NnEa2BEXTDdOhZH7n7+PKPhgt1sOMDToOg7UiYsXklM5LWVh0D
uy1XY9xFzGXJLPHoLposhfKMkje0SP8ztS8R6cc2rR8cHJQL2T0mSYUl16vLtHA1u9NPHMv7hKnf
6D2wQwkaPdzqmky4XcjHaMqfzKK/GiFgzTS+r/r85CysUxQjBybMA11i0nATB+5vRkSTQaKGOMQq
xJUHhtPfAKX2oE6PdEnBwozD8NXxSjDPzZB/RtT3KFad+zEbdxMwmgjVPm3EYXLHn9zNMLd2b1if
r50m+01c5I/ohjI3/VblT5Qy0CipG204Eq5AFVQYZ813N6alrSxrjlYwTy7S8BcNptrnEv2XjcCw
VQJlHYlPNRbctTt4j20Sr21REwhCq+XrM3VMzkU3T8vFeY5gSq4LiZgLPsGuqOsfLZFHgIlbOZsX
wp/vk068+4P/vLjnZydHklkluOdHihGJTVcrbh6wt1WBOiVqWCmmBIs9R8V0TQVOQXJE9+5MZkM/
VT+Qaw/GVN6GUm0SEqX2sR2tRIeHj6mixZYiSZj2tiBEMC4cf9/4EpHtvz7Ulg//y+f+y4f/5cd+
f+KffyBpd5myWD0VHqWo+5iklbEFl+WvZIPS9Veq/avhBzVls2KeH8qU1Idfk8C/7AK/H/7ffo4w
DuS7IWMRMSbZ4Vf6reIZQJHg2TBKxLS/Ro3fN78f+kJ0BzE/S70futOvcwGnNv+AN4kocOLCXOkh
EXnrZFGQ/9os7KnwZtxeuA/qQqCp/X137hakiQeL7FcM+y/ThrYIaX8/1MABVm7o7q3c73Z63Rw8
cLkERCw+l3/e/ZdivSYXioFduBK1zNa/doEpqv6zXeD3c792gd8vCC8aeN7/w1LQLu+BKskBe9vj
urI9hCu/X67LFyz5HRtNDA+/NofONrmx6SMKgyxGwGfX2LeW9/715vdzhdZAB+u/cIvcyDz5znO9
PpCODbbDy+68iHGcsJKvmfXNxRKZogCA35SMURnY+8xXtKIM33KdI87DCeGZ40/WeSNdKm+8BcXR
VgTDIKUKCB7fqJlj0nLKMCCeThL5YISHyCuvwDbUUdrAlKXO4aqGSyahfQhHIPHi9TM5dWBE3ATp
lgnhdV71QaGjpQlIZ6e6CMBta7MdINRVPvFl7kEjfVUXzdGaPPvo96O6eNP84KVjdjRJhjzFVYTd
qvmSaQzxChMcvfUqbcfy0jZ1f+nsxudEdU9sGaoVw/lN5QwHAUx7PbUG/xsT7BEcI57+oki3EZtL
alLBrcrT2gtsIGJM2oLJh6kftFG/t0Z4tIMjkUiiGpkr9wA2pTpQh6+eAT/lZx2SQlR21mUwLeui
uohXvzUBW3Wvs1X/FUWWbPiR/lKQv1WU9hkqm7vjwr4l3eQdhGGFEOIJQqktsmumD8NnjOLV5k9r
dsW5rKjfZ5YvPQwpwX9TbwqZFigeVXI2AowNnNR++zlOwIsIliqvWjuX15kApR6S0iDnIfCYLqYQ
gjady7OyJGetLb2bN1lWlKjfRHEh6pTt0nSG9rSwsXNWKozbSiI3t4MBGIv+XJyBgoozM9IDmIAH
M2oEo6xG3aEc9fS/FiOCmRUbjjCfhClzhmAua3Bc3JgoVYuZVBhaCeYAxQYkw0bFhboYJIAoEkfv
kuU3YfeksZ2jvDF0GMeh8EB6uRHPSo9Xz68XzVnk5xegY2/c7/Q9Y7onCpCNvjyJbJRQmrBQKdjJ
8V0xnJZ11rgWImk+98+Xf7/ikBZKCBPgGu80J/uyhmBfjAVICO+7d+e7qmioXdPq0ZYTIzR5CWMg
f1r4PE3rVps+MdT/6H36pIronBUKRQX+zcl4SkiRXnW28VJZGYGGfv0hzJHxzcxUtpkfxnnoT0VO
pKem3zkdlaLhjnc4+khkE0tkxbEmvqAtqfNSchrjBZVgIc0WpE8m+kAsuBhe7coE89a1eOrNmgye
duPHWB7dkDoVSMVDE+UTWZ2xvS69gQ2KMTwRibjRJu9+TMD+qlHdGiLrGGjhB4EkNFWUYJ3zMobj
2VPZ+6jZlKk0nhD5b0aBdMYAAEriZENZMvmb0Gni1ZiCZXKs+lqIc8cadbCCwSd0T2bJY52EGCQY
Ww2C+FSrJEOc4fefsaEIE4X+0df1rhCFDxXeGkCwnjyPLIZwtv469HarxiC3DcDIA+QkDORTxaQP
IKpL7WC4t3CIxNp3kq1mVhNQitlbT8Xw1rvWgz0/ILxGCySjW6+hxU59NBv5FK5Nk9jkoTppSUI6
EFlm8Lo4CG2mK021bgbtNazZvJqE+sJsqPbSmT/DcGGBDfLBM+zNmD44zoUT/8nvSqbDqPWVLAJN
WXdNQ44qnq17z4gPdZf+sY3bOIBPTzx2FpXXfZQoPuDyqa0StH799FPWlX+QbEhu2hSLoEbeTjdj
noxqa7lRTTJqmAUOfR4akPQ6Q8wP0GLu01ztEM3f6SkVZWseMNdsp9LoVy3s2bEq67UxkWto0eRY
icFFiX3XqfH5xMl4rqKToIoLEoAV67zImg0DCrC8RfMjIvtLCDIQenaVem8xk0z9R9UmEwZN6N14
r4xTE30OsWG+9g4DF6c9FkJEB7geFoBA7dXQLg31WV2hQLFl8503Bsf0cKzq+K9hcO4LnVwQmd98
irMB7ESvIrRiGjBwEQKuq2igtZgMMckdOG7n41JKthZwapK/GFMgNndlb6zlxCQC8etn6nVM6muQ
pyH8ushnQx59e61bngSBG7R8U7GKXKu6TowTVqby9gJG5p5ut3yQbf2MYuprsNOftP+G3uhsB1OF
gTtHe85d+1bwYBUOQ73SRK5Hx88+YHr26kQFua8Es7Ou234SKodrnPFy59rzRhErtu666WrE0wKE
YPlIeDPa78xy7pzPWLPmrUNHydN9rSPDIQ3I+Gni+eomhQmcS3qbFD18yYZ+JWNf38wjmmC/Y1bo
mpTNDD2wKJBph/4QTXxo49atSbCK7Z7fp4XiSPAWqVXNfU7rudFMuSQusJ+RAryO1v4xB1yJWj4/
aXN64ESKj5FRXgCckOasG4+xQ81sFuUE1z4c1qJv9nFnU7/l5c+kZZB5UxgmPicbI133nDpIdKrw
Dm7RhegflG9+zmSslTa7M7RfoP43wpQfvdL9nVvLe8ayPhhw45qwlJJO/ICHDR4lm4oNcXsP7Kz3
TIa8SyTA+rVdrR/SmNRwhGHF3q8pXDwHC3yVVwSoTUtmd/93Id8XYznwb5Pg4JpI5VX6kvfX2G6/
o2l4atAeHCduaJg+wo0MyeNIwxtTFm9L4N5iKFS41gt7N1Abr8LI+JIaIH94fHQLjftTMQEmWUGM
m4lg3En3v3Ws8euhR4KdZWSuNxp/AlkMdml7OF3QOMLHxgZISw31W9825SHjL4NF6JPj4RnhSYt+
ylYgr/NAz7IYM0/w/Ykvmtg3ZaROnWNP985qiQobYbjpYHI2VZFkWC6FYlVsaXtdQJGNPHCdXalD
0i2Z1dQ8iVgSzCXiJI0GAh6GfEemgHfURxluGpJ58r7XjnYbuqvWRso1zHVebgsXK7jo+O0zLUmR
HkTFcaxeJ81JTv98Zvn0jF/9aMZPlsVfWOrY4kPEYSdXNtyqMD5N2142r/98iOZkB6hy3KsQRiFN
NsvFpfhTERuLLD79vucyRN4PTrpRv3jS3EfC+fvuLBk4E2VZBFZJCOxM+svv53/fiCGstmnZv/FR
t9fHGI0GvtUWm+cpXt5LPFqXrrAOinkqL8HyoNdzeapbGMkkD/ugK2da+851AaMJt96YvSJH0WEv
TJjzhyL2iGOLQCIO91MMg3rDE3RXL259ubwhHHckAkt7/f1UhukBBh/q9qZz7OwwtkVyaDRn47am
v/eidouauT39vhlG+FZT7eAP9Pu96bZaAC2P02vJOxpzfPQ5Y5CAbBZGVUAmSwXPjmccPaCGDKvk
G1JYMgHIwPpEKlB1QlvSrHqOQK7r4suIIJyWWbaHonzp5cRykVChld2kdpDpWXtC7kgIMsROojW5
fBwdJV4STcnJioDxmSL9Q9vK9YCK9DTSnqzLicVFKj0MxBMDE4JGTlAW6xOzhfrU6T2KjtrcEV1R
UUosAT1DrTdgdniUW7z5JxPv5A634F1HmvqpXyy9pdOSb9pGy+kSsQj5/aRIy4BLiiF44pd07kJu
vBK/hFDxKfOIU7N//4fw2AWpPNVkVadheRCiiYVB3ybnJvL7g0x0MLb87injp9Pve13CvbVfeFOt
klegpcm9XILCDPnHjPT54LPzzc1E7qpBHLoKz5XejKfYtonuq6lntLm/dgW/AISJN5MVfNB48q4u
Ww+I2eAut+0Pkic5rBonQ5FCOadM95MHejuPfX5mrV0HHskF6IQizUEp5TFNcifyUMKIbJYR8m7E
Hh5ye7K17+2HcKTWU36zS2L3wxral7RACK2R0lXUSC6HGW672TIwF2n6D8X7/1sXg80h+H9yMRzy
PIGP3v5nNB9mheWH/t3GIP7N9l3LEgsveaE2/y8Pg2/8m6O7EPeI1PgH6fwfHgYwfXyJz9uGK/jH
Frbev3sa3H/D8iU8fgRP0C8g+v8B04cy9X+jqhumsPA0YKcQjiX8BeP35/MhKaP2f/w3478nLv69
3Gjjo90/t6yXOdEGjsgWHt+bsiVizwINF+nByKuExClLsb7xGt3b2lny7U7137nptD3IdbJPVQIv
i/NnTPybageUgHnr7/quWw2aj0bSLu48k1SOIukxgUW0/KnzwnHlGX8IIBaPU+PcsUmg0nYEXUwL
4hVpHctfQwfF2kPgIEt8VzR5B5OWFYKUatznZExsrTZn0/Q2VoxXxoks5cG8m/JMX9zYO2NMX31F
Eh1sAQqrvM4C+BnNhn3BpwZjB8YwQeNa7Th3bZq/eCqaT7p1oMCj7sWe0WEaLME0v43uUeuZ+CP6
kjdKmLVyLJ9w4flQhB1d0ZjHRDbQAjMS4bDtzTvECgxa8Y1cSK9EBzJUa0ct9VEyrjI/la86p8sy
rMhXpA3rO4ujb9U7VnKIE2eDnnzjoUy6/L7pXPPgNY3aZDjFAF6t/dwctwo2zj4rfKRRWkoHmlra
DrUuMvpEe7B9J704/P9aWc87xxhPv3oUPA9Ik2d03a5TkanDKWH75RIA0CNX1lP+wNlgV6d+sE4d
SFwhmrXVtsLLKxSW09WeqGdy8iVJmphuMh+YHCyCgqHqliYH8Vpqk++kWasptfzjHLRhgl4RVuwG
rdlTgVYv0ybi+MoRJQ6ovm2M62tljVV4nJGT4n6TpfUMwrHfkLuRbGzHpQUvhlXTzaT4oKgsnLR4
TeLo6uF+CSrO6UkTb3ponNgm2ffaokmJ7Y45P/ukm2viOsHN8BE68bgtLeJXetSOiS+STVPBoPyN
NwPUiFwenWNgKg3bJZiNznJN1PlW0E2JuahuirsS4uE/b/jTHBXnoKDzu6xuVySmUnVH9ZWYhPcw
bANSZ4u1Yy47UQ+ZxRjW+2KJRfcSlgsWlTHTi5794dAhuWh1j16sC4hwX1HANGeK5QeBnsqMCSf1
MnZxFtIoyvxtG1kGJYU1oVAYnxqhokvRFActy7i9W5X3lZVIV8r0rqjd9oH0G+TWfgHpXAQ4F3Fb
GOkPApdzGRpfdsxGPgwBCmjlMFwbadw0RHurqpxIVtaXYZBObGbv0mzr0yUaXf9Ycovj9ppupp4C
Z+iMP+B+6VJxwuqZE56rCUWoTyCR0HqFMJg0ntlmqQlMiYkkWq8xzIcDwRfVGutgtpk7RIV2KreZ
cp07z6CRL4iXZwFcbVXELJOc79EHuzMkaNnMP47Mnqq+07YEXPHTEkmNqr3XlPEiT2eYrWPbO3hp
zGC/gZ2QMn2wS6pzVVc3fUy3frnIVir8pFVGXGVF0RMpIXZRAXCCCYoaAzZW23AiD9FmFiwy7Rq7
cxvUanweqhKMgKxR4bf8iS6Z9kw0A9e04Dka45dpVS8me6RVATzIgam8Cm2SZ1wATazKmvYCBeli
FfcTY5i4Rsvp2OV6zNxx1VToF2PvS8bv2Nqm7Q9pELit8FhpBWM1wIy3riN7E+XGOmubN+XNxEh6
BMnmc1ZtEwoYNL9IzlHW2tu4J3qvjBcOF9lD0fjYEO9CSBLlC2SnZl6QztMxAW2KclGmh96Kv/LJ
RstoZ8CvCW2pIQya3fhXljFBG1n1B4g26xnaG07eCURfEqG8Iip3QDMIRwB5DxLndUmgSbTg6NOY
8PAofGQ6/5fBDT9lKydIDPgbcyVvGLJ2JGjdcv8p9mCMxsgdfFsjZzYPA3Qy+4brTbX9xa3b5yRv
PsopubXY5taRq0V77G8MW8gDgi3Qf8B2TY516sAEN/HvDPSIA97pjWcCUoVpkkx063Y868g5jt3M
Ooa5QC/r7/IHn8otj3PgNUq/uJ3DC3mCiVl4Z1NMB3YBrHaURQvg4CTB97Y2a504cT2myPKsVzPM
P3KCi9YiUt91oi8MzndVW/W2Gay3KKvZADfJ66QbFxghzs54q/WRAGQZmXj1FGlFiY5IKGGl5Ljt
a1Klp7APx/UYsQfFDEHj186P2Kn/9iWKGUTnVhjeOwbxBRrz+9j8W80xE4HR9/aMhaqr30Zi4+bz
0Rhjsaq8N5Oh5V0lIh7iyvFh5FRLdst41f2Lh6hr7ZrJcNVUuRlw8M6eTT+fppIFNQaKrt8kZjas
h8T7TJLkPBiQWYwQPQ5ny7Mm20dz5M4apt2P7ciTJ1ONHYBGlGZ0jZxj2CwdQsnJnSZOeIrh8Y6l
jALT9MJtPuinWSMhKuX1UWcFjDnFL5n8TVrn0+7RRMaJ/dwsiq2saskVGMxDWwxy7b+luv3AZMdm
WC2oLlDVKi3BPXZGWRkFrdtkwch9o8unU+nPz0rg6/EntWmVe/VH7xPD7osLCSxEFetxB9qaeYY5
kjFmgenZVO/NaGnYxRVqcYYiOds1xkTGB2VEdejTV5GkPGeSu1rZiCxQwnwvwqG+8OuxtkPp6cNG
psoA8G3p0yExPEaoyxk+9uoZtIIBwWjNEPebl+qMcHrkXmz3W5enGOE2pUwjdr4cy/20dJS9dkIn
TucylD8QQg5+o0ACJQNreFd/a0PnQUcuI6Pa/tNM92FjucHs0nXgaKb5ooqKWicGl2Sg93PFXd2z
2XTYIsZXNTPJ7iI95L7B0ZUaP33BrbR2CUPDPGXEmzphxGj3RN42xRcGiWvnWGddll9m53xE7cs0
hCczMXalMDcOoiHSHJ/CbN/FzvOAhHnT++n6f3J1Xsupo+u6viJVKaB0qkwyYIwZ9onKaSjniK5+
P3LPPXutVdXNMBiDwh++8IYSKHuJnhIDHQtH8LBZcURpaZdO7QeyUCQ289nMN88S8ETE/L7lRtt2
DUpAmMsa1NYHtb5LDyyXIR3txUZ4gIAKGI0eRcfYx+9h9Bfi9H1SGp/l8LePOwBgnVxSa0eMCWWU
rzncPbIvZUBAJ4P4JUX6n64Mj12kfmu6DEYw1H+S/KmeRuEI6wVl6ZTCXq6ab1ANQkcRuWKUDeu2
VoNJFSKIH+UZ6oVuC5h/JWW9R5F0cAgQjlGtAo3OTMPmKlW2bsqnWEEDidCPAWvLoG5MLAO15aK3
0Wc09jctFXbGGleKDca13xsF5LbEsE66wmvi5DSjc8I5tV4EIndJ0S2WOmFbsYJXgmoh8OAlxR+h
zs7LMqDPFLqCEVRQrKTGLcMuseZp2SN5eUXntoJIKd5Qc0DHo2BpmQvxZXhAjjG0bTalQNrmO9aY
wxqchoExYzuu63Iwx1gQL5oqQSs1fQnOgge1n3pEZnJXyQSsutKIbw3Rpr86UbWR7nkrYAM+orBj
br5meHq0G9/NrD+mEYCC2HhWJQQdS6xgQxhqbbSo2DNutmONJ3hXGcGSXeUM/QhFU1+klqLzBNgn
HKk9dSmWBrjxeaPWBuWm3LYZC90mKR8e+vyWprAPFnU6ufhIJjTsIp8hA62kXDeZVfryV6gSK+eW
KbKqe6k4M6GPgiJVuv7aiITmP7/5fZ40TewYw2rFvL779+H3FwCDYrqr/33x39/8+5ouo0IgPZLg
9y/+ff1/fP3vi78H9n/ek2XpXpERKsqGspfc3/exw3b/+ZF1v/vPcf7+qoFbZyhTTLAe7tRquFY6
fIHfD/59kEyx3f379PcneBv/87WhVWLwqbYKM8Y1B+Oj+P2O33dt/vdb/3kN123iVNJkCnfdKk02
rA9LAcCFiDF21F+lst8Xf9/z+6C2qCHOWkuFVXup4iWy/8/f//t0zBBeHHo9hje9dvn//Q2w1cwH
qbJHaQgi36ojGKOhQ78fpcvf1/Rxzuwp7xU7g+4F5rDD2SBr1j4Fyl9xgVgcOww/DkJ0LvsC+06/
meKDcOw26LrsFxX44T5Nb1TMNZugFCxYb4F0tOe36aJc0do40dWZ7HFP5EJ95gaUl0rdfbkTkcL1
rL4AxuPkZxNJ75IXiUoqmkoGcE0/xbyZLMhOrOQnPZlPITia+3Cca/2SvxhnZV6sL4V+dQUw+IB+
ElB8B1T/CKVk8oYf5i+5CqJVcmUX7y1WrfsKJifC3h8TCw/GZYWv+YW0owrJj/1XCXcErZQHisyo
a7/TqxIWK2ZrcZTP7oiSLwo5vnJnKbHKycvp9WA3E77WL9l+lRNAPR6CPcQzEJFX1GQHtrRj7qNK
JL1sNvT3/FlCmN3VjPEJZ6dzfjLO0IuA9WR+P3giSuNgbt0YDkP1HPVe9Yw6aZsfeFQPZQxgaom3
svwHc+VZRBbhYc0CTUJAghZGs93PSC1MGzyDjxnnLXkPooJ+QW8b1cAAFgQpK25FvVW22Y51lAZF
JgQYzJJa72QQTRm7ur3BD4eH+TkVb8LHucNJIHSWQMWneZ9fi3cW6PwM1Tyo7PxaXptLbCPS563U
ASB7gW5B6UssysYfpvdHN08PCq2RHT6gX4S73CsG5Hp2PZi6KLZomUExAilGiunU+F9+QKcPqM3/
2Zxq94vENDqYx35yHn9KCFnvyD0ekB9TL/fZlk9U9Q89jre7mhqltVEc0kMrD+1zA1AvMJwzRApe
tnDY4BHjWXAc5/Db2I6gP/tg8xa+GFsqhr52To7aVvsuP/kXh9Cf9q5t88/khtBq+L2y9O64Jq20
5HPkYppgEX5xAZTA7BhXMB3DHTg0zfkRz+UduZ8zu2KFz+NWcCG5k4w6yXv49mXejDP929FVM7vA
V2obRjuzcjLZktUzRSRoEYAHaye3fLpIOrB/t7pB7njvBdvDT0hx3qunU/T8B9t1CSCwjeSPJZ3o
5+UViPMArDWEuwpyhQy405Hs2UY90JeeH3TpbuFBffpRnp+TcSvYPxhttp91DwTYSU+JCzsbjazh
9pI6A7T2/YLfBKQxO7nMsZ+/tQooE4utjGpON9mQozGWaoSf6FKeHm5/qE9wypcgu00oGe0TVhx/
2dPchbR3zJ2ZTq+3rW49xaR3BCD+/6sUNLxoVyBt1FNLeR4qZoDXgJTvuLzRblmc5sbnpqfGb36K
xmIs230AvwsPAwyeXrsDGYpsvm586izUeuzli8H2dUwPs0eTycPgOHkaju2pv/YKS8jjZBwhbtuw
GYJ529ix97PZtkGDqbSJeYyju/+MlJ/M9k07J0el7O2096/MbwO0DV6o+bB/l/RCUw4FmiBwCgr6
R+EpBERgzRaDp1inMzeTUbYXUjvarRez+9lK/Hq6Zagz0PcA7wl4fqtT40AKei/u1C84ALOdbZcL
RLEwGGB4acHcbJOn+Ew7xNTt6khn9Z0iSWovdxRBrdzL3hM32608rR15TnUhYOLKVT5UjbG4eCD8
9M+UKMUVj8s2jvdehSqC7BRP71V9li/D33JAu+jUCt5A6z3QcC4sXDoGyRMkNHhjT8nzA8tnZq8z
te/yN21HUXol0qWU1Yxu4lOfxA2hxjlI9mg6zssByq+5+Ri/1c4p+2PTe5vZMa33BS9I2/ibiKdU
sT6hG2kINjnCk9p42Q0Z3HszOAbKdgLiw2q5XXSLSlRvxaeY4iaSQk7xU/k4zhJbKZ/TT6luF4C3
k8sSlgBAbY4MFpwlXVwudiqj6Rb/GS6TP+onrs6yb+zKzsBRfBoOOEZyIxktSMPLSeNhtWAy9DgA
S4X1yy3q7PRPNjp40S0wgqxixyyM7Apb9OXAHIHhVD4rAWKaN8lhS90YB3iywnNKvUbywF6DR+f9
hQ99YebWTz+pQ3i17hhX5ZPNki0Qaeg95A0WhynaVu90dTKVp1yDxo8uCRu9N38+iFQRX8VQnu0P
fa713lOqqT6KHd7HASKz4jcsCSi02hGR1QB0cmFDnRWG18Ifw/W2J4R4qfxM4TJ/ee/YBT+iS35d
mFHoJtjiT3vlhNeTPrL0zFgrxAHzbZsaFsYG3oRUx1MfjNY//4PaXj7ByOwj1+tus+gkKCM41Fmf
sGu2w0t5rm7VDUZKvAnCyeJKAAeY0G3J3Bl81Rd9Ssv4WTYnlWDXTz2OIFt8fL0IwLsKdz62JKhv
qeDLmKvcih92BpaRO95skmCzn6OQAOduY7G9hTvAqy6U94BhlX4bf7XOQ3gEzKeyR2/W6pgrjc8G
5bGTcoKzVVykz9IDJZO50qf8g7ony3lufumFDe4ipD6Hk1N67U1vUU/JDqVuq/Q8pGYBV/C40xrf
KXortUNU1fSnNHJ7WGjhZdkmPyq09RTJ4Up/qnVYp+JrvAJT1jHwlL2QeH/2d/HGRP2JHbrp0U7Z
N+/gEWwWT9YM1DiwJv7U9xP99cjykOz90Hb1lmnwJ/oI34W9sm32kSc4FAAMe/TYYndY1jR0NAn1
zvJHtAcKPVMBsZFH+l2YHBYnB91JmOf567m3DIsCXQMq3RyfuDndzcCgxxLth7veRCAAnG/qvKzD
tPER4MPJdY+laZK6rI6dB7mrf2zzj5IQjbUO3q6HWgNKcXCjz/VeYC0kaRAkihWEQ0v1DiqHgIdH
sQgexXkz5nvYI46QIc8LXfAwYpuL+00R6MNVN/x6usaUfhPMkkVxG3FrtXSrbvZp4knPUAbsHx+b
DiHYO6KPl8hBuK5g49arChewjeQt3HIFfWFreG9PsZea5zrQXT/0qGY5oddbyDha07NCd8+q3Oky
n8LpFDWfuW4XXw3EM8jt87dCNikr5hHrsFLcwQcXEsQHo7M04ODZ0Pt7TZfqSbMZy0VgfERpZ82o
F8P91D9yUHLEe7WzQojD5WWDXrO4pXHKdkWZatavlDjVEFU2a+Nmgi+UX/JLCwcScSPSRFSY8H+h
9n0MA3N83zhUEmJGCsuOFOReeUqdZRMon6xt7CcE0pIOvWW2mP4Dd664lAb31iNcaW4Z2+9MYWxL
oMrEO7HyxNaEDMRPYzc3fH0ku16BMA4hKAF1PbJ4PHdw+J4b7UA9vlR3wC+i0f1a9mNIOwYNVzz/
HEn1xw6gBZDNm8LUZrtyNeaY05cXOSI0hs1UB7W3+dn8CHUARuwHJX+DMOKtPjHP9TuAx63YWeOW
iomMPQ3Hs1hUV6ziWYKNMdngSigSt/2OUknWUoG2oNLRotUerBWIpSJRZNFQSaEM2doV4APxjjzt
VXoRVIKQwCy3OMYjQ7CbNydKKksOutMTnsP0KQIreMze9T9AdQDJzCNSotb4DbHyn+vB2oeG/pC5
G47ZZ0+oqy1XOz8JJB77Lt3WV0IXyo/itG1wDsLKcUQ3h3vpMv2H7DXbpanHfH7kqG5Z7L0vmylQ
owNefaA3j4+d6I4YGQNnzM7zHtOXeL1jfbMrgEuIP8LmkCZuUTrvuBgKEn6uLr4ZIVLGFsao7M9/
8CsAZn9+3KrJRaFZrJ7hbjYZqs4ORRXx1oFbRF2NI8DkFfkt7ah014fwGs5vRoKzxrq45OjOv/ei
RUR476kwE4LHVtXZ8vNymhPL9HQTKq5LgPFAPAtBld2yR02DMa+eKDTqu4FdQCTESOEm2s0xXK8e
Q6m65Rg6v9DU2T2QCJi26idGPvF0zj14rzTJUXZD2JzETArGOmiLixbvZlz8wpc8xUqdFM4unRn/
CKtSWM3kBjQNBY7PFvAqUBKdbEs5D9KJcIb9ERcdFrvpx/iha99Rkm2d9OEh7tNsvAzwQl69QKFn
RfJq1W5CW6zdDZfmRJM2Gv1UZ22zp8pSWq/Mdlkb6AWIOqdIQaH+JU+YWGev1EI2sAmBq2FgpQC1
tieV4rcDkkys/TzDUtJ9CIcS4gGy8rpTRv5pHX6BeSrphuH4VOAp5Khfdfycbks9kDxN2tWIhj2s
NQhjH1EdOj2PS9QgTnegHI1gSz0dMqwDwk5EOuG5yCJnICERGgCXo02MyH9pfulpZt64AQtSQ0QH
UEGyjH25yc4oUTwgB8X0kmmX7BEa1TdIgZ5b0E/iji1bkm2EMqd3CK7mZy0g6ka+w64kq/YP6mlK
5T6GQDwDm6H5ddhE7OUEsTPWJKX7+GGxgXtEJXhCrQFRGVbq3N8gVEC8LNxUry+82Ay02irvreQW
8XcoWMTudrHi2LaIh3HQrDkoZCr4CVALYSsiYGKtW/LLjNzGC9sD+5PVn5g3xk6hhe2B4bOIXxvq
4R5xR38tAupXNgJWT9FH9tEf3uttZb3X30ow378WMrE3U7D773rDCm5JJKXJR8LC9DhyE+46MQ1D
FC4dX9OeyWUDpBQuaW0J1NipzJLefQjXNHLmq8ZF+gBLe5o1N/0i7NJthW1MP7ygMCE4ecaCiorO
53hnLS2dBnYPAB0G8dz63UhqRDeJLjJRKo/lqThmO07I6q/wpSgewND31o2XqvtnKngsN2R62a48
lXUwPc/fA4p0LYV2AO1igAaVSjGCUd2gjfQOnAhDWhBYMFktcqh5ob3gsLpyQalK8Az5rs02MQ4Z
/dxz7DSovrCRzFfmFt9E5g45hmWsugw+Ey7j+JrINlizDuWVycuMzD165dQLWNMxq0VehvBpChBc
oAm+lQ5oPzDKHj/g6b8L9n+H6EOHj7BrAMV41KL+ijfpwnTnWxAqHc+9M2TfUNGKn+RSXPR95QNZ
h856/D2eaDylXwAtDyZGhCSOBPl1HWD9NZzK9G3Rd53scVIRjp9YvjiQ+CtKCITFa8N0uCkEVOY9
/UNOrnsSVL5A/qHAJHxmblh86bUzXPBIYUZzKh5qVdyHcj4ztPoTmap0J7zU7P5NEZ0N5QLvBOLx
a0Fc5kStBOV/Kk+JVzauSETLxUloSNnSF4WjBEYg5Nvco6OfhyQuQH2BGcGLxyD5XXvrUOShwcf6
J1jZkaBJNV9+9NGLXPk2Tx5J+6i4VekYb5UvOYavV3AQ6BAjgnRqtVNS/JUs886X9xM2gFTSCYBX
WAi+YuLoxJErvgge9BVC+EU99OdIt4bnCU1mT95irW0RzUJjq8JAfNOofWhnkOndDwNoG/qcA6bH
ic2SNdjysh2d7KM9tLJVv6ixL3yFNUgNuwC4gCanZ54Rznxs7JDKS+NEB6307s2X6k+H6SXeh/f2
NrFhknTiidjZkWHFFxum2rXV75XoSJX9ARqytSgnWoXnIEU2EkI44J8zJJk9MP7ZR/h3vFbmoWJ4
AbwuLfDrKPE1msNMrLSXxAQdSdX+UI9/pg/2M77mvfBVYqH+7V7/LbDWVqk3kbNtsOjpaKra2Xt+
fcFZOzp0F6KR4R3zbIyAAXj3FF4Lq6wCEBeUGXviWKoD3Q/WrbHNnIVOvSDZ/KPsffOZ2HyPDib5
Zb84AzVM+U1+Sz1upJg9RU+PCdql95D3GR3d5QBURPZIJtieyyuxQPEuP/wXnW4YI7WxqYBQwKDS
wzqNrgl1kLXY8ZO2fu7lTneEQ8urorwXGEMziiVYLRzFhVqzmx66DLhaUOi3OnSnzRm+ADr9uVXr
oGHQ0CLY7/bFq4ECUPvMXT9Cia6HfYY6X3kyWyKB/LNiI2iowaVRjRr+HpU+8fGHCl2J4RIO3qWn
Lp/8R0XGBIKz/vOkhPtCUZH5v5n6ZUa5bY1DteQ8WkpQV8FL1oAs/c4LJOX3fAeamYMf/i1PjPov
aiPmxp+DDpKmDkDSYUE7kOOv9RFLG4MQfQYW1hCnwaBDpGZvqNwv2LNW+EadjhC+pOZBxEu2RMGy
3gmhveVC99DPb2FP+dzu7/2df9aKW6De4V2UzxUV51C1tbdBCEi8UIm1eoIVf5Rssrf7yPKDQh9h
GKvGiUzDKD9EOOhsVUbJCThzfmRF5WsoX5O1MZljVnXC38Rrg9RLa9S3HHN65cM+SS4hogHhGU4R
+ToFXXmvpnZBtmnNd+GJbahyWFQ1ECc0fgiiQLtGQUHVxpezpySDYu/NqGoynjmibmIhpREG1XnN
otkRQYfh9pkZ7u8KWBxZbq/k6vW1IKvR0qf5k6s13ldDwzXcZ7mK19HHokdcGr4Nt/iL1IW4mFou
CyTaArWnB3K6J7HY/yDqGL4lmyshZkrRj55QR//xk9Vt/lNgn8V7tIE6ykTT6Vg/SJQpajC1noja
820XHR+waadAYpe+S/BBP+EbCJjZU5pBajTzt6T21pyAFfFhT4x3cWKmXYBU6KaVvoi0KYHIJ6fO
cIUnLnIC1JVa4cYy6eEcp9vGfezQqySuRtzMUz77K1iyAwWPhmoNAajxRnSfUxeWoDpbpEKEFBI1
K2IEjXvwChS0BdXhEoxISiClpwHUlIVWzt/cRHLIyjSbkvtmN02uGlKDISwBGZFilkRV6WdS73gx
gLSKdun2j3ClJsqS4WfxjpISh8UNArI+/USUc/5u2BSbh09HAgo5YdWU+lxRgCkZKVK2I0kK3x7T
UbmXp8xlb3vjsonpPSTOIv82qNBk8L0cQfycLeMtec+iLUsDR1Pc5k8+iWVFJWEXLXb4aTjloKde
NJJa26g8ozoonxt5L7PAvcfX6SmZ1xGYvYYpSYIbHtPspGPiiTpsd2XVkrky5BZXJUCk6ZVOsvo4
NPb0GjMIeX8dHWoG9WcW2eZ13jORKVaDBHsyjgxwKk3IVLlVTUXRXVlBrY91K8UeEvU1HQG7Mbmm
YaUmLSVfzF7V9l48fFptNEPJX7MX3kthpyG4wFFW9bjv3I1RpbnkzpSESKsbsFhnJMz4gb+bBocA
PYBNQSYxcZlan49CZQ0KUqXe6c4g62e+VcLfHnTMA0IhgJYdtfZZey9NT4sCFAaInDtlX6h3gaWf
YxZCp2z9RwRt2Z/Fxzp4kjXzYMkmtQb8AkSCUVnS+3W5Dxtb7E/LSNrmxgKYZIetPb8SmGxQYqFY
UQUcPcfKJ/ODIjGeqadzdxsKpMhfMSJrr1dufCErGdejZkmZX/ht0f6qqCDghYhwa5NyVTdxhjD2
kqq5jW4/jfWK6R1/1/M3F3XAnwPhn5ZMjAvDhe5Jz6Eb7bmsnBHnVRPujNwRR1ACDkmiX08LjF8v
wGvWfo4+ntkLueJcrw3iN6aXio6xrGEQsiOqoxtAGij2kBfX3EVKlO+MTj5Tmy/sexjbVeIfzjqn
2Nhkr5T9ecLhU1nv13AEWhjExerISsnOR0ot1Wy462mSomBdPDjcM86VbBDrFCJHbir7PFdV5qAp
aKA3yoyn4w20pUa2GN8ym7NibLWEzDCENFDc6y1iVWAohSor3EXorrlDi/Id4RDO6Cv2wCeMVSAK
fzeU7Y9GhKLbum9TJ6FUiaz2OmgNV5P+MFZ4SslVVtfP/ueb+Qaz33IIG9JqkG5QpOiPO6QntQJb
22Wt5kA5V4QWSGT51Lnecvn5ejb+8vpYdlxW/p7O+HpDI5s/4twRjuE2cjoMesXlqJhE/Ia3cDsg
6ce0htfT5mzRzOTQEGTm0nEJOEY0CDj/pXb4OM6cP+J4GQTrTaqBbTolyDZrvYHkoHC51vaN+OgO
SPzI9O/Ye4iSKLTYxuA8jtM7Xzxe6RIIZEwe38vp8N/SXflAzIg09YnbQ104I2vebK46htMGQJYt
U75Q9r26HegKqDAcaAKLDvg3biIftk6MxGaiNqozNDTrXvT9hvzH8LixTBC+gzdy2zlDThP3JZRE
Nb+5RHKAnEizuEtxaVbhTPoHwECJfiE2MpVtyQyK2l5QH6WrazrSi5bvKZ4IGcWEK2OeLw9BPQtA
Od2Hfk57O0cYTD9zPkhkktsoaMwcuA28F8XadSwCTKH8LK9DaoW+UnEn3GGsAuu8TT+4mYIb5Spz
FLyP24AtOrdhoaSgW61+jEFMKjf+IBYPk3mgX8f44FbOmH4XfiOh9ufQc49zAm7Yq7iL0QQ092gw
wroj7eOoOOzlQGODaZHVdj/sGWT9eXimQRphicZcRIb+ZXVWnLnGLurGDCIp8mmxQQwxPajkCoJs
pc/RMY/V2CVyRASwS13RhBuDC065fV5Mh+XEHC4jsrLAxDp44Pm22ByBtImyZ8BIkrFbcePFe5R+
hftg4ZuKC2Isk9xI9UT1zj3mMMfwhbmnd1eecrorgqvG6C8gLg8llMVgFKLuwLilzbVe2GhvAtGR
XZInEI4L7Pj18luFSwWnxGmT7LO5bebtP1eYtVToAzCVXB/0PsiFYTRPaN6/zluwbpzZQ3C5JcxF
ro/a+Uy4cu062e1580oNj6vRLS4SJGhbMwrBFOiyIwsuF6zsgrjwuHVcKLrWSoyGqpcD+OTCsgLx
HGvrNZEqoYrbXHX+PsOOcXVVJdBYBwcTsrPq2vKoyX1zftxXhmVI326z1ienfG9+NpeQcyJxYjAm
Oy4saR6HxPmvgCAdcJEda25IMR89pzU3BR+ZbHZtcVuWPV+/DoKRUiZaNrYxw5IHceJvqHKSlcHd
pYvlzqavt5TUrGF8WEin2D6rp90gOyODBXpOtD9MRnMff4FSLZ7X8SrYfPJobB8a5K13sgcGGQku
OfCGrK2aXjBH3cwHcYanJtxFMJ6/087YeNq4XmmFK6BYVPmKC3smoYXSAYVDVprGGEKkfteAqEBM
i/XS2dCRMm31NSZ3YC0H3kWHEfSUg6NW+NiPygVIf/NCnQ0kh2nsJQERrZIK0UXPQyTL16WQ00cL
SJCdGvjduR2QLDzwAre6QXSqIalwTBrnYFiewleuqCgfQXalVO6xMI7dijVERjco0FT4D0FrfK7j
WrlwLym0olXW0vZsElTKqBQSsuUeM2voPACXVHJZgUrKpMC5CixjdfgExo51WJZNVn9S/OYJP1eq
iqZph/TIx0Dd+EXvZJHL8lxtdgxDzmKMfBJogUCdCdq6KUnJO+luk27N+AkHN5CgkcjkcXuc0aKA
mQYi00i31fQhfIFYYRnb/DQ7Ab1L47moXEx9VcIb84/eXmq0e0x7HUnDFmS5Qv+UIOWIl3jH5Vkg
lD3R2YNeOcb7R+mo45+xf1m7XpQSYhfDUoUZ2kJ1p5D+zGLKuGYuotq0+aCMYNKm8esmYGByKxiy
IP4pSZWJ/3hiBqLVyqDnZaZIGd3YjIzKZrTTxJsMOHGUINdN5hFvu4vwyXMDdR0MqeIXjVOot9w1
dnKkdAVjJ2TPcPeKx3oWvLOq7fXpSuxidfXLGJNCIj2UWIM1kmbeC2A/36iI8PV65zDz+GQ6Tuzb
OdupXcmMRpr+j3UBWffsnEralpUEgPKCpCym2xSD1AvTEnB62CHThUaqV487mY9CoixxkVdlwNMD
CRVEKkH2sNg5DKg4fZ45IcAOzAqhcxZ0yFYpwB3cEmsZuWFgYIa9ogbRFOC5J1I6j6CXXrg76L3X
436zBBRyuNxCeQmJuFhYfhcjJmt9zt8YM0wpjoyVaMGggyP4Xc5ZjFg5uEWR6Iv5lpvGylMAWtGg
ptJeAqjldB8AQlig2O8EdcvbB3SXLI14ObcLMGu4HksnlrEhObYGOGNic4zBYG8zdtbYh72PYhlP
uYYEZ8wWcSZHPdPBUU3K9muTgdvKXxURxBww40dTYrODkpPOk1VuXgWwZOrnGu+tLDtrk/ksIRiS
wu8AIJxmVIdHRj+2HOIqEBtQT8uVj2cwAbRkiMQ4e/2LRf5MbZRknXx13b5BnlD+BFmU2+oKM+g7
UH9bkBYUk9mcWypMIRF5izq0ZHjGjMSF3eH9itAQi8evnku0GtgqTT9zMVd9F4RmVzNRVUPNqmSB
bZql28GdlUEJp0RI2vS0GHkKU6jXd+qGYpOSYo2SgeR8TGLi19rmkuDEsJOG1Rq1kYCRpYCoyg3C
puLmPe2hUSB/K+8ygTGF+tkWmiyNbgFSC5KUpfuvJFAEUxEZSFlmJk2KiG4xi/hsUjhD/WHaPdrs
VCea4KFesXjdtLlN2gTnPux0iBUICmJeobhj/NJsDBKp1dz5V8hHX9Tvtog+ppBNplbYneOl8Afd
TYlrIHjDiAY0bU29mbuZLl0xZqy8X+Pi3z8PNYQSwsw4/b7UZkpBkCNef39XFNkjmKnclEk67Ep5
7ndFh5jt1CRcsmE8JDIw0ey/D3K0AMT8fd7DHt2hU27YUsPEbTf/W1NH6XxVrdhKpkdDuCE+//uG
VEu/jIeGtv4qWPT70CJggyPzf5///jR2DL+ixD2nA0WZ/NpL//74j4KRUNWpX5bLXmhAdgpZ+8Ak
bkZhRUcSA/huD0AshG7/e7SGACK0bbIe5aP1x98X//nD9a9BdvKbf1+ss3A7tuRgfUetp9VBQv5+
8+/Dr4rSP27Xvz/+vqjWzd0U6STOCmylqIC5O2zY6er1wv4+TOvT//Pa7y9+X5OHOFBSLfFRfzwU
ei555Yg2or40eBmlJHJxJLACNK+tKHeImcDE7elvyFE3OQiZqLaMngoxKwR1fANyvfI7ob5NVGYW
wGKqsZa3UyoD5fy3y8WWzC/8jFTcMrWx2VWh2aPZqNIYWcC0pZTQUn0EQDDiCFaiLT4oiKpK9Uqk
i+Hg5jVmkg8kiBGIAsffiFy7x2BYwmM61z0b8iiq9lDiMK9oD1Ki/KmdVzahge5mNxpLYM7GZ9Fd
oaYjl9dK5YtIKyQhXReTYvJWJr6vyjWNEIokm1a7IBJ6bsTHauAD8LWZQnRTCE8eYA59tUV1zoSg
RUpAfa7CHzXOUzfZsKWhL/TcgausqVphOhwe61WrcNyKiaTQhGsRlJsHuoYGuRaS7EGXT9Sh6o2L
nx0Uw5krHT28rux7px1KAHv6IYswnHpkzTeyj2zQEWGQRrUtqmmmp0JGt55NCC1s3aargNFGSlYo
0JVZkPpB26Lgoo6GM+GobZvI49YTiJBCIsNACO21EvstePpEm2jQpuTPla4nW7TbQeFQZTYoEGpT
FtImGt7HiovWNkgCJNqrYpI7lDPRpmhqRFKzMxYw2uZ3+IH4gegjiH/FipX4T/MIBRLLVU91qDZ+
XqWfJhUgVcrUYFZwA0JaEf5QSQNmoFilhfSjFmo7YrJMYNrSCErTUB6LRr7Ka9YFFWJrUEIE6gWD
Vgd5ZJ5mE0+rdhR0X4ynt2rgiAUhAxQoGIehn9Unkb1LH+JdiTc7gT1gzzrO3vSeaFRUP83UVA/R
wAZXYLWDEkN0lzQyQ3DMw1aQH/sBWT6k98pybypYAopiC5xNrZxcWsN7qQrdaCrhi+d/p2oaD4in
K8cSaXtY5CCkaPRCQVn2kq7+aWQFKMEo+PWQVEwgA0q6n8tRdJnKU6do5j1ZS4iqa06KsYfPv02T
qt8OtWplYV3tVaE96ro6BVnTv2uRirHD1IBVYfLajaBfBilh30seiZNHRrIOIvKcRB+p5ujfZb1M
1jLBbUs3m+9GIJyLCgXxE+IRYcS7e5VaczdFV26HRNzHeL9tJ5C0iFcVIJUmyHvp8JYlAl2gpc+8
VGL/fWy+dUjwwdRC7IP28aSMmbxTsmUXVTnR/yP8UBUNOkc2Hbsxwr/tpWh0b9xI5qGtmwN8mn4P
b2Wfh9Jf5dFBoKkpnLEF0GsAkNSre1XF/ldIUT4QYR4VEhZty3OvQZ7tulbelYAjoPltjREXD2Rg
SJJqlFDaXOt2MKQGDEXUb7GoCh9tZD9ExNhV2u42teX7hO+EMg6Svyj50zrSYeoi3IJOiXzQ48en
kdWJIyexa8RQ3iYoKggv+fPqoGwGgiIFU1JDadag2pQmWA8UPJN9yj5i9mPiLCFkb9yx4xW0CAxE
b2DANqq+FQbiLVWuRE+O9F1Rj2wsevhwsiHGpinqtpIoLNtJKR+XTRyj86ruGSLFZx7KRzyibLlH
zEYqyOMGaG7aRGdt6igbxu3bppuDjdELqGIB0xBWgmSNC4GnGN3tIebzVhGVQ8OtoeQI+juKTfsx
KD/qRH4D4woVWZOoSJIeTzP93WkVcjQTdTmpG+XemljUm1gbIdagEBNWFKLaR09OCAlLqzPwZu04
r2Lb4AZjusiCBxFWQcoUmo7YaNcH/NfdI9pMfhLixfeQy3K3oJWo5dVhSGrlMjTpS4itELYOXbaV
05sWVeLTKmlpRouyl+lnaVkiv/SPkaYOUKwOw5j9pL/PD/MbSckkKKbkL7pkFhD1+IZ9LZTTbWW8
C8kyHsy6OoarFHEK6Rj2gPiRrxAJBAk77Lfag1jXySGT4tdSG8nz6GQ8cukoCQvLpjFOnvD/uDuT
5biRLdv+yrOa4z40DjgwqAmjb9hKpChNYJREoe8BR/P1bzmU9zIz37UyqxrWQDBEMEgFg2j8nLP3
2pmMd1ZRv3CUbmpY0bde0VOeq5F1c+Dmu6QzmAJG7idhtIClXW+HpfQ9ncJr2tkOctoiJ8mGZScg
0v6aU+3mGWOXRjAG8jPLg/GhPvep3Z0iHDoMHnSLBO9w1KbJbZI1eyGLXx3sxQPG/hCTOibQcTx1
TqLDv+0vfRGNu1i402FUtbcvpDo17sytVtje3h0pj2Qr9oWZv1jKQaPRzY+GjBiKOWrZFT6puFVF
0Ikd9Fd7IpS+4dIyCGXvR9MernZdPIzj8nWq+vtWI9qDbHKOkDSuYLAjckFiMka88RMxcx0AvQ0f
XnUgdQE+eR9JQgvcklbnjMTFcHBG2+HJnlROaWG0597FkNR5NBWa3s4/Y/+5BwNyJXbxzgA9t5NL
gQuCBX1TNw13VLTzVkoHJTXKn2Va7Qh82rF+F2+hifeZg/2J/A9a5cT2JKzQj0WErMOLh6sxB08W
NuSobANGJn6JgHtrVF16rFX3HIBNRqBAV9HyKLaWyP+RLKw2K39AKuPRp2rt6OSZtDSzUpIIPu5m
kq8nikNLITXpY5SmVU9vzm84Z0xrOAhZoTJP1S2uxykrf2Hcvxn4LN7q5bVpYYxGOjCpVPz+Ho6X
ZQmS2zm+990CbcPwdRYTYtaZasC+zEt66Zt2usI4MtEN/4xcj4V51PYvsfE0uujRs6Br9mGqfiaz
CD8FTJZMwgnBCfj+bRSpH1Enw4NxcqA+NzWjW7ufaAMAQ2wKlvSZBTSnLcSjm3U/rB4MkM1yo/Fp
grf+8pqECDEaXML1PHMaf5NdtxPR0u9cSzFutkJuQUsGEfB2dpL4OtSMUH3Q9KMVMCCUFDmU4b2O
81iy2NlMVRVjlZRf2yQ4jfZA+phFPASkt0oTJerDyHm6q8PQJXcxv0zW0uM21z0ms/o0Eax+StHB
zfnEL2lj8HVp0DuBYDzYOfifCZRrm6ub2Mu9TIbmFjABbf2ZBQsdAvJDAe9P9b1j9d41Cxi9Thhx
shgS+5hCWJ/tjLxn8hrbcEAdlGaEB7m0XAFGM6Uyq+Mot7G9pUZyL9ZkdHuCOb4QqXy/DKN3a+Xt
C7Z17pM+6s0UQ7ptc8khyRbLUhk8kDmQXgBFoGqynRtYB8w5zbHeetYjHbM+Lwjs7JsCTEB5W4ou
pQNOIMXoAV3Mo+5MykDz0iFb3NfM16E7QF5uaV8ITW7KWdApkyl9Y5W0hltRYt4DHJ8S29FB/tvi
6IL7RmSQCIKHrjGT45AC9mPxTedMduozpWl96LBhIwfmIRlq/S7PXBK0kLvFor2MmIxpWlrfWtHc
F5UToIBa+o0+ebxs3lE88uG6ntCaXJakRrEvvWnei7518WOzjDC4MuUDEH+Q9CwuxbeKte/OKcz3
oi2Z2ZsjoMGxjS/EIMqAk7SGfLcbHQ7wkHFtPg7WKVSAcJ2qwO/GZbIccVo4Pl5Z8h8dM/dhGNPZ
rezqWCXahoDgs7TA4E3hcmeayjrawCGO1NPOuOhVAdL1LDL3k1iQMyIIo6A+W1mbPQ5JkB7igeF6
pm2RVUVOwEJWzdUMs4NVwBHqmiSEaDidvBH7kS8Hij5oCOc8V4DYs4yeFFhbYS0Oy5OD7+Twg+05
evFdhd40K/GOVdZr9JpLLPgpi/otqenZtSP4BBNcyT3PNsO7WWbaL8D4BDjZs2nSF/GEZT3UPmZY
wdLmRkTFsps6H6e8AwtCyGiPDDA91OFSgoKrLvgY35tZJudgqUgBmLpvg1efFgMWftHn436prHPY
otwOJEGyLW20MuKXNf3ovnf443YL12dzoTB0TfrVvomMbEabYaSmu6/K7tUwkplbrwpYs8C+b2fk
6FQRtJxgZ2f90p8X/C9df2fYKrr1zfTeFqPxmXLX4d75Y2k7kNPdRXkJHRufWeNgPFWlPIUlhYIc
mGqaIbfvvGeKXso7iqFtmTk/xiz20DWDeksFrGssr+i3+lcVTi+0HQiUyXyucm53rCRBZCMsy2s4
OCMDifyUgSc+y7rl2tLE545Jv9Ga4SFryPXKc/6cWJrJuirKm37UuDNpqvNMxHmTgeMeBpbOJXD/
0XJwn1hjcZJExDyIUZ0U7REVhQlBQcQRiaAhLtiXXE5TZ9mmLmhA1mkstz3jJ4Cx9OJbyeuUcFs1
Y85GjhZOaJaw2IegerWQJTtkr53FZXT2Iu+mjoTPC9qvlTM6u35uv5mj2zJUTDhFa7IC4uXVSszn
OGVUuCjG8n4whsj/GfWHM9lFRtl8i5PG2jmThnOiNe9q5P9xw/QjjhVlV5HdTYnzyZCjOphQE5l7
ABr9PkbIr+e4RqpheNBSnTbftTFxEfPLssxYyAIawENV3JVd97zE5dEgdPBT7n7plPoxpQEi2phS
sqbNseXt1jc2vVu7A4Q+FbhDUJBY1YRewT8rnyya9upY5rd2AclQkN4loQ2QzeD5aG/VUxcU6jEz
x3dnxEbiu7hCSAonOkFm2Sc3yV+98aUmuP7nIj6VSfYI+Lg5DeXCGIhIDYbOTIK6gHZrJm4nbkg7
ulG/VBOoYx8wy4NbQ7pbSaAgBKWMziKKRvgtb8bCZAH0607NeM8MNHw7KyMjLFZ7+IQoJUuu77VK
fiRV/rOWEWGu8DhaKxyuJVpKxV1VLv7PoDOtnafRIEm/vLwNvjXdmYOxI2UJkSDEzUNDTF8DATJP
7AerVUeZFdQ0Y78vuYJvBmu6KkXWkR05LPjj26UgETlQktFFvRwn6BqbaZ6xHQyAIxLvVNi656KN
iWNLE2PuaxriQ7ONx4XFlF3f4/FldNFw7saNeC2D4N0pDJB9Q/edXBoESElYH+bFu3dyi450Kved
wapIUtvVPlYaYeAGHMoGiz6C8UlAAgnwbfFX5/QR8babJFqPjDyqSa1xGFgFjGwO71RQ/0wYU/Z9
8csNxwiFPB5UwMgGV5owMN+MAjkRFOp5N+fMkROGcYbwmNK03yGoQur093PXVKdWVFxeBaVcqOIv
A7Fmk1qW+9x9CAqcxtlgAIIvVYl2EaiSYbBi7uilB/wMI+8e+6yN9/HYDTcrvex/LZ/Ns2zrv+Kz
Xd7K7u2vdLbf3/IHnS0Q/yBillaE6bsA92wr+I9/Atos0/6H6Qrb9HwBele4oNP+CJkX5j8I5jRN
GB4BSzXX4T38CdAGuc3yTdvxCJoU1n8ndd4yTQGA7U+p88C1aDtL37E81/FtzzP/Cmhrwp4+fQRl
nPiEk5PmjODFYF5lP07nhb5OZML4Luf6YM1Dg0N1yBvgm1MFDN/16/Mg/dhC2FfpsiU/rc9l+jXr
nmLFef54WNnFRrH6Oa5fLMNvSUjE9jgv5dnSBv91z9F77TA4cKSOH09/fG19jsssi4mPL/fk8xxq
J7u00oarTwEyAiwioKchJdhIvqqCmIA8uFGgTk8EvxZnaJL9xtGQAJ+AYyRL2uZf2irBJUOs2OI1
uC0CMzeZ/XwuownjoDC2Y2zEF2iL087zvF+qH5qDtFQsrpSCR3+AGrsUrgmggE0X6jatn3+xCsx3
szN5dFr5vE/Qb9fPUaIXNXrfOFhTW59tsPdn/r/6/LeHU+18Wzq8Xd0y3csciDbY0BhXJexKPTaw
wDHUHh0ZapnpvG5yoE8osgpmSIISO5QAwAI3QEvAYGHdGIvuva+7MDRRi/M7V6xYQWDQe/t4G+t7
WfT7W/fWDe+j33fm+BjUjIUae/rzZn2ux1Y9gUY4linp3VDVuCMDQkhdcqUq2E9AgegxIjVmFExG
kV7Eka13XjcmSxKrStVx6pf2pi9qnOMkpO8XFet6Z8La5SbnxdwnVjudvYSBCBfSeYxJmwixqdlN
bW0HWlko+xOsKK7KDn7QgZseh3NCp2+UTnWcSJdSAaMnkDIOeRc7KGzyxqlC0nE7hQzVBKnQUJkV
TEm59ZlnUWvkQhMguQjRGowWLd66sejj+lcoLuU51OEN68YeCvNo+ozq9VNJVTFWG+LbtMqhQEfk
UZzXTahDHNa9aqY9buVP4SK+yHk2th5nVbLEPoN0y/OxJJ3yAD5BHEJ5p4F2DNKBQTmTqdTL5y1R
gd15rLldZpXALGg63Tn2NWPJDn4FTeFs0iRiiLks+Gh+v7ouIqb06ytF9z51X8MJQb6JojEVUPLM
4VEModhbUpo7ivofRucAzCGiZEu03IDdox/PjZ6vDcUyb2twojcwUbAbhy0WVv1xeLPPudToGIr1
Y3AzC01WXT/97XcvWc2fo1DGhz5sATaMFtodo+EioDfr3npuusUY/HGahq6Bm6Z0jwM2REcFJ2CE
P1vVxGhSr17H3dTu/WAzAlC7aWJyWCEAYQ2azXK3UOPguEGwESvdMh5iVIZD/dmb8EEtSsLNaNVz
bjC9y4aAm2DZHFhTH9tq2k82cY1dP5rnURLHRZZKZ4ISon+HzVGqmuNXaRNdVNkbf+7QtbjMs0e9
sllRsOEctjuW3OgB0rjdNooOtjSLbatDNYROy8hLrhS9fgj21trNzB8LPR6EvdQDLdReiQmoz8wB
WqmA2LaebgzsrGOmEiowl/QaQ3XoEnFXWnx+Z0dvEsf+Y299zh8tRfhN+mM9+309iYOrzNVggZq8
Ux465LhWmFJckwl/hzayoezZmZZQO78FMvL7LWX5RPB1v12vQetTMnCoHwwLhED+Zg1AKqG/jecM
qtkZHa9IGSyXdVcdJao2dyn5c67Hwu9d0UjE44jaA8aPFJ3Vt6BMnF3mhP05A/g5RzZOAYoVhruj
2AKpZs38T040SQ/G3jYHWkQR7nLHfwgsFILrRylYss6oe8cEyhKhT8+e/bgUxi6pQJb0BdFMZt7O
sEf+eektY/MyCZIY1qudH1N1hcxEbiQR6EfTqo1DFo2PTM4wh0L8p864TSqrY2QyMDwJE7S1UkKJ
I3Ac9R0Uu3aSYCbS9mrYHiHiYTKcGYcO53XPSUHQSBRbxRDA29AUnA+SzvowtIefdHuIF6Lc2Mz6
v6LNyGVPOu9zhla2SmgBjbGZXep9NXDCuZCLz1Oawxlad9eN1E/+3oNxtAs9LpttVGH78PACx3NS
5/h3UM/nojrROS4ui5kXl9kaigvtHGzaBvD7oqf3w7QCK/PMZWZqhvQUIpIMIn1B6cM41YCfxSEi
lQZDcI44ihAqF08luOamxybX+P5jObbHdslthhF9f3bSDu8ODvDA1veC9bnZq1EH5RiRoGxN544s
voNlumBTzensNop4954z/hAG9X2Zj/KUePmtmszpCJB4gbmjyLFMqTJCgQCzo1gLHTeCnGWdfFsi
gBRwm3jVJa1tdQkaaMnTjhbYln5YiFCyMlDT6L9U0Zp//KXWhzELIcbF01kEm6JfxgOU6KcJ50vq
ibs+UdFxaASt97538nNAvEXDKbBumA+ke4ecnBVXlOhlz4obWjelXvb4MCtPLrJ4wgSM7DeMqKRy
oOPbF/l7O43kVGB0tK2E61ePmseGQta11lNajTZtK/Vmx8TasbqHcqi+JFH1Nncs3pyRuJ/RGBDS
zuZhEtbOn+Wnog6sg0WLZ0vi1JmaZhdO40vuxhbgt4HMkfELqe0dIaghzdZaMS4Eah3oU9rg+hI7
xrF1my80fz5nIRPimMCWg8/AyM3rXQeOg6Bq62aZk9ueZs3Bjumj+8I+5DW6ITcJXgoLDs1I9BWA
4309O7862yO5ZkEVG6KNV6DUeitZXtogIntD0Nhc0pALdPPiKVRnSf4i6dzeFazxHG3CSUi2ctPY
wRku77rMvJpJpfbwcr7JqoezkgY7h/XTDigorI6S7F1JqIw3ESXBivGYN6g0csnYGcLoturw5hre
W10x5zDqhj53ZaNfbXbWccp6+6GJveeipAds3Mi4qO/DZMRf1Ou7T8CtRcuZCC4wNz4A5z3L1WEn
M7pxTBCp+0TxObED1D8J+ZTTMlkvHfckX5m/QIIi6cuNH73pMNPPm23bplpY5c1Yyln9Td5PJOmQ
aYL+M4R/VMEDOrmoZoJRKos5JYuMYFq8XbEkREH2h4gub0MHB7XhKUxB1uWRh2HYLL5NnfM6zyNe
w7hg5EuO4aSHWDYuuXn6Bh81vthuewrmBHaNRO/qSnlvd055EoTEXs0gfPMr9yx6rDdS0jWuiiTf
AsQthvQpSwpM506Oja+QJ8efc8DLZg/UAq0Z2sl6Sm8nD95jyMJhb7huTRBu9GwTqHjDQYDct0S+
0CPn4666L5nAEBToOXsoott4QYOQxCX6dGOfJCm3vDTelRJBeStpchZg9CHLqG/+0It9EJsvoxvA
7/AYENTFUVT+V2YwCL1dcVfGWKW7W89WjAicLCVRpBpvB6+BzKu2sp4tkIsaRbUEX3N/JMGNd6o+
D9Fj5iWX2OthcCAGIe0C/58zx8/Cx9BYdyY+PJhWSVI90DfEhEBWFVJRXj5NYLJcsmAl/8YU7drc
7tw6hriSymcUQ6hCl/TaoyiBTcEAocbfRINrOVa2epyjON3KGZ9NC6hncoOfXdRyIRQjcluYbAdP
kRBhmGSeVuNxCr17lVYBZ/HAXLOgX2bQFuhlgwxrQGsxoHQLQRTkc0U+dgi4J47ANTHcScn8GQt8
hYX70zDqQ23xi5sdGnSUHlFQfYmm8nsUD7zt0R8QgRq6BU5j2Jbx90pitJVq+ApJNP/OfOFNQb4Z
KZf3vjW8MkWlhpJYvfoS93/kyq0V5CSDFCerYqEdFBM9nsajZpp1uaYmIAEAnVtKLJdpyH59wcdm
fdHHw3L9zkovLdcn//bl/+FzRdKiD62TiXlz77A6inRV4+g7rjWFSMnWx+uGjl51/ng4rmC49bHH
mhG8obxtwxJJ1MJib93rPbOG4KGzh7xbo6BmWJ9eN4V+1cdLP55b9zyv0zqqf/2kv315fbhu0sr9
4z+bP2VMD3//x+sPNw03Os0xzSb9rj5euD78/R98/ByVhXq5KDzUrut3r1+irawOYd4TKaaC3YI0
K9X3OJrv5XkAFIlXVTC1WKvt9cl18/Gaj+eqWVf3H4//9hryM7CVGf1XwLN0CPXP/9h8vDZbC4aP
x+tryKsHDPqv91UOdbrg9NClxb99Z0OA+jrziZP504/L6fnv4Vk+1qIlPLka5YPlR5C/LRbaqqP9
8bHx9KprfdjMaL+J3Fm2KFNYa6lat1E+vv778b//mvjXT1lfT3tOq8Eralk8nqzJeXcejldlMvFY
S+GcNOXxft1dhKSomBoI6lrS5y4hdES997FJtOzx46HZKJxzyOM/nlr3SiNCm0RszSb76zes3//v
nuOMAcrw8eM/XmMGJJHXFSJZFCTQEhWbtnynl44jsjb8w//uzqMIfLIS/u8/0xe2b/3b/3nndtHP
d2/F+3/+h5aw/zUVYv2Gf/YdzX9Y3IqJihCO/FMohPcPD5GD5dnSCqTtud5Hz9HRoRCWL4XjBx7f
R6Pwj54j7UikSQFqRc/3BUN577/Vc5TB/99zdBDKQCwXgWlLx9GhEX8KhZiLvlelTPxz42RfJkTm
fRu7eFmMzaDDp8wwffHtObn6RnftkqUDxuEyKpjtN2TiIPe0eAUZ2G2UImep/W+xlrc4LPKz5Dlh
aDnU+a9Zy2BmrYeR33otjxHoZAYtmJFaOgNxF8m271xqs70mCjL3MD6HrZmdihJL/TCSKWuazuMs
66vREf9ej1xkogRie2lQwpVhcM5Gnyh6eqRtL+GJYWyPWv8atZIUaQRArpYCOYNRIy8XPYwlh3hP
/AO1hbiwzBDE57n3JQ5S857GqA0hGYF7GpF1JlnEediVw1o4j03pvUsPdWAXq/fE7XOA9O6Vtd90
EqiZAGBHe5nTqXfCIqZ8dIyLIMRyGPuvY+JgoGbArEYg4+6IMaS0pueMxUTtiFtbDMV3J/A04fRI
LPr8OIWlebKG/sR0lpTxIgOGwc34EGLeQAhh7iOFZAv9KEERiLhyssTRp96PeD3I+dg0wZRslQ/G
YSZ2qa0leh502TdVPS8XJNBHkZ9Y4W2nVT7mHgMtJ0MjsQu0wEwXDp6WnM1afCa1DI2Z353QwjQy
ETYTSjWBYm22k2FHb+rQ5XFxsFC1NVre1mmhGyvJHKK9Fr9pGdysBXFQg3otkBs8pHLW8jRo6VwH
8kjr1SzXTw95Ii9I+G0bvRPVDYFfPZbPWohfjlNenHDsL6XRXtPJCK7h6O+9l6wHWrME021OLAQi
0/i7GLlmtjZtQi38Q/10J9yKib9L+lxSvRu8vc0QmRkymcI4mGhaSi0lTLSoUKEutMrQhVCKjAuF
5amTWA1ThzhkILL9dnGBdCUAGpRCv1gxgJUC2ZMZhT8tZLBHJ+uwK2qpY6ZFj9RMCErRQbpaEKm0
NNLVIknfU99KM56Ouehvs2ipLqhK6HmO/Ynx1sklef6y2N4Ozo5fVeGXaibhrYsevfRIk21rxW11
zjjA8OTpRZj/6hIGR8YUifAGOiaMU4+tFn0qLf9MrV+ihQQQG0OogwLMTWvQXO1oFNYS9QS9w/LC
GTdt0TheClHDAAtavCJ98oV5PFD8zBObWBbe1ax+GFOHaVkVX6O5JwnFh55ot7CEMfSwlELaaq8l
arqNkobkgXH+6tD9PuQ0gDZkFt2PWiRboJalozqTtnUqfGKkFOPQXCCrtaCw+J43YuX19l4tqONm
uASMphHkRsgasmzY9HPnHt2+2U8yZw6okPEO4M+SMY8OQZq99rkg6lMBzKIzPH9L8gTvb0ktBoy6
HblwkUCLy60xb2w/gZitCT8hRw1mMmtxk+PIHOYmLnBD2TYMtKp7JAPllwixFiMMjRK1G1Bww04w
330P/RV0bgCqNbrkuTlOafGD9w1INpOnukKAUNLYA++KsEZWFbBhMGCIyUDhdXRak68TQE7Syo1d
V6CMVgv2XTN+Lrho33hzj0MprygXeiDeLQEfm6e2wn+6hPgWXW9Cj/YUwagkwyY52XV+L7qRoa/r
/VBxTAI8+mv6Sw04DK3ZnbMBsn6Pr7/P8W94KcxWjwltnkGXGjEV9tRahetvRk8b0MS9F+B9StEg
blSFw2YIKcpmOOR06wFWFK/10mZ7blTNpkhpeZqMp0niuHY2fNO8Wpjqzz/dCOfOlIVAxKJoT6K7
T4Jr+82bOH7ExG/Z9LLGGSO/FO80FPNDVrYLaZbIn8wau0w1X4OEUcSQlD+qCVtqKLM75qa0DK3e
QJAYxjchnOJ4paFTKYmWNMyysAGE2C41r/G+BAgOkymmWTuZ7dYhl1hiDJunAI194kQv3HP3iDAf
ljYgAaOncZrO8zVNY65JZfEdUcSzYYYXa+wwq8Iw8iJb4dJRXxqiGQ2cqa1FPyRvLU3Asi9x3kWf
kAI8Nap098uEY84RbgY9rXGIZVDAjif5aUZbDvGAEbXsTPsee7R6mR0/PA9pj5TUltN2pPmGDgLp
YNgJMnUlTEbHRnYlOjxmkQTdVYnlIczaHrJKc7VCABTU9kjaUjk/IKCrONjRYiUQXXqiVMgklMHZ
F7RMERP1N1PNBN4O8nYjGxxJyELsQ0xgvYCDh1LvZMzkvZiBD9ulw/FUxphYgy7tz4rVs6fc5c7x
6gbHc4G7sRouSThyT/AnGAlG/uwzdNsYqkEeNAMGirp4JxUCwm6e1HYw0TV6NrrGfuFzaxeLnpGq
cnLSZy6+Yb8fvfY2Gepr4UXi4rTEHkZ2x1iB08SdqvSeudbBi5y7pQ7Gs430pYuT7FImJODYdOND
+pieAU990sls3NnpxGIWEzUuGVYtBuUvFN509Lgja7mYjmcnJZiwjnKbGVgzZU9SJAIxuB9krPit
BIk/gIzNDeyvJZknDR2DkxtzA06ggqH35EDwR2Bgtn871MI+tp+MpIbd4ji0VJLoM8MVjGmozOg9
16Qsx9oxT2/Dp1mYu551dUPSReM0dW8Rz4EWq/dNbUxXmt4UbIp2XEaKjze2Sr/L4r5LWAYEoFcN
sKtRbnzyiUo6gcXG5mh4kGmGJb8O0CvmJiLvPJ9NZFa6va/r8VjPv/w8T4dPDPiINantY7RIa9mo
nOA42shMZGqPSWTM3HA1MA2t/9PuGYuR0LGGh3/YmkQ3M2y2h400pxIyvfo06dmMPwAUbFDrc5QB
eattD1IossZNwWF29piopoRvAMRSmJZxA7ZcxI5mbx4Zhs7ndbPkg4VTP3ij8Ouwb6sfxqJrfNYG
1dkkE37HxID5oi70C3cZjkyl6CWCahAxwzaZBBNL0azEBoyKs+98JhdonB0qdcl9IHMJ1jGYQZuR
Me+svv/eswYHd1Wh8NFvcqLZweno9ZtKzxunwY2JwMpMOkLPbeHtCd8zz4T9PIeZdiHoobuvR/IW
s860mqPD+iiq/au9KAMgGQfirAfy656tB0Pr3semwE7s1ElwHPQEat2see/r3mw7xknHbFF8X2Kf
mW8VPDmhiYIzDLMT6WC0y3xr45YZRrzUg3DimrTBWb/uLVE/rG+X0atPRAYMD12Erma7deOMfQqR
VReV68aLYknUm/dl0pW60L1xVUd5eQz1aT8lLRZ5ahnura06pdoy1ukugFAtz627neDjzZD6o47m
eDOtL5ayGDzr2ZJSljFv1t3cha/YLNii1z9rpgeXvjtAhfq9XZ+wRPWweGaOcnf6ulohOT7p7mhT
5MeGHKr63OphuGCm5yGsgTo/wtnWk0FHifrs6s36sJ2zd7Pumt3HU1ndoo4MSIog4qL+/TG468ey
flad7V5ddEd7+3PZ9ss5dltxZlzs3ZDShMk/sePLuun0Xuf/agYsvfEILCwzoXNnETVKVTa44oGH
EQDoHUMT08HHJmizEf2BrPYZkTaFURvnOo6Ncz7qYy7h/GwMTEl61LxuMJowFPS699wk4nezjA3p
J508GnqgGGq737pZjX+/90qBJtRcbLGbaN6sVsZ1Iy0dP+EDLGThyLVv6Bqu6rpdi3KACf9wF7Zt
xNhiQYQcdu1TIMd5v35R6ZPdaSb6cc0EaWR1Sg45GCOTPLftep3w9CWijdEJrHskvdB8WR+rPnpJ
/DHar3+U9W+x/qGUtmt6pfzUOYirYUkxbGs8GJ+ESx1+H6B/PX67kd5r3RFw8nFgS8ARejZtD025
IEDjQJ64ajBjmxvs9CwI/PUD4T7+588rmGrFCCwd4hPlxO+PYP0t199XIOQ+f/zmXLZB8rXxqUAD
WqsWYbLp/ERmoG7iqRRH2VuPFhWxFNgaXLvVTtYAeccivnZaKWgrb9f39F/n6tkoB2ATPvJne1mY
5/n9O7o834fSN+Xj/Noi4SUOLArQ9QGNzwCMbvG9ZLcfmykgGFBayaVD6BEILEYekarEYpP1C7fN
TtwnFfvxdghuG6Mh3T58aBkV4KfnRi8GtBAWTE7bO4lOPFV99QkqKXdMzDsCFIFkkIw1NdsvQXk7
qdu0LH9Y0noxI6CFuUGO2zgmXwrzJY0Z7OZ+/Rqp8tWWIZBph1OAaKm7Ni7zYyWmR5MJVNWA45yK
a4Is8aZAccXSwkEsR+VJ14pLe9eRXE4L31xIRo3y4TiGM0sfqT4zNKwvWA5ue2f0j1EePzfWLLd6
oWoKFMoEJkn8S9xfIxPjmi/Lg+UQGjtPCPD8zykib2AoycX/btAnYNAP7Xnwxyd3wKU4++rcCXGb
tz8mG97CU01M6D6MDSbxRXaN3ek7BQm8fMO4MwZIVLZgihIJqnXfb+hEgPz3QnTPOkw399tPaeQy
I32Y/ewnOWZg7+aYC2gevXUDixVjxoxuDtnVd3U2JjY5N62ffMY+utSzQchZPrhiErYfMokCOJ4c
cOoM3QjWuR2qBr5Zqm7N6SWU0Ir6CGQvi4yeqRW9DmCwXbuNWTMzSamffVTflkNzlyAcgu2y5LT0
VUEoQS+yt85VnzvP/6b4EJYYQNgwAgAIPPdTm2dnvzCfiOZs6C44u7pdfmQ2NbVKYR2nY/coIEim
HsgJpP82oUzJy0Co+6Ts5zkMSXcOALMV7nvbOu12cJC/2jFUim54wHi2i6v9IqZLj8adE/5Xp0lW
QR8weAHVak/utUnzXedCkRpi4pFIU4NFARC/NrunosaiPkOEQ6pMA+/7YmdPaaA1p/Tx85lACj8r
rzKcjjjZzn0xXzKiuDIF7EWJ6Uc5ENxWtM9LKz9lVvA18IZwY3MeLRVzUNPBbIIT8CGvCX8x87sx
A57AmvTQesNrVRVPvMsbSzFZiqzUh/ZA4SVyMPhOiYqY4C06JVhdKyp3mSxbgz9DND5MjPh5fzsT
otNCv4Ysu30Co84Rat64woXWWgQPydS9orNDyxfOcB661zaKQwiVGRgZjwAPn6HP0oKW6KdMXeyE
iRKa4q+wAYJtaFXcCkj9G99l1cl96IOHiRv1hoeKi58x7Fw7YGK5cDnwBtDfMgfY0/n+JjS2cdbC
umQEvzfy5OKV1ufOLyG5NCPh8SlpJ3aL6aEljoBPrWGdTDpZocYLOtd56/fRccbhcdOJftq0o9kc
fGAIQ1r+yhs32SivfmUKXW9qphSVZb33M2P6uMKsyxILnX8I9T8P8s1QEx4RqWaLZHfeZEQ6ZDEu
2EKRsaEOTkZQco165GhmTFOlNDCyNsbVtKNrbEISjEYzfaiHbN4ErXPoXPkUxESPVMpmqIgGSOTo
zNPZ+8XKIto5gwJrnz9IO7K4T2CuSx6pi5erJZJrFUASNbzhlzMAqgngMvMj3ya3NQ+kU34FI1AR
XCmIYLMtAIAEavgxdBPnp8hbuVvSZYLrMUIur6GXMPl1/FumoAQXMGkWiwdrCqEE/l9slybpk+gS
n7EqPHQl3dgiI/7M7IV1ZgH7wl2DiWFII3Aur100UqrhnAda+URo13fPdMpbm3HdZpGGd9fDvjaD
/8fdeSxHjqRd9lXGZo82wOGAA4vZhJaUSSYzNzCSSUJrh3z6OYgq6/r7H5vFbGfRYWQU2RkM4fjE
vecupEODRW6csyLV/aFP+/CYR4wFNGybIPC+kyQbt7QhzhoZNXwvhe8hJ+wgcqo3dB/ywrG2iUde
TSdsvhl7TLtm4W3ItDqYQfBccwadCr/+jrKBvVzA5TNvviKmKJjWv71kKjdGcfFMDDyhzB5x6MFN
7V20MbkJWqu7lzX6dMkAgYNsl1Peu7F+63rvi0s6rPJl3ec7kqga0LbJn9Rxp+2Aw+nisvAfE2qy
Ttpo972W6dUuaSWlLJc0PkituzXgYFaK/XhaImf0eyM85RBuPP/B6rt44xicMlS1xDCag+AYxNXN
IvVDdY1DHiibZNOFMNvET03q5HduASXAzd1gzTYXRj8XxEw9ZDTWcFfhohpygLpMjnJ3JSIT6JL8
jfiooM7shj17XGIfvjCxwZG1/J1f5uSfWdqBeQUJUQNCEszP0c11p7qMfpVmDT5Ub/zaQS2HNdue
8UoGDlbAMI/nxTIBdTgGoSXte7zdsCprxR8sCPExrWzXC/epTSqFRyZNDrVzsO16uBguJCHfuRp0
YRvEDkBN5I8iRXrPyoqEqZIDLez6h6C31yRoHoY4wOubk9UZ9vJq867GE7+fk4HoEXsgoG4S3Q6k
ZJ41m7HNMEuB9zBc+ExoIxYDR/iTrONct/LMwBvbXocm1HoKeevDe8A+u3PU8JnaS+brtS08Z9Wz
SdhkHabgvhP0TH63xpPBBI6ggcLT2HaN+GHq93jxzBNjMoKYTB8GgOOQhgM3IcamEOULTVz+TJlv
r3B8l6fbjephtaRFcLCK6ofkYBs2g5pIwdOCiRfDoYplMgJTJ4ZQGGynOOXiH37nY1Cdg0GaexWI
ftUCzucwBHtqZ1cuc+s06vw7HB8AdMbiOek/Yn0ORO1sNSXRSlUBWQq2/dLgGELPwM5dpe8+adEE
YMXNYcr6X7MFJTMCLBlmv80UW1OaeY9BUm7snrqliR/tjMfTquHPGMGqCHGl5p7c5gq9ViDfHWeq
TrqoXBrl42zSXsU6++qkeirrgiCUVm8cO/mohPyYmXgAYUNUN0pazQW/5XnGVcR9stVlQMRLB3+S
14RjOC1yBgRU70bn8nJGZJJCiR0mJKKMTJ/sms1nQ8CEk2P+sfxj4JYD5p6kBgu8jJKG/LWxRLnt
VFsxzLSPrp0vuYsd8hZ8n5Er75W1YMG9xEC74qOhjMvqXgOpN5ckSboB4hd64Lxjk9aXyPURBucw
X1VEpILzTqRxsTHNz7oi6svndcyrSOw6F21DZfrvQ1VsE9gN9QLXkvOajzhWqmVg3lnTRdV3w8zQ
wm/KH3mmQJYbU7eOLFR1esqge1SL6vP2vVmH6D+X1uv1JrdsbnOEW6r07ft/buIq4rhwOOmNQp3G
yar2ERIv/Dpm9Jfy96b5jW89GxrZKoqTv+SlxVg8shMZdxQ8fytOb7LT202P5ZmMFCxq5YJWSUgU
bw+9RMNoJtdkzn95jDK2QCy6k6eQe+JC70+FLlhHF97soD8GbKLKNGQiEIaohtk6nIblhgdwma0Q
9N5yv+n+IoByOsa5+7d61OsoBOfJIdI0LBv0hm3Hwo3NyO1bhXRxbZSVuwzL/la6RmadE6dBORMC
1Dmy7iIWq5gH8lIZjzjLzU3r+c9Npk04BWK2IMPT08ulkx8D+wmJPJVanP1wBtHsnDEYTrebm8Z+
XjJ3AAsdgqVxvgmio0UVffvqn/tKc3jA9MPaTFkM5ZcOPAym/oTJ2ieVffn+nzuLJtqUTmZBth26
E9HzW8Qg1cFwaI7msYq4upMEv2kc0hzKBuVktkyK6sITq4DEekZtCemgHdst/OLV4aanrxY20+0r
+W+N/fITtfD0wfYRELRaIrSPHjxbJYRAdQsNFaLNyRSolhK3kWsKNnHKXSFO1fJVn9RkcLH57FsP
r2Q6SIAyg0+EO7Cl231JyMl5+8oaJcSKDoBbW3RfFpyebUFs9ckzIuskCfA8pvXH7Zvb3VIX+pjy
immTKJnbTfPvr/7btxS8LQAHgNe3x2eUAKVAwFktf7C5gKVuN7e7J62D4wixv53B19Im4BbJkjtL
RnybLQ/29ohTioS1IuFzXS2PUU6zdXKXm9u3txu31iQQNU9pxZU4x4N7wuVx+/f/y4NYniTXWzg7
0/I4bv9l4o0QkyVNuEeK8d/7Ievm3u+nat1FVUjPhbnAJA6BZmVWCHfJ9HEBg9F4Tcplx4EHzgtJ
3qjk3Zz7FjU9I22jZ5rdBvpiCaRUo5e8p2P2QQ0EGGwaVpPA5W2VJC05xUupeZekE1rH0oKknpqk
hk+diQ2dp2sswKoE04IeY3nYx22+tRhU7OxJnjUdjR7J9QKF7m4aoKjfmKLpN/eoaAHhNyHEulXD
PSAxrJfS6r+MRXrsEpiOwhtO9KTgz1EpbppenUKNqEv15rNhEAtfu5DV///WeiC3wHb1f9d6nBF+
dJ/p9B96j79+6W+9h2f9y1c+r7G/yDPEP4oPz/+Xo4SidiYofTGZYSX722Vm+/+ypPDxhKEjdYVl
4k37W/Fhu/9Cf4I1zLGk5ZqY1P9fFB+2+E+PmfSEieTEc3wbNYElxH/zmNmuHVFzEokzjCA4l3dG
evPouCMxwxXJTX6Iln1uTpmSP/IqQzvrFdHBHB9jI4P4OkA21Yx8/YZa28QeDp6lHLejZkTIUgLV
g51jCKiYqWQsSKM0eU4N7WyZ7WQbE3J8FoAxGfw4OA718NUIrEPdjLzm3y/Jw1+Wuf9RdPlDGRe6
/V//U0jz//w7eaaw+plsEyT+Pu8/dS0jUy8nFUQdB2yVIGtr3KZpfghuA9Flyhd7Ntc/HwyIv8xH
Q4v7wtKTbMHaTZ/O2aGwzNcisE+zY6K3bDic5jQBptMg0HcDIgZtaGa+9eJq1a4hFDwXAM+Rm8uH
202WYwF3/dHcBn6wky5aCzEcY2ORNVckghdJsc1dzHC7aU6Hs5GVx4lh7oGqf6H9sqEyA2Kh/Bbp
yhjL99Rm3N6kk8+2sflxO6Xd5dz2seWcSHv955C+2WKmtFQY6R//udtXDfkfeUgdpO1N64v5YC8j
zNtNFCNhB3RD/bpsL243N8vgkkA/YqnA46/Z74KhIvUusH+Vh0qJr76E6D1J5l63S2A41W+lGfsE
EnAtjDqes8IHuhy6pnmqDFhLhUtxXKbo6sfOc9Br0s+ETjZ/WhKxmSb+MR3T0zxEHknX2ZOb9Rjq
yjw4SRcSv5Oi0iuWb2dt+v/l5nafUSl2YpM6VHkR7WO7fRiXn2p5+y3t8UGM4M4TtLWggonSTAVK
X2XxwyvcJ+ExbdQ66Hx5qlmznW5fTTPXm/Ynq0Bo6bhocBGxlAwL9NBZfahCwIp/u918yghIJnoz
GGzAoQu46JdnfxXo+l2kbK9uZeOtgJxs69HU3DUDKs654F18V+GVi3rczMtN5bKsscMyPvcG4p2u
bCkEq+71dtftJgxH/mM+GzvfsR9ncxlHZlj/T7ebyvu2lol7VrDcDuXvKs16NGwX1+FNVZujQuoy
O6eI1f1GDg5kYozlAsxqbJPN0df2uSmbS4ZKALCb+O25v0wGsduRUcrqZm+7la0Vnr8VCpTX0mCG
WA2E3elKchmOBWOyguXTTDXbn29u0VDRU5b9spNq/VffTfJdUCT4MmlZdD6TAZ/o6FxMoQswJf4R
Jg2ybSej2XtAIxSfmji9Zl0e72s/3ERj7R2E78DnYX2lEsYkRgYsZWX6/NOUgT6BF3raGzq7ZKbR
ENtd22ujQZmG0bWTHVl7gTet4sWOSI/X/GXNGk0qYqsmVbOkOrlVn1BelgAuF3l0+ZPfV8dbfTLj
UEN61Y3Qq3Fe6QnJe8RQIvH5iOY9ng2zXDLta6yGidxJf4Sp3J7TuoTdVenXJtbv7pwZLBIP4+xB
DoHbWXSqx9sTZaSl1c8Qbfozi3lWwOjxh+KlzmdvU1UQUm8lokutKElMcsLBX7lZ9YswcNKs2Khh
6Gr3QRhBPTVsQj94ingX+3thW5x4Vl28MsvKd2OaEZUTfpaTq071cpP5T/jppmOKm2vtZwSqBctB
yQWzPsi83wa1Q5TlmD+2qlObnKYMRysUorwgepCsgTZiVqlLSAIp7CoksaNDrgXrThtRirF4FkvY
Mkc/fIkW3CjoobOr028/BDY6IUtOAxgIov9KoJANc5jsPJFcWHriJMz8t0jJdQEGbGeG2SvNSnmM
hopmJKg3nqdgOTtRcPJioq5F4r7r1safyM6HoHBDMIdLfwwAaLzafilEdponnL4Yhu/Krl6Gp8EX
FhwZFr8DzeGLJ/j2Np8yXEFx0+5dL0esZbrbOguhyPmSiT2SMca3CyOicd8Md+ZRin6bKKl5P3T5
CplxsOkitqgA5AQz2l3YitcgNpoD58STsl9biwK5zyD1gB+kQpuzpz5FIiOUg/Rrqtc8mG1Fr4h1
lGWdgRYNNMKByYAJLNpUm7nunDsLNZfMLWSKhVluJijqvDiDA8swptsA/99tM8OGb+rPzA4mcahV
o48S+eW5sJ/wb4ybwjWveWT/kkinGLq1cfXlTtGd9MgVDNuEMpMMX98qnKvr4HnLu3rd6o70RQ/v
Y8Vv2JNWd5YNitmOkcgF6TxTiTbQnWGK2AKvKWIXpJipqPfm5H+MSQkHJiV4NGw6pHMmDbvT34Ol
OAMYO9ZYCXeYabc3eXQa1cUBOdGhmXaDrqZDkucMS3wCnAJCl8q4/imsCFezjw/Hnnz2RZQvUd98
qCbCVh7a08oYiRnLDdKmIDrMtKHugdQgRBnDtPXArSyqFrLAg/k6Ngx+QK00G6fetHbP9L1qxy12
Cs6jGa2rjpcFRhWvMx84lt/JXT/nPIzJeFEIlVZzYRiPLnFUmZ9goMrFSVSkBhukqbufQQCihZOF
6SrJwY7Lz1u6Ihq5j6eDAnTapYtywhHkWvicW4jryF8ofsUmlRlkaz7MmLZtMCFe8DC4on52q+wq
VbfVjMlRnshm29iQNTjKdrYu70fh5i/EYoFm+un6NLmpS6sUC0BwfdM8zOVUb8r0FM09kTNpeJ0r
kjiURejr2D1Clcz2Rgfkset/O9p5jTO2TaFMFRZy3paWTBFfaSuDjz7vyxAcT9wN21Lz8sN1tbex
Jsi9Zv4uTfYL9dSmQM9N8TMr753oKdB6uB9C71ddsJZq57zbIgNJmRohmH7LfKw4Eq0nLbQt92Ki
xVWeekuEz1qlGyzkea71gLVXPOTRsJdl8BbF6AyravhRDzTgDIy+MzQI5RS3F7pJElWpyBhNAOwv
4aVnljNtWlW4xwQH9qb9ZmzC3L4gm00He+051jHs7G1RsMKbYzKLy9ZuVoPusXu5CRhzzJ8rJw3Q
3WQtahaDErgL0B2Eob4ov+YS8kOKXEA+yS/WWF89lrnIsKCjzu3RG6yDhdht3Zrh8Hsyr3Lwplev
BLo8dnKrO2PTuC3vU5JyWJOos0LbwpjiT+tV67ydizfc9IiYSMZwZXnVGWIkQLW4qmMPbHJqT1tf
Re67gpBardQc4leSQBVYITM+G0kPmy6VAhhF+TeuOiQfucONUTX5VaEf1qy0mvzD871o7VG7J+0f
XvTn0oZu4xB16Gck4hqgD7KcHF2RAHv2F1K+9dLe6rwwOWSZtRknsgwyf/qYMfqtrDTaF469q1mb
oOh6VLO4nwtlHfLCXCI4MVqmo38fBsWhnCFBd2NCw+AFa1XApUMQ8jVWW6sO3cd59NxNVwgw+cPV
c9GJl5pFlCYwSgTd7xEiC/bLtwkCr6GSd1eT+B5JG22M3kEzQ97lSmbbefsALJV4zCEkocXrEPJW
JplfxrHoArSCMTEHRnMDdqO2FE35U09/pqJjxVu4d1PtN+TVoKNMuvoFoNrrOKq3ogqeS6hGC3Lz
A5Sp2sEKbCD+vlaF2qtRegd7CnDMGUzZu2jNMmKtmqPu+ATHdoGT2so3dosdbDEqrQaJP49Cn4hw
NhrOJJLtYI00/UCrEOIcQl7lXeFlxS6dW/CS/iLIhrbktGd7zl7rurpTRLwGIQY1E1zNFjXORRYh
CqZCFGeLWWjke19l9z604oXrzd5eeHSu033jxj3W88j7NR4I1Jjn5kjN+Q1ODERxjhx7YGlhuP7V
L8OzkT5Cxhie8A5QFjbupojnJ0vET7gcg5VrhnoTOZ9z8avqEHbGAWUQSwneh8MldKqniEBEIzNf
AJOhcwPpbeJ85NVIftamQ2xeD40w9OZjkfTY0IJmFekccwASlhVDySmCOdRb85nrfkUQzx2g2DpM
kwuLjY/BSp8a1zb3eWbTyTnxFRH9tHNS90FoSQ7tUHMO17bgSCkguTKmZ6Y2JkV9mF1QD4MClzXX
6bivcemhFgNhGlhJskY1zqwO1W2KZXnKamsdeHa9sU1y0mKyh93er5G8JjzVJoVk6CUvdVY+2g6I
zMZ6GFLq8Ya/2WlstZfgw/xG4scE4GdU4s9cA60IGSyid+tOY1XiBI6jvWqxSIa03Kz+oVUn1raK
2jdVhvdjwnu/DBhxU8Q0EX/0mMudWXIWauBsiHz939KuxBUTLXIowdgKfnGW3Rdj/SrykCW4Y7Cm
DaF20d8stJYvYucme/HG4rLYdz1IsYr8Od9csjR94ykKIGmP9eTtDb8hjERl1bppJEF6y1PKWejC
9m+DCgnKyLq7aBnap4vKpHDvSwM715hRE3dtc+d1KFDHjtRhERMGjhhwa1vivgD/zdLeOteG85K5
9tVsvM8Ay79imbV2M04JmSHRTtPPBJzxBi/yL0eSWWZGqFN8SJehhQysoN5FZgI3tjh0aNdCG5Bd
BaAvk265ozdjmSH7Ow7HOaRyDC1v48X6LitsSkHGgsb43U0xLg7WMaGwXn3E9SgWTl00fFY6Iytp
Ovi2jPf+QIBBWoRrYjBiRP3walc2q79VOmSfyL0vkLQ+S/TKdkeLWGZluCm7Y7dolnzUWjxN/r2w
7LPCym+V30PWTrBHqTkYAG/i9miHmoo7dxEdZOWnEwAASN3pwWDdywTA2VotwrDIsWsssu7eHWdn
BVmf0aeIyR6Bttx0scRYyKo/TmLQAnGyjkyUlwH5ByzjbARp6QIDy4n9tp003qZzutc60vt+ZMiJ
HPwRWelLYcfeGnLatk1ZixXVl+12X4JeROZEqZlwYaff/diaqzZRfOiH31nnPcdYgnsjvRMJwtYm
W5Y6pR+wIPytqODNASV4MSqMH4HxlrXzge3tvZGpYi2b+pn/Y8omTDnb1kvfzHbYVimWA7gQ48b0
KPJ0mUY7reEnlfpXnA3FEa7KyZoMAUHIL2h1qaHDi5sqJNoB8LhWhHcdvRzLPhaRRVZuqggsRZLA
kDbtiBRCjfWB093oaS6BuyS8S4YCfY4iigEPvnBJQi3HDiLhXP0wQ9yzqKC3kZUAf4+QcGWgHZf/
5SBjYgy5I1HnUVGlO+38YoLI23Ukk2QigaejIJk6ogfN6K00iNT0jfKcebW3wsOTVWD/AD3BwRv5
OFAWdCudsZ6HPs/Hf3ki00r89C59NfNkKBdhDpwCRwQt6qcqoekeOQJsd2X44recAaMEKaKqoaxO
PqKMZVn0nUXpcxXvqij7MpgF1CNTcPSoAfA+58Ex/RIkrPZWrjMDU2b7Tm3/mpQKaWvw4kO5R2Pt
/SgoItd2E6DaL4NHA2CoPQaEfdAWkdKV3dcw5tjYIlF88nuiShJWFlNJuTEUpH8kDNWLtA3wkSLT
k5n0V/pgir5EjABcPrY/YytmYS/AA0mF2KlNBb0814lwHEcEqTxvwQC2JS3RrrRBwHpSEoogajry
ilyPsSZAZ+7I7ZKJrdaDE4XI6v1thQYMcVP14Qv+YCOKn6AYE2PZM3oH3X2OIMXspyBifCK4ICWv
sA5fs94iJs2vL9VgfA5DyzVW/46Rz8WVOrDBvzaE2KTTlTOk74xnB5LIQvf/MYX3ZG5sx1xjt+99
fmw4iC4gISBgYDcsSRX2b+LIyaib02n4prSIjPqJPRPGGGdk91fP9hqaAXl1HjwdA3Cyf25gF0w2
TyBV/stoFajWkBZ4XCi56hHP7PLaNaFN0D2H6IyCaBXTCWR1GhN3gzR/CL6pq/q7wp+eak3YX5YG
6SkH2FNDQ+6a9tD65UVIqvms7EfIMPMLYs9nzMT32pPmJnKjL3xaexf8F7gP58nJ6lcZycekXdtO
91o68r413VXH1nekplBjdpYqfdY2n5aeqj/KxVPewFNVbN3zAN1SqM4+StJmXudFwoUhC34FdDdG
FzOqGs8OLsU40l9WM9C1mGhs7fzYld3BN/S9uXzW7PKrboqfpaKXmEEVOL3+nEvDWiUWO3668gfd
tdW2h97QFOIlsJ4NV2IfIX6x1RMpeyhAYgOSDO+ecZPliGTCZvxM2WerWeHnshB9NMb7aAAeVa0x
8skgvXKxz8SIero2fIPRfMT/qGii2e/oPn6AveIm7reAJM0WllmZFb5Htv8Q0HEuG2+3kN+GkT+X
y99sDPrFJc097zjIPTTuqCzFquWVWqsEyYnIAH4V3pUsJ2uMhh1L8j8W8WNwxsq7yryOIXlBdlKR
GYTvsGi8YNcAht8h0QdZYrg7ACDDbmwYnDHfpwPJxoXgBYqjnWJGiIk3Axc9IxZBomNNuCo0ec2p
No6h4T/H9Ap2bXKVTl6NwJoJoERoH7O8bepgicmauuPYzPAlsDHguDPvw6JaYweEoSHLjaORGHjx
tB7BMKuMktmD5rMac7ZtQadbsLfWr3Ii+xdaKOynqjjh2owOsSBSfjTbc+ASr0yJzQhzHj5zNFqr
ntBPOBgFE0l6czf3GkYECdUrCFV9N8j6Nd1ZQE9ovC1BpoMEektFY/SmS1xRdlenPgYbY/7IqtHY
IsfE/N4X4LdpJXYeGWVxjBLWn9OfbYJ4wGif6iBDPJNH2fOICWAcYay3QF+W6dOhLsvfpc5f0BWU
u2gq/0hq3bXxmLnR1apQIk1FAx5V9+PFi5o/OgqJnoiltS8nshPx5KprQJFPrTW/j7lP3HWSyTs5
80aovekhn+V89gEFG7lIrlWVYt/FrSMmriGcoLn27qMopcXogNQp4IN71vPxNrPDYR3M1nRoDlk+
6rt41szSLPIxOgWKGu+FOWBK7VJYg9m3HSEL9TXBDdnEoBKHMMmWREPgI+v5M0GHBBPjZn+WELZK
zLodqY4yw2uA9WWV98nDZPgBHcj4Y0D6DbWMTCum4yBxsZ5xxnmwc/m9algo6EtMsttX2HL8cZN7
zrMvcrDLoY17IDlVupjOVMkcX1OH71Q1H3E+/qkYy7D8dU6qyh6ygl1mP/fE2wems1eYCbdBoj4A
5KCa8YLXwrPvIDB9jMx+zjVuW+CDdrsbB9JhW+SOAfgRjns7WXlNm1xRLqxdMXIKlu07XpVg1Yux
W9M4IlPz8q9kgrQf2EylhEdHIAOSTYwqe2wNS14XLoNkfL1LEyj5/CkHPWbV0wBAH3qMfYz7ergz
jegVonAMdWh810ldXxoIRSsvREYmRyffKI0dxDDN+2iYjhPOMRlKYiSsla1FuzVFhD8Qo/PKToCf
TJN9H9fInAsB5dSx1HjoVE25H/l4/PDnJImcnqby3uijcp2YVfcYF+bWbMSRywR0LPMYFdI5Fs13
ExqoxPzgz1An1T4pZ5YZaAtiy7iAHY7Pynuz2YmQKE2Jr4x6vnat8zIIu7z3q7vCJrQw66jD871p
sk7IwxTuSMmqCVEkuo6+4RN6X3uZPgUZMdEsTi+MZtud7XVgLM36j+qmp3BKnpBJX/XsvmH2gV7W
vaXG6OzrgVdU0YPiwMYHFn/VOpePlSAomjrhhJyxh9AOjl0S4RFjZKClH1FUYdXpSgRdSC6NuXuS
ZfjA6GjYcxSuHCiQz8Dvg50zez8Cv4jWoiyHx3aIv+K0OGh6JORFXOKHtHwd4oiBFx9JnD7vgJ+9
/bIt3MTD6Gxj03+L3fKHhYziPhiRL4OIW3X2FL6FAR0HhN/HeUADQFfXswRDPRDE8c+KLcEunH6G
c3rWIUPUuVK/OstGvhdtwOMY1HYToemdY1+pIDqP2jAsYJzFRf2YIGuiByLhwEI7LjzkO/0AQZQ5
ZuYkxrryBrmKgvYEjTjaAtOP8AhE13GYDo4TelsPI8w6LmdinVXgbawczE3q7Cpdh5smG+4GMfOZ
rO+ck4EyZ5UENUJllGIrodSluqasJZ5acod8xQjcXbrJiCSeOawkKGTl4aZqv6TB44zADJV9Qvyt
Ka/owgjU9ubPHKxR2nnRwQ7KMyrSNySURNgHzFdwWZUGiXm13UYH2bkPzjCVLJdQ2gsrcVnkEdRG
LBtuC3y+aDVncGorBUwuN4PvoLTyrWJnZ3VyYl6X3gVz/klzFe3BMeJf9d/HCtOBqErBKBHha4hc
STVf2dCDU45jVPKEUPAZlOrOwSqR2/KCJPMpTWnw0onYSz56957f/Q7HBC0ONrvJ8H7Wef9eRkN0
Sdl2b/yEbaco053Ns9XnZBBORcVwR5s98/LyPqVt3tZtALjLNTc2XJfe1tOxcgj1hKq84sUbfyjn
dxrNd3Eusx3rt+5kOUh+uJSItKh3yp8E2jbHPYQ5a2kb2wSYwuGo56rYZFX53Bnxa9UNB19OBNMx
Pt70FYdAzngmgZkPhBhkFfgVuUuDJeh9LNLNr5JR9c+ol/x2220bE7V23OXhXW5Ww1lriW8cDnU0
uFzph3pLKsMlX5yywGhbuM21tRHx8ASCzD2mP1D0zdsEUbg7wLXDqTfutEnQr2MZ4nGCC+ZO/kua
yZZctkZsahMSjkHylRAmmxsz/qRsmDfaI0peKPsxrYN2A3bKXsUWFUiFTXmVqPwpNbAzBw5CavTB
i7kVaiAUwD8hUk/MAcaTzrTieVHhg0qzYYswnWFjgjA6A0ko3fs5JqmwmNWTk3M18OP5TtIQcmh3
614qdZJKfBYDhfo4AkcLhAh/pvq+6b4DavPHWRT+XWuAY1igiTOihymFbdaJjrfbI0SmZ7vHK64D
xnJDaLf3nWl95NNEZktq3Ldd362p+MkI5PLcZzq61lV6wMa9MeVABtoSthjC7BsKCztJum+EugD3
Z7ztf6XR+6CgZ5h8mipZ20RzAXEoJchvasDOGuSeoBtw2B4uVi/JFfw4ZxtJrAK6JOFISqS7nmnt
up/JXH0XTUeJrDMSNu1fvlMWf2w3Pzn5tpsacrEjRfKe3e3VbNX7xuB4qZrsPOfWBttqtJsdRVMU
UHoP04pnyuMDEKxyFDRrYzbdTV8iTGpigwiF4akMOH70GKxCZ2wJnEMngTf7Q024RXVPuiSEoGtq
tIzhJz/dxVN/cfAn7hKcQ12XYu+gcWC9MTabKTSOWdX1Zyud913npJdufGsAwB9NaiOc24RfuKQc
pzkK1zxnrod5mXxL6enz0JOaUw+4dtRk/GZkDGI2nx+JY5o2/TB/UG0YGD/eM9LA1hq/eqBRsIJn
RhOW4XsXo9ynMuHiN1n5o73UN65Gz9E28bYaEnXnMi6HQEqD3dvZPQEQWAp6va/lVqTugd3aZ9Lo
cgtCLUFlaDASo/2wAlwtvidOqpVH9MdsG9yErM8ie4rb+QENZH+PJx6yv+LlTOr5g3XlFQJb8jUr
80iPx8Us3E44sjYUOO3TNEUkDLWbynHUR9IiAui8lCyZMrxD5Mi1D+sZLaO1TVJ7ZzIqunLVWLFr
0/eke/DyWXyk0/raxPybgrOiJYaYIYGzykVXPoiI0YmKiZHLam8xY1cHtu4sjQVTbVJTSDbnk2tY
xS8/Ke4hdECkEPiAdXLJRit9VrCb4zG73G4MI8kvjgroLHqxiSreC4QMQeKzWraSKYA5yPh/hTg2
Jc18nIuYzZEHbYGcDJGRxKIq93eMYQy/4Ww/+GbNqcleEdUAmwhSR856dN5CTaRaFkGCiAj+c5L8
Z57xWuONYU0KjTkkokOMy6bTYl+FZ0+8pEAzp/uGFeHJ9yi4Jt9LOZlbwsr9sjh3Lkz4uP5hd5OC
xEimLZM6+KIno2Xo5TliXzsueQ098Pd4IC88Aw5gq3R8SAUy5VHjAirHe9fLyn3awl727SXwZTpS
xH2NxczekjnmgHh7a/tsD1w4IQA0nHJbWcQVRhMFCml8K2kNZ3Qp894v8j3wguQuNLwnJNRMrWfy
37gGMrjTBMRPYPQO1Ui+FEE9rSixjVWEqHSuOPptUN/dbkxFwiBi/t6x46NcglNLOzL3FWpkOtFG
ogtLmp8RFZU79eSzonBf1xFJQ4UX3HVma2N86sQlWgiWNiNXG1rFukBRu/LUDBbc9i92TitQFM0D
xp+lWD6VLrXTqNmATOHBKwqxs9ATTOF8xrL8GtaOcxFRDH+xxW4CdfAdEjyC8qzCQuCFE3AOmKJi
SH6WLDanLDW3dS8u48jBVFb10XhNJNqNysj73f/m7sx2G0e6bP0ufc8fHIOMBvpGoqjBkm05LTvT
N4SddnKegjOfvj+6Gn3q724c4ODcdQFlVOVgSyIZEXvvtb5F33k8JC2bu2mFPGQQr/e5MTF5qwHy
TZy8IxIMGUMPy5OVd2SALtY56jMX6MPy29vI3rRfaotjbU2yfVmj/xR9cU47D/gN18fK5D4RRXGy
E/cxokZQptfspFU0W63JtYMz1X+sLPl0G90LGqy9u9pVNikD8HT6grBmIpJqsDca3TDnIy8kQhuM
qpsS+ZmuuST+IUUpI+hAmcCUlNBd6uQFQHT0I2XwmCLm51jMypjfIACN94i/TJxLphM9MAmhois9
ggw5D6C7XsewwBmiEsPG2iwkYLJyCedtCzKqTC56S7UAm4CBWqL4K33kBeYkgm6JHnsGZLTv5lbb
tw3ywBJ3JLvYvRpBaMZ9exctJnZKtoReh3OsYnoodQdYkHZ3DiV/r81ujqln4pVCWzCJVmYMyLCa
44HGZDdQ1RN5VUsgk8Q+6Dj4fG0ufwnv2TIYDelDdq7wGGzCku4GfXUJ1NUqi7ciN6m26QHJbn6i
5A+PXco0xpAIHFRobmtszk+uR+JfSvaZGJAypyOfmemcxkrSimccQY2MgjjT54clhmef5teqLamU
pvgUI+fbS9uiwz2S7T3NFL0CvZ8HnxHy1zZP9dk38u6XyDztoJPcGPaJ9tDgMt+EDuvuUtA200ky
JUIpfh4EBiOvXq721BJ2bYWoMCtU/L1DrHCxyLuiT8LD2vKe6hQYZ2d/ypnaPpflYRgrY1/aigiB
fD6lpfGSGSnw6lWQI9cv3/9lr6yFTpC1hetuwEoVMjA1ppYIIiQs31++1RhIEwagMvrEEDpGY6Ss
FFe2ubrpqTgY+CQVB9aYegp1WNk1q4QbB8j6W9+///2lnZoo6DTvxktn5PtNbJcwFoLQaB+/geXf
vxTRjgYuPB7SVdpGhMAtXi3xdr4wpGLNWI2yHdEYYrdU0mdRXt3wfEFTiAAkdXTqMIuKb/U/fNsh
vr+84D2ZT96qPiu19NlVPT6xQcCpWH9JSihF/7sl0JJu7d/0tv8Nd3d5T8qvf9I///U3/kP/LMQ/
aPc76DFRkXiWI0HOjV9t92//ornGP1DkkphhEKchkCb+HwW07f6Dtqhrei4cOs8ydUB0/6GAti3C
OdbcDlenRY5M2v1/UUAbcPX+nrJhey7sc51vJL1VAi1WIt7fiHedm+paN2nLoZ83zobRS4rLvvP1
fmP+Nk7qrX+mt+kTRUDUaPRX5srv6V+jr+p/ECYbvMH/8sM9Q2BrMaTk3SDp/ucfXpUY3YUuUd5O
HA8SHH13VNVogEW3p6dHAJAnvozx//fHIkr/+3vu7dAZVMKPVT8Rb8UF58T9rs/JlIPhcAchidSk
v90S/8M7XfXVf8sy4VP+5ze6XoW/fcoZc8LQA4t/IEa9X66Gu0kAt4QgcPwuffm//yzbtf7bj/MM
Ax6iSw3oEjFm/pfPtc01cH1Dow5RN4Z4ydBZ4INky2PQWnrNJWlpd1hrqSHgV/szaOGLLEamcS4a
ZVjSF9z0VKUaoT3cuXJbziQ1jA2l8aIKxzc8C6pfq/csZfpr6A4G6cSGHsxglZF4fg4IACYuPMu9
Wx7KKIPHYBUdIKvV59FwDEvHh1BrTDKixostaFAmS4tJaGpLXzReMPCP39J46yr9aFfmE7pUe7vg
ued4AullcWjuieIe/VlMhoPyWdFfyVbMSI2ebpaHy5+dEuBOHv64AB9hElGDMRsX5OeuHkEciji5
t8ZBqHfYS9x51jv81Rwz2nxz6H2PZY/eKndO4MDcLca3iztSYDvOCW0cYYjdb2a192aIikeWxLMW
/SWpmzfLHG7jXPtt2140Z3ydTXYqt+OTRZnAiFWEfmagZBspDEXLzGFxhl0uPvqkrbdk1rHTDcDM
UN7cpjbFCF4TGxY1XBiz4jivgcOgFisqrOVi8gjhqg5N9tsozS9aMSBcLa6EmSUwXvhWZoTXziNZ
jZzBa0XWZz3COFD9GO742KChzD9L7SSqrIC0saAfqrdGkRvAyo21/Et2tl29ubgaU+JL6Tx+Zct0
i4XlOxHTRzXdZvp9DHVrRD8CIYi7fFlWcYvqz7Jo3/u2yf0Z6gP27RZ+prads5Su01i/hRPiFlcE
ZunZgSWGG5bvLzI7V0lP7q/fp7Cmmz47D3P1KBoJ+Ky1DRQ326R2kCKQQOaJ+InZQU1KGQ21UuOP
EA5mmy31ES1zF/uTD+ASeAZIOACW1uAXLZ+aB7p/FDo4d97jkU5FhuzD/tJczlZGl6AdZbySaY94
DYyNmyZ/2ox3ULQhhbzWnYk0gCts0UYlcOQn7I5pk1btp6xQvmuxO6FYZEqY8ae1xfrScxr+OU7k
0FzEFpn3hizqett4vJDGxim9lHia9SHapXpqXnLpHhrRZNu44TWT8HeVhnqyF26T3DDOVSoZsWmk
1lk6un983Mcu13eladjB2HD/kJRBwAnKGmZEKIoYLsZZQzb5zF8YAGytF1oS9jc3sNGl98j3IsKu
Y40P+TDwEe5rzdb56Z1vxOMF+hWQ0eSv27dc231hU/2mucgBzsuvtKEZK0TtssEZ/pSpEA5mzrsL
NaPe0DJFr+WsfBeRHdf7BuXbM7iq+5kz9ZYS4c1oSJVrtQEOfO2QhSiRrUv6k4Op8wMA4JVO/5WD
fkHNpB+Gvgh4fO9wFKVHZE4EhFuINjP1mJSTsW/79uLVHaQYRZwnwgK6OVw3nXYU626JVqp+M00e
wzxpin2ahrtEhWQwrU9c5dKIIpmcjBY56HS0ELZvG9tMD4NTbXqz3mUks268bj2Hrt4ApRGDaXQ/
KJ3umbhvF5sn1Vi/WA6xy23PGm8rFUgx3gaXz7h11JublMp3ZX9VpANuoHDsvTJCqaUBcBhewgGZ
SO+M7qboinobNZO9Zf1cm1qgU/riuN5OXqUN/oyujrI7gVmS3HLrRTUmoiaPWZdTiKsDmCIVPJAx
veG5ml+6mlor1LnyMVXBUrLkfy9HlFhzi4cS4u0FUTTq8JyeYxHyphBp6cx3SLq3v7qWhQoGLaNP
j8V/Gv3SDJ84evPbXFR7Mb/og7MWS3lYLPEUW/MeYsCtm/hFGA3XxE6uahj3vSpvmokuUYEBpQFA
Y2O9KRYkfG71Ks3x1gzzTcmCFkj4QIGHaT2ZgFyk043WahC5yY9+aXYsqtmmHO0vs+J19uO6xqji
TSXOrSmJc8TSD4Diq0rnm+lwN7KWHfXJuo7QFQy9uBawGOTi+oMDicVcn2NGkJtl4uNqtSywB8Rs
uod/yGkKikCSPWytgGbVXnqdjwL0O6ZIdPgxHysGJneLlBqIgrf65GOi0bO0phRGcZKw/yAwny4q
19g1JXJgU5lficsQAKnRc949MFVrlu5lzg7TwPqpSd4aojiqDW0+EhD0tn4kc8MWY9qobCOepiLL
4X0My/cbNLScAUAfn75veKfu3po2hTbhEhqILIifuZ0N9tGkYurXdnA1efQKk0FHygWXdNx2eltc
Xbu9sLW/xVYESYmKP3GRLawBpwg6iUImKhZ/2l7Ce/U709r1Kv9YDFFv03VVc74NbMaahq2Whugv
OnvJmEDgGYHqjdnVG9V8qOqWZJgaXMLottd0BplSSQXDSYm120rQPINwKK7z1hiLqyp5KMxpfLSr
+B4++6UpHW0zMorM150v7vKLlXZXWyN4hiCIH+zRd1xCwlSG6qQypufeeKsntwhsx1w2WUpodjfJ
P11U7gvFDhDTqfcN6ubW4y2gWawQY9Y7bVlHlTyxOCfoCIhuviEaxmec6DtWWQ0xNVTHlSgIJz0k
zhCZyfNCMpHuZg8dZlM/Fw1k4cn7qRq6WT0hehtwImbjDrvCAJ7lzlhKu6gFourwrdhUP1tn2dW0
KdLUJFirm84Z/1YdgMY57GgoDOYr0W6+5xT7fOBYE6b9HcHL/V0qGu5SJxgge54XDWiI3VM+UvjT
43d+CZdbualGftRkvo3kYbVVti3jut1WaumPA/nLFVGrD4uarvESa6yx9vsUMsTOcpobw9hi1c2x
piHiXPyYzDZqTawyqcyeh6VCyglRbJvl+YdWrb1mgafJBSdBH0PTWbTXYYWN2qpCJgIK2j7RO+s3
A0jftCkt9H1wJiP32ovww6b7tEVF8aZh6GWjnfk05uGQwGWMcKRMxehhGDaftME7Ktl5YHbQf7QA
XEvGJW7KAY63QsSXoquu94t30GwFXLB5sEZR3hGL+xJpLD7DZGo7RKI7BnCTM+gHTxrg1AAj1mUC
3gFNAMcy8sYawtVWjgN9Wm/8vbhILWAeb7wB9suAnmXuhmev623UhJrP7lBxE+keTTbvNFvs6coe
td3SfrLajXcCOUNkLcaumzCueGP/nOKPRH0ZvlcNG9BfL2KNdBtm52DPD6a2nAFWvxkF8NVGHyPM
c/BjSH3lbFDhRLISSeIIk7pU01+1iFTipMNTb00Ee6C/RJBa4yhEm2SmndpXFKGbLLafSf1+smJ3
nZ8PEUBAsJ6qMwwapWGJF5vjTz1Yas9Y4t7OLc6BFnA6/UBQXnUkFwzDoYtT3f0IPRt5OCILfKC+
sUyfg8tDFcYGaVNpji0HXwSu9i7wOmLuYtpkh86snhjMcEpq2t8tj+auqj9hhDImG+LfNsM6VDbu
TNdIR57PQEty4oU524XA0P3MmT7pwwAuLfOBg1bFus1QNlmX3EZj8ppbvPjvO4qFInHBTaPDI/pK
pL6cgtAlpxTYfx7NZ2OsEez1ZUn4DS4aPglrrSTwTyBp2abkAZ8nLXzMnc8o52K3qI1gRJcXBw/s
zu6509oJQHvlJLvZCxssPslH1g1E+hUJFUhKMrAU2k46y4BrHmuL7a1Rp2UHgRZDeYBJip3eaMnC
M/Vbwvy6j0zmy1RfuMwad08S9nuBfoTD1nHx1PBYYIapTchFTgQmnS0cjg89U8CUfxATcXCbsg+q
omFrmCCV68bmLFyovQaRifohYkefwSF4iMI6Ip4ofZyg1M0XxzQZLpFT6St0Xcg37l1GbVsrNvis
aIHD30DKqoMbS4fwOQMvtpcGIkPVc2wxSXINhpT1qDO3Ms5YFRG2AIiwznaSfcTlWLK3HXuXXM0+
Bw082fY9Su7PnoKV4WMu98oxOyDQbPq2+1lE5p8SJeZJORxt6wo1SGNyXYXdEu0rmqNw8JS0Oipz
PetfczE8ubXbEkQMtt4J42PkIZXOzbC7qpiplGuMOyZx91rU/3FQEhJhQ2ZzNac3osdXbxqSc86o
905JNxU8+xb/cxUY5tDctRwtOiPQ9AYY8AQ1jzMl+qu6hXDR9hQbzFli0RPkAzJdYKbZR24YWGoa
tnnr/ewyw/GVrf1A9vhk1gM4Va1o91iFxGYdodkxCT0RVplGtRxi5xp3YnqQAzJ8ywl/hJe8dJyn
NqswLIZZzAAJbIe9tfUKUA6R18QrQZ+s0HY7S1ce+b8Pd+nWEHcRjBK+UiTRrMQzxJoJFJj9KuHv
vk+5/CHwpR05WVVIQEQI+j8WfoodmTAt58xBuEDSzHMtRwk2n05/Qssg7sGEihamCWIOj8G0+Yww
40Hzpg9bEe+I+o7rG93DB8JNqjht52LcF/X04YEcYlHkOTNavdqNYUntTp6pz6fL7d4xhkFZ7Lt2
JI/diFgIsxZoDTFRxbXdeerWxy1V40H0guRShgvmvOA6WynBiQTkOkUKK4Kj7YdxvdNyNJeGg1uD
NGZ+djDGVIwKHQpFcYJlgxpDZ/h26qcBWSln/RjFWMClitGc04E4lJ7ubIVL76Gl31BmO22oWGtS
TJylvhyYYt1VY42zKEe9L+Y93gLGecxSYhvjsB4HaCJ1X5TWr9Kod8oYstNQ5B+uFr+N6S5Lfity
O21ONRtgHe8VonxWEuOUGTapdOG5N4vd4k174NCrNbC46kvzlc3z0WYLBqrGKCumS876z/1Lv/Ag
2vKXTuASyVPGca7qa5Vo7zUyBzCVFF+F3rCdYBIdDPY0jjmbVuBojYn5ejCYHHHHqk99xC9V1jm9
gtIo925CbzpbJWk9itSqeuodKtmwq1bRT/aRWozS9NLGn2pj4uPH/ChtOocZMWlhuBs8z/ZFbxln
aDx3CufM4LxoIL72C3l+NLOLe9OjBZZgsotJ6cEpy8BMa7ZVnywBlP0vpklPQxH/cEtEaWmEzCzH
zOLFJVSvnEXV1TBEojcqYlsdE6d6rTvHxNeNZyHE4EQ/Cqoaek3pZluVectdjTI4Bwq+59M9T8q6
tol9IVk3BxtTAVSsGernFnEVNq8mF97BduyzBEh/qKL0gpE7QcrBZBlfxWOt5bzKaNZgtBcbNWv2
3qZC8Un8xrbe3Bi2wLCLETFP6RJk7WD7UV08CnC/NGD6bkdQBzzCoZR+z8EeuQeLYFhrO9EMj501
QVRmNLjtdUGEHAHiBnLeQq1SDeQ9d5anH5NHTfeGwxx300ph/SNi4PTp3i0rGnQ1H5fZRpyRXBiV
+YL0mSysPcXRsNUbAxZ7CHoWKWJeINsSVeVu6T7fahhiwVrfZU6jdjPmUToYW4FHB91QINLU24d4
VLd2zDvAO9W7PI7xnMdnKNlEB9vaqdLNp3zEc1MS1g6XBr1PMd9nrpIsKISgW8Q0z262BHjC/d4w
4COtMMQ5YQkjNXabMbzyrTjbiGwaLhNGaaq2mJxbWoKHuZjHYCZvHqAYoHXIMUGV19Zrn7rnvhnH
YNEUBHObxIgqw5eeLhJcXa0dByd9ciOtODIQvFqNZd2VHILwnW+TTHdPelihBEpbnjmCmmIm6Uzl
6PxaUVRsGy2CCKcz7pkX6yNu1fPY1g9Eh7m+FSq5lfN8lxujAs5LflHtyAt6CIVtJT8OpvmQN1iW
pgW9Q9SgoivYXQsEUGqIaTg1dyw4FPbrXi16WI4jZVoaUzVJCMtYE2KOuqGLMcgFizUuzWu1FPui
xzPjxazsGOTZ9kCkb7FbcJJzw0dpVT4gcIs4aB6k2szPKqeTOS3zwzSOr6DSgJGYOmO2OT4xceew
7Frq2Izf62J6g5ygMDTTKRYM51pVRfsxHEDtmJBUlU2rtXFew9WBaE7hVgn1WRfarxxlmt/C9Dkt
GbtC7kgi1PgATVL5jJZjhUFOWC2xDWSz7YM4kfvSTdV2YO014tAhgEIiNm61jWPzmWJ0IM4RqcAq
UU4n+5TPJHE4xTVG6rBrJTvmOFWcWDI/pdPGJ1MGo3B5fKAYGnMGpoDxHdZaTaCMnYMZSQe4c+6v
DoPDXre9eWMUuLgQnJxzDVHl3P4WoU27zjFfZET/Ni8BYyQxYWARpdEvQfjtOfKpuKf9pNSxKgyw
T4TkEbpMgPGMFLgUCM+zOO0Dx1kBAX3X7VqDe56be7qj4/vp9GR39jmvDC3QJbe0hyFF5TlN57I0
gFFOZvZo19oHsrKEfAzf1Ot3iaIMEZTKD2xFxil6E9ofE6T/3s1ZgKN2hqdfxXLvpBAarIGhgguN
KSG9EgnLxVDFoWq553grnLL68YqL8qzZFBByMZxtI7PPcnUczLJJ97CXQHAS3RluB0fH0OE2CBMm
TmxrPsXUO9PWguG6bV30JjKmPedw/3kgNB23sTapWWrPqxuVYNvRwXIVk0+Olh2lIRwRJegEyWpd
gKKRLi0T6/U7Q+OHmjp3O+aefmZmuEUmnwTC4prM70sL6ZYuykVoOCdjA9Ihu2iiSfQxJZaldoEv
1TsSieXaBMSHuKnG5mGEZM+RGCR9MVa3sbM1rAmMA0KDXcLo17M1iRfKEA+jRgO607EgIcAdimft
0wnDu2UhYaLIF3c7x861YZLe1Rb2MM0OnCEmc6A+9nbzTtTmrPD0xA0leeuEHwSvBmHq3XO4CiR2
80UyXQfGLTeR8F6tyboTebsZ3BmNT2dAmKSN3bRBgWYLb5wkzUa9Z2q1zOKd39AbxcWDQGX4JG8W
0JaR3wsE604WcXBP23lXPU3ibIk1hxvdza5zCo6ILntep8KgFu05qsMKb5HxrNU6K3wLU2EtMmLg
BboTX6MyPjqqMugMIHbWM+sVMPTGbpp3zwQWMPXalRPq+xooPvfzaxp5Z+YEV+AMgTmCXU+gMi+m
ep+yud6OdXUQpMUC2KreaQy+JpP1vGj2M4jGIOnIo2TmuMksjPYRQZo+d/x7K5Yftlb+shW/kGkK
ok+v+7NDKK4m653Q6qcc09W2ZbPMFgfPwWQQQmn87KCbbYgAOOMs5yhvVb9RgK8BXaxnyuLLTGir
8Yb5ko/FNndMNakSMwJzAHyDnCXhuWH+7pRwbb73HZVQAxO9lVNf6aHNLtKkLXUM5rZoii8DGn2D
shZVLML7HHuLA/lb2PIHCkbiFSkCNVaXMiQ1Z8KDt1c1Z26HMYtIFfTnDouhOs48kgi7QkC1ukK7
6xXutk7T8VoNzcF1pzcT0S+F9kNLf2mX2hCXaoHWSaaonpxDGWLFT0xxydpqucyt+7o4qL7JmPXN
gqNTHFfjzi7v424c2KOVBSGUyl2Peg6dK0UjY5uJScxFucaSkGN0MOyBI52eBrGWfKhsnu5bh2U/
0RD1FiTQIoMZtssM9qlz3RojZPXDGCzv6oB33s7IeVF+zfXRNOsmEGEnryNq9uJrHOQHRoJHzeQx
R2b6axpYLTpFteM9awozbpwCXML7zigZjAZ9FpvgYz1fzUHc9VY601NeC9vOOjghwgsYeve5hQvD
La5I4rmEQFj9KV7t/IJqv+dY4hru82BET6pBsYgvEZBkTXAAv9M0tIiMccjvHO3alqnytcZ9xMVc
nUcmDlehHwdLfylGIwlapQvwiclr2jfRSTPyNkDDHGiVHt9VzOo2uhI3pxlt4qkeaQskexWK8K7g
7GIzYsJTbh5UkT0N7tDcC68/Vl2u9gtyqb1t7NENaRfCqZ7jefokAYLZEE3/Ow57CqRNjJm2kH6J
shX5HuiBaWE3aSs23YgLYYaClYrPzHMrSQNQPSuHBIQkOlq2Ex201wZtp9HRKlAeGWP0r5r1nPq9
F0Ya3yA1n1AAsBtM4j5y2LK9PrtHJ83FpqkKXOPSkLDja06Je6d2n4nHQ4A6gTRwpAwS/GxsUowR
dS7e90KPYoFg5zG8dk4NIy9OPr5vXZLbKPH13NE3WbOeQImL2ozaH0AMHISQr+mF96gTp+AX2YDD
Jgqaou0YB4aw/urhzZ7cezKGaSiszzn1yh9Lcd3N9EMlBn3lpv7TR/HOC/m2so0RgtaVhYQt3n/f
DUMun+X6Gqv1uNUQD9d5tC4wD3Aioo/YpFVFyETFTGymEQqaU9SMexFuIKuu+JY1uxkq/NZPrSXo
wcpvE8MxT2Yq3+XImDQJbXyhHryVjBNAiu8KfACq/soi44KA25KLE157+4dFY/HkVuBlKnzY1LJA
VnowPBDKUTDt5MKuvLQ9o29EXwGfUIoUGF8u/tUSMLpwURIC4ce+iJ1XmNQb5jJqhw6mlWwon6i9
ODnq2s6b9D+JURs7GUv3NLgnoxOfSxvLk9VGpN+ZtuXHpFDff/9X3xLAzI1qMNCfkkCGpCH3XlnB
pYOzoLNFdNEwHmwLJubI6ZiECK9EPFbfnC7LjkZ2cKerqfHMpl1BGAyGFVSrc3WaPVbryHglAeSO
eWV+MgZEazgaeM9SNx5q3YrAbRH3tqLP4jSi6mF/PChtenQ8nTAVWeCZ1POv3GaXmYTqaSl4vgjN
/GeTWnuly72V27/wM0/XxZkpJZPHmM5MEC3pZ6m7jElNj6mNYfl2H745g+Yy7re8bV28zWOEPn2E
jJO6lzL2l6WXMBq69F5KOLbNMsBdhplTkhu7I3APVrqetEDXjfQnrueIZ7JP7xw039s6gqGcUbSy
aZ8rh86C2Vjdrm/qZO9W4jdmuo1j5jyzNVp8x4uCckzzX27VPIKxIs/LebBqAuUkru1NjD9ixxgM
hFwy/+k7wt47K+YOHB8H6giIMu0v4Kt7Wv+fYZ1ctK5cFYA6rbcYbHkBro7s0u+QovA16jTtbZX0
WqiO0+W5aoZ+M7ntl2QujzeNVif93roDq8aAvtrY6cABmdGqb4OJDTo8FOaKvtNhb/CiKPfRez4Y
CV5eJNLMCIf2iN7+vqgJwyrNBi1+1qLpZYBlhMM7PK7yecKOy9Ey39PXupVzXR3HxERpHNG+tzJY
4ZL5Z2LpJzTteFfr4d7N5vTgWNG853SzdsGn4YxyNt4BzSlrO7yZlGcAv+Boh/GzYasQYiLcE1nO
9jHk30qRwbhMpxCaBr21VJ4irJ+zgYqoLoz3vCPda4K6sh+5G/2cmxczMYZ5RM9qX2grqa/MzlY2
/4H21vvgnpeTSW9pb2flzxIpri/NieYQU/4gnoIhFOOd2chjG1XhXjgdpyPT3E+pxs23LEgPRZUz
scWZkmq9jtoEo1wdrdqJNa3JpVE6l+OPWgf6LoBSHznYACli1ofEt3ly7V3cN2LfV/JxNGl0CnR9
TF3EodQsLPL4aTJ7hPe6FB4yS3NXLiHNFOohlL5eAGx9JUYZlB0S0d/3F3BG7ckyyhjLf7n853+a
OjeYQQaBTn/YFgHAofu//irzQ37r+882nVqsn9/fIdGf05AUUMQKVBZJeepsggYU15F+PN82Lbok
sNLwpkc1iO3y8lwmnnrIRwuZaBlZeyqbYhsOpkSBssir5AmAI2WgM45reQD3nmkgIqY0eiCHQHt/
EksFcqOV4f1MFvimND/Kzv3KiBfXjCP07iKo5/Chbse7LJbLI+8hOWHb4752dq6XEMqiD/JBN2vA
bR4S/8gksSBhegw5PUMA8+U4rGOFbgMNwyMF06FSPww29MXTfoQjoJlcnrXRPpZOVwVpXf/K8PjS
SRh/pejDQZ4PF13Ew3707AJ1ABz1XFqXSBGmOudcQytZbhOO24C5PvbZnhC2opj2pPZFflEXFC+F
M1yaKi1RtEyHGgH2weTIVKRlkEjrTiUh7hYI67C9VKBl1W0yEWascVELui/W5okrWPSveM0gONQ/
ZlwgO0zcj2LNsBvFiOakVXf0pPDYLMMAEAuIo2ZCKIqNzD5a6P62jj6tFRZuKnAEmVv9obXIId3J
X8Hv+0XiBtA7ai4vDKeeTmmzqYz0Ti/WJ91GnietKXkqrep+GF13E9M5hNHeyhNT/GOjr6Y8swo6
BQeqxJMLp4yRuw4eXpAxFkukYGNCZCmsixbuBCeoCISPpZvQthap1jaa3LeM1eg+OP0NlU5K4T0H
cWLWRxqAyUOsywNA/Y6K9FRp89dcetkrggpsL8ZpiCNUwS3ajyRm2tyU87SdHXp5ODJA0UjI/FnJ
zY5aa9PkRUNCR8zoi2TcnQiFuek1nv+srj+X2HKDmqDMuh7pTNRMcQn1fbTTVYY0xE56hyU1yDFp
n2bwYlBJxj9mOkLyQQmMGXnrLtWf1HJecOj97mPYC25i491w7pi9+TSGaEYaKyYnVK/I8uJd1JfP
3MTOPXYZogBVrg5dvNg/xCMGpf7aJ0QvmYSwFjoOLdKCwVdXIYQiAx5jWQgG2EVBto5tnhR6VB6V
Ade0tMe94+Y0zSjID2RJencp7aJj3OLTGIZQHhuchKfR4W1w+xfHSArrriLqkxpEmmeiX5b9lJnW
JQ1rLyB5w7mvQibsaXxpGzu8Rw9l4qBM9UfXCMtd2VjlYWHag8IFX3hXtdGTQR/SdwxneKID2/uj
5mhPZBQR0cpx3ouK6UdnM1pXWpc8N7Zmg5pq9OdeNlBrbLe4IdmBRO9WHIBjUnclg/KjEVJQ2Txh
pB+HCgMqhWCRZmpF0nCHO0n9EoWcTSe9L1+6hiFSTWLvi+F5IMpG5sK6qrFyjW360q7fFAhq/EIv
FNGckUUvcFGIr+CQeoNCXaJTl96NhYmGfFu7N+RV1daANU/eJBbAuTLpcCOP8gCGohDgf9N4MTFI
VvpuSn72Od6XemS2HkqN0WKjPSLLdo6JwHEQrsAdEmYxlZa1de5j5pjrr3fNCL1e4sHAteNcWqO7
U6mLcVN4L13m3boRXWSJP38aIQdl63hBMzKk9dGvdCE/I48Ju7Sj1vXFZBt8SukUVGOidm0PyM0b
uBAa6DYfrdtv5pVzkCjl0KYGydFUzEaVbswXk3MJjZHM2mVd8a7Ny1nXjeoxFSlxF/X9CC5/DzvD
fVx4xfDdz2WUnrB35k+Fw3LMBBibcihZz4YSXRSvn4BO9y4bzZCNiImgXaOUsEtgAIgciRWMFQ1w
XBZJLNAFuMPFsQemJ2PonRDtWD4mvKcuSu86VS37ph2Z1jjZo0qSQ6/G9DStmi8i6OAfDMyTJys/
h5VHAstyChtX4MjEmwanQGcT6GBZVsuBIVu7K2b16YUpDTeoPOuqHeFX2ZADRjBTWVAfwdxJwrWu
ZUpCmjMKLWs9rZVDe24UW4OIG6Z+Yo/bVgsQgmFaN2FReLEFBDjJxMaqWg7sOXHOnestZ8sRAs8g
+leYWYFnzf2dYeNJLmkBP7hVembyddcqRSJI6FVB7YGvYEGYDtx+Di8Mz/rUIGJdgnFIaJ67M3AE
IICY3hZOaXnsHHohqOknnJIz5xDQhlQOKYNFO721wmgeo3kyNxZNMZbtZW+tpFZKITNKXhYgdU8R
bQTyINC2lBbYxRb37tZS+CYlLGEkcduysmxm/zlLSaRAKzSuP0/0BHiTyzGPu+URK6RJp+7i6UZ2
33oimGFRnPNk4Jznut7JHkSy6ZMY3L0+74cIWoRwzAemgghVLetVS+t/J+w8lhvHtij7Lz1HBLyZ
gg60EkVKpDRByMJ7j6/vBXUP6jEV0qAUGZmVSRC4uOacvdf+HOLy0UfIzMga7vScZnmvScpeGJlx
/QoQF6Sz2Ik94HB9Rq22KUNycSuKAiEWIcCCdwgteoPp2BKxa7L2E2Gi+9CLhvaS9fRHBtHCNN5g
BFV7tduqLkcP2bir1QYjnk/DpsnlZCP4oCFbv9lhfcnW5gCHLTSzYsfO7OCNLknDjDda6xGuYx+z
+xBIqI30bdlb/abuVTw1ZVutcrVZ0I4FpoYmYqMZcB27ASVe5j0TuofsnZLxamiK+6FPWBpKSXVY
Q6+yzDHIV8yp+OOURnmwZAGeQhWHyxRswMqNFFxToEayWvc2jYnzr8jLI9ZAY9ayIYCbApFBSH1l
PvY9vVhX3LGzGRiM7c4w6mXXx+W2r/S774Mjd9IuE11Y+cXoGDG5orGGgqDV4GECHRT0Up4VDbSH
hu+zjGVjrxnIceOU7L5I5BxdiDLKcMEjFkDOyTDieCEoxIonukpZx7WoEiLGm3UJuvE2DEE6u/Em
GlNcl7K+tfR6N4Qa2btheK9lA1WS2NNnSqE2ayMA1MSRNZa2XtZI27GlP5hPi//3733/aKc/dUcL
WZpWDhSrk0qbJ7qhOKVeOZ5miFtkbKYw08twqbpFslb6QdwG0x98/0pOafOneHypiJOiYu7Ncqke
23qlyfjp5ygV9E0AapXm9bG9dsjdz968WAdz6T69Ehb3bu0k2oX+RYLSQ+F3wbZKfeK4oB4BBUjq
ojuaw959haxRg1QoVhZaQgGGLDuMWaUufSg2z167BDXhiE68Shf6O79xl510/ioyelijEskuT/Ix
qA7j82Q9jmaI7LT7FPAr5etHYxcsx70gLgXnqYT0HVLktse7BL7amRah+GasWaWUmXKK3khag0Iz
5ra46udFNE8/8jM8JKvYG/kdbjT96D2piVMVb22+Z0KA5EuOc0UrE25itRhiG8AFfu4YDMMeZTTJ
5ZStGWaWuQpyTgzxMty58QopjPxQvGWi3ThJvDcNkG7vfHXEeUsF/ygBEAtqTN1HsUZYAnTMf8X7
3x9UZFrlLN/kK/jFyYldt5ri412IyBWZO454SJp1+gR75wUpAaUkbA+LbNVoC+VJfYvlrUxaaD8b
/c96rzxaRMXMY4fcJdVwPJqJdrstdujb4sIOX9rXpLWVoz837/lyw0x971fdJe837dU/N0/SEiI3
Uts9KMR8tIcTqxoSohUnTmmBXKQ9QH2A/RejwrDTR1DEqEmEc0j+WWj3Lf7xuVsfxruqm4c7YgJ9
QgBwJIAt0WaQtnBunToH+ws0fP5euKC7tTV82Bf2sEl3yZN0p53Tbqbqx0bG6Ga7e5XkGLsFjEgf
4iQejbOMrZmBI6xFxnUxvzYbvAEjteFwJuySrbmncMxB8hyu434aAR4njsHxLhPna5l+lvviWTj2
mxiF/ipZw8ncPiKcXPh7jMnFJajwO9pUk98rtryv5Zza30H66Cn329qcoPvormSNe8EOcWECTpR1
Bqo0WGG2R4lRs6gerLWP+Bq073qAVa6sw0f8hQ0n2X5jUGTmVZ0352KZHjiHoyUYZoK48Z/iSVc9
54nATvTg5O5kO9x4p/5RWIUHbRWsjccyvdeCNQkDrje/SEf53iWvdBEVdnqpazv6LLcEiUFLp1hC
bXXpYc5FCfpczbNruXUpA16apToXHgB6gFMiN9Lx/SVqEv/Qv8abcm/c56tXcl2rnbLKF6hyYW7P
+0v0giHkZBzRuGRX1SZKCqeKii3fW/igWL/CL+IjEE/ABkeEeBCV+9qRthR9uhemMuWNPt8kqEcB
vqL6HSPLO0AoF1FqOunJetOiWfFCFuqMlkm+Us/11uyQOzjSW/UiRgsarUQh7Iu1CE4Sde8McuGV
VOETUfXdu25n83LV3CWnydGDFHe0RSc6xZ0jnKkVhTWPlHKQeFaX8nt1DV9d2lQLY6UdR4i5F7AY
5olz4vgF4auOnWQnnpSjdfRDLNC2ux4pIB+4QxzWww3Q7upNIPVixXYjXdAm0jf+JrvTr93SeHF3
5ZbcAyf/qpa+OwvfiqnTZFvJ1qB7wj8OowHzq+3iuX5xyQ18iI8xta4l/s74kbr9FbRjdBdCL2PT
hNPGSZiAMM+gBvryxL2KXrdhSbSND3ScA2HK5qFDWoPLnBnojGehYK1h0MjIweycSIJ0rrH3JL5X
WXPn7fzJfxUMvEaz6p0Ta7+oBwiWNs1YTNSLypHufdTHqzCa69tmF8DTujKYgGhMS9OkfbDNu/wI
AG2iYLBkBVuhWxmwGisAYzN9UW3cR4C06jATywcEkf14L5xk+o4P4SN6boFSsB0nK/h50n5wMN6p
Dj3Tesas++4dzD1I6nYuLuqdcCKxdTfeCTRR2THsLcCxe/ezA0S5g0lEBZiO6JkVUWLvdtXOxr3x
7J1YEp6NtfIh7CqH9y/kUE/BAEpZNfOd8omkk94OUIrOxDtrgZlh5j/rX94WmbhH89WWn2EwqNi3
Gar0SB3pYHk2OQTe3NpUHjqFGQJgUZlb1sI8lcm8/BK9BfmTLyKP9EFaS3dF8xrukovL0GYPjl4Z
aOyMUxsyGTCxHZdzB8EUDYRTMB+K3UpdV8XcI0d4GX5Z9RNIe9LuO5ZMdQ9bhkYvAQfginmzAMCR
X/acrKvcoaWEpoIgVHEt7GnBorIe5gpiGRogznj08eATmbfw5jUkZFg4tnFUBlte1k/WXsK4v8UE
qRl2sep3+sriNZHuhGu0qB227vJ98OntSaAzP8SW4DZbvB8kYG3LZm4kK3TCbILUd+BIW3qcCV+x
eGxrkjFmhCn0W2S+/iI7wHm4skeXdgXxYwZci7nwSp0fOa77oR2izpbvowlNOqJnses3S0Snh8B4
X7pMC3Og6ievPer9ZtzG82pVYUafFatiD7X2Lb3I5+GKtdx8o/Tjb8xtekjURfXsP+XDonrnlZM8
u94qb8IDd3cJddKfc8OM7o4bMUIZASFzjnzHso5hZzfSWqaNVlPW5CnxTtvKRQw2urno14BEgJg6
0mpEpHGtnRrlLtQbaDYfLnj1fl7NdHHrinNj334BUnOpfcnUglbpU4VgcNY+Cs/kOOKC6ziM3ZmQ
DOk3LdLhId7G6dZ1LM7+Nvl2jvqmWsfmDmFi1g+zYVm9u2tFmFnBsnkINQdSZPUI6Bb/Yu1ioLET
bt4Wg+IApI/2s9Pdac1O91e4MeSd8ZUxtgNbg4m0pyevHRuWe+E0sN8IZtpTeeyQyb+laC4XAk6P
e4GQZXpLczqQmChVQk2pRq3ylekktVOOd4yw6j7J11I690VieOmu2c0W+r+JFSndyA/8/4Zgg/Wk
+jQ89O3WiJaTthLKLJ5J6FD+UiEwW9twZg/0IzuFMHvU1X1dzyvc+3C7GwCMdv5ZPtTWqQ4dl23o
S5ispSMTFPInOXikKJg+VHfBXYqncgN5yDs1l4kUSONFY47CODQHgcDGJX8XjZnPov+k3fUKPhWY
TwuUAXCSMph/gNEBONuokIKD92q+yHsmifgzPLYvBH75DmyNl2xXrP1Ns62fVYIgVwMdYTSlJ4X4
AGBleKD80fGTeb4oDMd6qZOViaIo2WYKlKe71JhjAfRnpnvnjafsI3/JfZwbQBftgNBq7dPTFtg9
0i+8XYn6ibdsuOJdxIYVk2iMAlTDwjhjz1gvjbsSsMGGMuk5XQXNtjrR7XQvgmCP+/Er2+mn7BrC
P3XMs8f2a5M+4UGdKWQ84s3b50SZ8rCwjpB+ycvKU2KwHWFXlyhQZvEj+7g6ffV8O6M0Chls1ly4
TsyhmAdYvqB1YAqzzQc6bm5+0dqjcJ+ccMr05FnymnHqQCr6hthz/GRhKzBGbD22EqBIt+IF3coJ
iHG/ERSQbLZ7MJ0KwTR1xXGmHbU9OvrwaVjChlHfGPjCpo037Fsx/ACzmKUvQNzKz2ZXzUl1xDCC
8nlAkP8Es1/YuA77lnlyjLYK6Q3LbBMvzXWwN3c5XjCTXfDM2Pt37By8F96ZeNtmmxwLjLqqRTs/
AQDIw+Xkt41QsC9K60xQJ2o6SdtoBwNk6Za6OnUK1XFx8OXLiDcCTMSJ9q/3IjFhTajjOcaSdBuZ
q/jJleZj9vEsvOT9i5gd23gOzayeQSVyl+ygghUSBYTUbM/68tyrBCM/gFlyPbb1dUrbbcadsz54
GKyqEdt4DjRr2Rb2ybl/hEravlggRTcgN6iyfwyarZ0xtNCdlNT5eF/S8lsWF9HhMboPLpKijvVu
67Pxk4FpkKzi+I+8oBnK8aW6SY7eCpGtyfy5idfxLnttTdvbxmfvAHUctkJxaRDsfFIIeFDf6M9w
EGXDai6wyVg7FMueHSEW3wT36QOXLd2LL+JROVPM4GNxR3FGeMbr06JIRs6+zeY8XGEbv1C746AQ
f1buFgHJ1GU/e2DPiVLYoKiqD+YFw+5b+FU6wDDMdb5Q392diVnT5czHHtnO9tYDXkbqevmu2yTV
TJtXC/8jCelhcR5yahuVzLXchAvWKMZLc6VUwHrdXCl91AWBGTMODXPvTn0QnpOl+C4OS2ibxJML
9xHzIcJPbnn9SjCC+l5+sWp1xbweZ1k179ZAgpSF++5uq4tXbkPEvGt5J8yNDbiwwp+Td9uYa3FZ
ECPOTMQbys3+QkIvaLa1wQcC8l2au/1SW1nH8lg/Iua8mIBC8D8i/ORdRRG6HHb+K7vq8IvZT4rn
ejCP3wYKfJ792YLgYFVQF+izWeXrS3P0lV38oV0ZnQ/Bq7tKHMud98Hc2hLPgr/wg97CRPoen3wK
mAuDaEJm4xeCsh1wbMqC5PJgzuyvb2mdzP09w6qvFuG62vhY4O+l0zTZTCIxznDGWrrPp0OsSYdh
RT3POwyP0vVKVCP58pR9aNriOWdhLF5itOyzfqkeGDg8JP8ob/1P7K/mQ0xe01d4bt9ZBISTtEyf
0/OQQD+d6Ud31a+NE3MUL4XxQddtp+wAmGAUfo5AN8Sz8cQ/1j/X3hxwtgoklhQgaOZrdsTuJ8px
jutob8NPiL4JOyMV5aQNRw2uygOzvEdMqU0tEg/MOTtkr8jRrd1U3xTo+izcB+/k8z7Z7iX+ZAy3
V7bQJBgVM/EY3DEdyUw5WM4IAppVl+qiPVcXpkf/QdxiJLgvlt2Fs6u6T3ewdrfr6AiB7VrytpF8
UWawcKfJUntmb/3YvnQO3ZhL/ohATZjDhck2LVvp5XDlwO5CXyKoYy4TR7MUafnR7HuyNoymt/JY
CJRlZhGisHTenc3r0G+teXtw37v+AhpMSFaauMpUzpY2qn7HOESU/nltcPhwiCNZWLLF5+kF6g9F
t82/gF7KzqguQWr2DVh8x1vxP2YrbTsc8jtmQTSH1obg9Qv8+Qdt06+4A+JOWVQ0BB/xGPt2RD0o
feqJbKAuxEJJc+swbZ/xEr6lbMv8Rb8QPwoTltWCCfwiMJFPwgUbpPI+f62u2ClkDp7SUXgMpmw4
eMN099WVgQi6s2J3Q/i6u/n+VdTrLQ7UHAj2KIZzo+SVRryPoenFi+CK09fsRgoNUMO3eGV9MdoG
379PoDJh6nXBULGibSW15iIsWcfxPLlw8TFMEZ1xFWKgsEY9RYfqlSBvRC3ll54ZwaKhdlaEuEsC
9l6olFGIds19JIbFKk65Hj9vsToPvAzd9CNEdjNr6Gzg8R4VZHDVTpV6tkt99v9/9Ga5b9RcX0W6
H296cqzVWmVDGZek8Vmf1mdWWe3OEhqzAdueUYRFn7BIcoGTyvcPfXyMDcFb0VygiInAOF/UJcCy
2DcviCxLx8/ZmKN7xIJI4VnFe4qSgxLtMH6IWngWonuPikWXA29yIwnrcwktWf6QI7Gy05DDnE4I
Nd93E4CGR8vUzLOCM5crcP62cHcX3vCpTAmSIA3ZwnoN5rFrqMsVrwphVRgo7UaVHfTKCVTrkeWx
PxpVE61GrBZUZmicufmTWl0GFfXq9OvA7AvUItWHEIZnK85PZV891MJI2tKoEtIWv3Z6Tgl1uAy5
oKxqVXSorC+lwbiPAITlgnxQOHharfuQSurJcDkcGbJmE5jAiaVUHIDiR5fmzqKrzae8GbVl5KEG
cvvxsSOZhsfBBiZTXepE+YcJLZegpmZeiv27KWvCxnJ9HH2+4yrlrkr7at3gsmKeieN1abB1hbvb
iQRplQKmE8wYw8otmlUresEsUKcuZmXszdjqt23KJtNqKQYWCeUgYSSJy5LfB4rGC1M2IBoizph7
kot/9DI22pfaIXwUXN66qImXWsx2oRGJgvbUQ1j4nIZBTP2fXyM1pSkY9H+ALibiJUPTLRV3Jh96
A3TR+1iGimuWTqfCGcgsMAUt64XsBusqqW0iR1alGm5yRWYxLofH3z/+X77L9OmWpIiQ63RdveG7
GL3W11pmlA703i8XkrtYeZQOQqoYwiRQckudapeIV/r3z5XADv3ztSVZMSxAfIgkbnNExUrPe7mX
YGl5kCVLnGKlvgqM7n7Q8cKPImr6pNxjw9vrFnpO2smcbDNlDY5w88elTN/x9glIsiErqmpZXNHN
E5AiTRyQh5aOK4JFCAsBLITw6Wcmqsg7/87L6U9OQBiGb0/3rH3UCAqYWeyEW2/4YzgYP1yLLKFF
VUxVk63ba9ECV5KFLKBXXqQYqkIW+AkrEA/5q48XzRVM9Y8nofw0AGUsHgYWE1FX9ZtE14iO3Zjn
xOfpKeU+o0seDUVDJ8lOqxlrxJvcfkOqX/LcBRiTriqcqEXP1h45AC6TeKP8P8J0CMmXA0wks9dX
Nf6SGy2x3eK4KssnEw1IPqBMrRMeb97QAi8gR3AgQhy2CMz6+PtD/emZyopiYJE1J+rVzbgePOhu
YuRVjpmwEOrgYWy96P54eb4H6e3IUWTeHU2Ev2UYMk/zPzCmHqfzUFty6bSldoZNc2wTY9sZFL9r
3picEqzRpccxJ1nJs/hFZ5J+pO3xf/TY1+Oj7jOi4iq/73auau549qvcVD+temKW5C9xUe7HAYBG
rhcrsXLvxcb/IjysXP5+s+R/6FnMQYqsa7JomZIlqTfhxZam9pInKxwHLLamnpFBK4C239BqGRKe
6VgGiZMYyrqH9iROZWVzmZaQIScWsR9BGNH7T8+SP82ofKwm5oLiQSsYO+/eTczyj3fkx7lDUWnc
TcwxWf/+8//cdqWy9MwIuFxG1qyRoNpguJqNE3ZKStrHiJb65Ol/6bVtqFC79BDAUZOxY1Os/7qW
n94ehYlbVFHUIwy9GQIewhJJgL7qRBrdE6OAATvRRgafmlBBLKOn8T7BNgccQxuj85OP35/dj68v
IdayKsJ50xmI/zsGLfwm/28M9giK5qUkU2RuA0SiwyMhqRNmE+D79Obhy4oAgkwPp5VPoUldacLJ
9NjksLH3n0Qe8aQR+8/qUPqsjYiCq7fP4xx2T8wp26qx9w/n1nff4ERssVFSMA3bzURZqicM1e9f
7MeFUbFM3WA1llXzn3kJDSoDSCTWk9R2UvVsXcEViGptScILhHa0xMSvrgkSRZGbXX7/9J/WRUbY
RDwTAe4pN2uC2rtqoyasCcPE6REoTXREOPLShivJMx5DLaVA0tV/fOefZi1VhJikwveBZHeDk4v6
Jm2HuCudsedZIrh50c3s5fdv9tdn3HyzQKtlfKIMWER++5G8K9VM/ph8fxyTvAwSj49RafwzJq0Q
Votc81IU0lLpaAEQxW1bPQMMzPWx/8YEqcFCK5o9fpkjpiaa8eiHY4KF3WIblO2+FfGHmtBKuyGm
S2VQMfAH/yXIIVxWKIBbhZEMlpnQW9bmYQJGecZDHrhvE3DMdFFp/H7jpOlV/t/ZXhFFzVRM5h4L
yf7NmqJqeaMIwIIcD3G6XbOM22qcLGREUMBCec2MKn7E3U3LAdyNJxR0TXK2vjkZWb9fCqn1/16J
YVpsVjVZMm4nnUI3RHPIlcIp0i/Bo9nuy9SvDeJWVH049mXtbhWAFb6y/f1z/92doJo0EdYZOonC
5vcd+s/Ea3lSPZYRtP9x9OeGzDtZcbNnWd7iR2PSLd2/9kPTiL+553w/IgwwzmuKers7tirAysNg
4g5TTfgRKLPZyl7zMnz6/Zv9+DmqLEo8YGZzdfrm//lmJIliLiuNzDGp3YwueFziaoPC/WOvaf67
7VUk4z+fc7PZEpRYJ5yFzwFJUQsWgH+cbYuKALEeWYCUqfQVH+IgW2dV2DNv588qcQlFeObrU2to
m3YpWJPmSkkWCnosCTb0MmQnZI9+whWng8mfQT7oULAVKoCbxqNmRFI29vtcTFfwQ4VFr4koeqH7
NKSQknnsnbwEH5jscswPlbVWVN5ybJdZ4ie7TqVDJ7VGNgPnjQA+qxd+Nr7jMxfWHQdKPJMd8kh6
+Xnz3k7BL0bkE/VU4BcDKAIxf87xlFab19fo1cxnyUApAfYxx9zU1XPyphlpZ3yMG9Pzn7tEFxGu
QtfRevXo5f4XsG+T8Co62IZmUsMcJWNZatpVXMrheM+huVi5VFgziwZ4q2O3CYk6tc3efyKN/ewF
d7+PFOmHhYkNpaExGYgow7Tb3VIcjwJA8CYjMBkggOx3pzZOj0onn8zSeqMa0driEB2x81ysJLyv
LF8F0tRh9d9lgbYZUvWEef2qScVC8vPHUYhfJF0B9qvUBL+TPTAOPoWdQp8HovdUtnrKw3WbGabE
Ve+KH2WFv9qIjtja6FKp/lPW0joVAIIq1hu0/5NWW4exbk6kOdlV6y7VkOQOIbEOZeEvVGyEtcpf
COMACnoz9zu8nOExkdUdXpKjXLcnLHNe+REO6VpRpI/BkwhuNQ7wYMCJl/Jrk0qrvKf1GHDbXTIX
1SAgqzhZFOWIuALPwmy6TlntonllNCdflz6+/16r76qsOqK+nVcthAoZOV8dW5tecR2NtmBTiq9V
2Dpuz5wmqVdFTtf4LAgLT/ejL997RJ15EWwIv3wUxmyP2wXmju8/+l30XPr5uKtJIpZdjxCKtNqr
jfFhafoUtV5eMuyI91Fr4d1K77HGZQ+cQRlTLoarP0bIDwuFbEFLpfikoco0biYTN4FaKpcD6mgw
ZMQ3A4CGXDrTLeqQSaktg8T6CBCwI8kokbOIPPao6mmCukrn/HEt03J+M4EqsqGCm7BgeVi3RxSq
LG3b5UnmgANBnr6JCL2cjGrJwkQv1+hSu0F4L5Kr1L32Rv0uZeIJxrmGIdRUF1mb0000BW/d1f0f
i5j076lD4YQm6rosmVAxb+f20huIg2h0QkOxDFDvyk2ksjReEJd7W7cvn91khE5oyDHJ7nC2fKFb
N43o/rGoTXDk21sE35b1zDQ1/rs9K9ZDZHbu0ICXNR8hAiQr/H+JsPjmhmDqsPuwH7ZpjDhRydbl
RNOoJ8+5SlhLGcQhjkb9XUu2MXYCyvL9Pby/cZ+5whRziM9HjWayhXLWLev5qAv3ShvzXYJahjgH
W0vNxqXb6ISzUTH/4+H/ezhROB8pIBk0ahuyfHM2qKI6jyM8VRBam0MtW7Tey1cYVHYbl2eiIc9x
MyD9UUZgMdnr7x/+7w5anVZTyQAJbViadrPPjNocdxNAdMKSaDfhVwLWPpyp1i0Dvdh1cvIwCoiH
fv/QH8YUu3Zw14bBxkgR9ZtvnFdZ1nhtE5OuhOQTLSFZpq+j3gD9CO80csWUFI9c/5qExhEV9cfv
H/+9Bfzft00VFb62LKmSrmu3GzMviPNUJeHXGbVapbfYMjp0GemdOKO0ehfG+rHFHEB7mzSHVABt
0VGdKEht7UXzUjbKuZn+2Ayiu6HCy5/3JhWT7HUYHpRmD8ZvE2ZY9I3yr6f17zTBhXPoYNOuaVz+
NKX9Z/9TaNSt9SbhwjHd+wpu4NH8CDHhg6D843Tw08BQKPrp3CZ2QtrNR/lIhV2ztiIniuAaGDg8
PGOVaM3eQOeNZYwTZW1dfn8w/26Y+XoQ0xUg59Nkc7vtUnPAmoIZoQTin7fyV5I5zyAZ5mIuPX7f
8shNFqps/DEe/91WqiJHckWcNut88M1LoFUUMWrXiByhaTZD3DqqGt0Furj7/etJP91TTaTcpZiQ
BeXbMi7brj4I+LcdL9WOessZPuNFo+DGUpk9F4Kyi1R5GYra0oQtoFbMsqWC06oZyMlzUiBVGhy4
0bgI7l8j64ftEvdAEtm/m7KocyL836HVC3KfhiG23xIf0Bj4J0XrmQPcXR3U26Z9llwytvQQRpT0
11DTppX29n2cpj5DAxLGSnPz2SwgtQXlKHIsDbiEitGPCgisBdHImNcz4rtgutkYNME1QCJJSa/m
G6AqTrw7HxO83bXuOAM+uP8G3poSRkCTl1qR8B73SQSxhpXAC2xeewpmklzOccYhCsmbdOlW6UOs
YiLvJ4LMN3SszlUM9LhJ8InFk6Pt/M0yEApzoXXAi77/d4B4FuwkoE+YyCm1goPrupe60jZlC5Jh
zEgDin1v6ZtKMYN9DJIjeKOuh/KNSMOZkLUOIC5rJkvFK4DnZT4dA/4YcNNL+s+NNa2pNCOZlno7
4MYQhquvMtENnfDihujliEbSh01SokYrAKK4WrPJUkgkmKY+cOcslLy6//0ifny5iBygfWHJYPFv
JpJELdg8eFns4OlEUsXXFiPpbBr1H4e2H+qNjGBL59zLpE6KyM0owu2mpHmRxk6n0HRCm2g2IDuY
p6uiJXVGOsM8QA/Os6kV7eiTvlO67a4j4fX3L/zj6qazsTRlk+Ind/9/X6UxFLERg2Z1pAruRcOP
eV+uKu81SoYrEeNcURW/lYV2mIzwifn2++f/dMO5CyoLumqK4m1FjtdAbyOf2WyI3I/pfpfoy5LS
/WOylv89JFMEY2akz0D5Xr59a/sqSqUxY8bQI1oMFpx/m6Ru1FnGMRokKA/MWaFSO0GrW3ZXM8oB
ktstGhO5hCIeYXjg5OCMFlveqX0XqNYlgZkju4QN9MgDKwmB09/T8E+zDekMKid864eyjKmXJgi/
NkLZ2WwIGN4Ief7KrZylsrwbxD9n/R/vk6zAugN7Yf7TuYm5SYZO9csZ+jtBakAiR/lrQ9kUJKSJ
siYO3pr4TQX80gngqjp2pHqxCVIEML8PDGN6A26nAx4UTV5VUggnuVnnCGUC8OQVkYPJGJcOoH8T
8AMEygJqZYD2C5NUVpNBw26CLcHRMquVaD4bpnpO0NZkn72HdSVIWqdiuxSyQIKaJvVo5EdrSSjb
e22vWe5+qOWz2VPMyBkMopK/qnX0ZCn1KcmzV6sXd+QZ4/hGOamWz6WpLQpPQF3LfolSNSVI6zxK
xYMCrSknO8yW9c8go9num4myyGR9h8f4oVVAwORGufUbBbyFuKTDP3cNA+CpfkkDjrkMexHFaU9s
7BS1xXCwIy2AtfPy/WtDTxbfdzkvqKj42Vso/rWqqj8+e4MKK/Mf3r7brX3pVlNJIWFlK8pNCmzJ
jNpNR5NzPr0QZdehD/IJH5WakgPMm86dDi3pTJ7ka+iV741frUdRPQsBu8y6Y8IuyuIEi+N+VMuO
bak1i0r/PXyTLJAjjY8oQR/ucXg5GSyyaOJMGbGOMlrQP1oGl5mTmNQq6B6nuVgx+CMRAj54qRy3
TouTIPMe6op+liH8sQz8tMGQRJVjJAZvazrG/e+sGBtNHwYARByhlmypTx+83t2I4ULyisesHF7F
HK2OGx+tbPjjjCP/MCNKTIbTpplmrXK735cl3mqCDTNndKUPcG1XYP9PBL8uCis9hflLIymO4gyf
+mQs0xDu+FcxM3aZq7yabX1KyUiegiRWeT5VqlZVj4BCdtMl9R4sVVZ98st4/fu7+tPsSk1L0tnv
sx/759jdQlvtSy/LnC5E0Wak66KhvpN0pzJK12MebcTOWCo+Di1UmkPKxaEjsTuxOcU16gjDxzrj
38XG+B726jUxxY8RFlxoPkrJ8BpV4h9nqh8fryTRlqQXw5nudvVVBSsMSrPKHOx0h0LvSkRDT16d
b0UxOHpsttK4XwyhtxpM7c9coR821nz2VHmWJc1irv7fscWU19WVWjC2CE+ZyYxmqVd3vDUrosU0
ITzhrN/4o/iRx+IHdeolxLZV2rkHTW5OWPPtqDaRMQOfVsR0//uT/Gk7wMVxnFHYg3Fyu5l1E7dU
Ac7zJMc6u4IbWw6jdg01pkvPN2zOpzsxpbbkadpB96yN2ntPf1zBD+cqnoxoKabOAcu83QbmhhrU
SUp1qRja0/R8Ot1yvAqIeX1VrfYkitFTlui7PjIPAX4ydB5ZqFzDavyoDe8opOo1BbIvqLhmDemP
t/OH5VhSUNVYisqa9E93voVvmY7UoVFCN5yrs09NK85xxQAKvOJoNulfzeCfBotCzJasSbLMce9m
sDAy3EyuxtShOrAk4HNWwjOxIa/Oc90/hf7Ab/Z/vM7TM75ZeenXi5qi0IFWZWuaof5zcM/Hri9F
l+IVjuXLiI6xxxtu1HsvS/8qfBs/Pe3/ftbNeLOEMApVdSqUWfCxqsDFYCpB6uKEIwWvRZ8BYDOR
NarKyheLw5hnBiYcc2sOFi+tPseyfp6IvolqLD36eWU+EBqrXgDVJ3TySScBtxSPq1xqAjA84roS
8jOWWB+EvlJTrIUisTW2eVOev8nHSDQT2o+w+fJPNZWcQWFfqLVgV8JxXfnSukiNBXl+d0Pw4cnG
wqpSlHTGxsSDTclF7jOnzoaVWFjbvGwPVgL0RRhW5VgdhK44RwB8GgGrKQbQuN0n7bBWGlxqRfMV
hvW5rbhKLz30KQSTxB1PWkynRLaINMowac8CA4RN3I92/mau/YjjWaYSzpu44pUom+eo0p3y/3J3
Hstxa+mWfpWKM8e58KbjnhqkN2TSi5ImCIqiAGx4YMNsPH1/SKmKOixeqTt61gNlpBHTAtv8/1rf
AlmmKUstAWkH46rXCcmxINJsavxoZ8JlwEfZ2KgkcePZBxdNkCeiepOPKKX1/KlCmkVlsSUHSx6n
SGWwUAvmEbcmyafkCAQvsLUtAhv9IEoOnME4QWm1bEU0INyUA2w6QFGDEgREdOltl7NItAIbMEim
ZzzFTN1HlggrwTnFoxdvIQshGaeCvSCE4WNYo7MWgbUtiAXyteoGjB4eHY76yS9uQJ2vrIr1mKeP
+7ZgKnSgxqX4hXuyg4L0JcAe5CXtvR/6R8dvXvqkvIma4kZrJVqKEM2TjaW9fG5949HM8C0WRMOL
cQ/LcOG54G5pHDx6wJHCCpM3kOIg3sUOz5WGlzqhVh3gACt2NlLbz4fE6NY3gfKOvqswkfIm53EA
SPoWfevWSuEehvHFkHQfSy8aV0Wntr8eLt89fwzPMxgcLGQrbzasbt3WUrkMSGYbrhqXETkerlVF
4gUqIVu5624KjnzE34yD7y1SqH+we0VMgVbpzcs6sYKhEilcZLR/DD04FWlOPb/4zUj07nTksMKk
w0nJGfDN34ciG3EQ8HqSMcmQ3nUDweMkjfQ5bl2qKSVyOqCb8U3QmJcJsTi18fuVwnsjPpOq5/Id
U4V9u3EMqrzOq8Gho4CHI6tRnHbo3wfNveDuE0IBNn3+IoymWwb/dZygeAWJeKE3AJJ9io8dgTxS
NgQEE6nlu8cwN+lgOcCSQ4JoBsiZi9woOAXbcBdlxdcykrddHB3gih8D1QNTIG2qdxocCgXV/Iig
kAgDcT50K1W691YHBi5luOzU3CPMtKXZQCuN1ex00tWTVUy7YiJwJ/aWRuCd8lhHyP/VbEmHnnoM
+OR6LTwrua2rm8Yv0bDbmAZ0OT3Nv2YJGQz/15iufOF+YCuV5i7QBgU+S9wQeH2E3MtK5HOoDQgX
5o5dzLhhwdFbGVFCoaYXlz6LVLIKiDFNqEK1uSdXpiCjdWzAOBoghLMw2RL5QQoBAnWZVS8YqQCT
6rC5xx4sP8KIIbKJNJD2fTUO9Uah+fcqGYF3CHBoG3Ao6D16vXtodUyUWRMtuhGPbS8+TGkFfSOf
ReJ4PpOQF5ixgr8+B9+bL12LLXqA3o1DdT5Hf5ovE7118iLtC+iH9JjMh9zNjmrQt6lBXM3/00u9
3aL1FbzhEuTjLvYgKRbwhQtq7GASl4PUfvOx3l0lu+yr0KUgR2M79/fPpddmVdZ2w+dKd21Mml5U
rOOx3MzrdmGoT0ZEvBhOdnDDv/mY7616qNJQkmKpxT7szarHbZAVFBnDy0jbFwJ6nmN5kfLkxcHR
qPh9uf3rL/b9V3So5M/Bpv9RbQBOjboFjuGuEQ0GsOYeqsyTEarHMmteJHMIVKf1r1/yPHS8XWfN
+lhqnaiVvbfin6mtoPqToLATYxYvbUIOezSOmC0Dgkb1ZjFJ966FzUQW3JDd+f59nUJxbBRrhGaY
W30lHnN5ozFRtZhd8ZnmkhXpHBuukDY4Wgl1guQRL3eOKaI3Cl0hprhp71aeu5yaaRuFlVx6Pufb
gCuNrAFq28ceju6Kc+WYJPClaN62SyO8azKMcRImXB5YuzI3H8agvi60Qi1CKrEImlexJBU8ICR4
ZZKfQG2WePB0dp/XLdAkBICEhJVLdp/FEo7/J+FDnXCA4/36W333qOWYtWgF0ZpGg/r3o3YgDVmD
vJfvhrp6ydSHANpIGk578HUn017LbiXwO06/K2S+dwDBA6KQSUHX/o+dQdtrKq5MN99BqH4REz9f
MLVPKpNP+azBGJvqBu7P/a8/7HuzP50nFO/6fHFeXf808uhBkyJIhnyYMoWU4GqWATqteepvSucg
fOMqK+v7eX3y69d9b8T76XXf7p/FZGd96eg5xuZx62ccY8JvT4NpPDZlf/r1awUGP9jb04QSKCIx
tqWMCm9K5XLwCfQglGlnFeJ2JOp+lSBbj6jGmk0miXGpvjmEudF9mrZKj/Gy+zAzqBsa/NBh2HoL
p91Z0deshH7kuuOViKwbWJVjHgI4tTJEfprxldzwU9jawPJC55NAI7k2TWR5I7F7LYzBWADOcaYH
2YE0mdI7xkbYvZCnNnGxZ02LLRq3SYtbm+S2x7O5xPWFTuwTtrvglJa4kWqN/YYB/nrBzouCccla
XyvuidlosYRQdw6NbdQ7ZNzJljQ9giGRUq0LZ/jUT/ZACBzbHkM6W+Rep9CNIDkPwC/JNGEKljAm
0mVkwhBOrfHGzuLDvG6uG+vRZ0U8thwbRCqso3h8tKOJGCx5L8ruRNxDtfZS7TimznoAP5to8Tdt
atTaieWBjFl5cpqYtCjMryT0/maKee+kCeYAahoPnK1vRZ1ZVrXoLivq6hW7q9J67MFRSN1+dCrn
SMP3URJR9puR3nzv4A3QZOCG8GgVvz2e2F9G5BYyQLiZdzIB3iO7Dc2V0S5rSLjJnA5lzC24Ngl2
biiINMzD05gIsYtEftd0tDUrk7ZvTmqHKb4VYfURvT3hVv00oyXSIyxeeAkdQHWwWeusxwJsONAg
fn1evOMUsPFYoPMwGW6oVb45LyJNZWgqM5hHYb5BP4XDXafiPTbGyc75VORvVYsEU5+m4K+nWkzY
XhAgzFYlFfIII6IWyG3fMQrL4o5UPfRbWJ22pBbgxIXfTqRH9qG3NqFrAY+vIF5KjQCKTJ+joXVy
X5M+3v36Q/1n4jfoR0QDxryY8in/zEfMTyNa4Co/l6aV7UZTrGuK6qDU/HtZEmXRmOPGCMJqVeag
w3PTuI/hK7CHL7D3RmSDyCLdJinbAKiVfuz/Zhx6T4iBaJvW0bxK8P6jMBuNzlSFPYNt5ccXXZI9
aVl9E5cYox0bI7Ik46SB49064z3wx6t4lJcOra9FH7LzlK33YdjkcfEiU34oKPXI3PIXRVqBN/AU
XeEfCa1B7WNr337znervjKBoI5AKIHCjsfO2q6mLMHIpG+XosxuClFL8fp1i2Aj1A8nPaET4dsep
TPZDfAgG0AOlSKfLQIfdMMRfdVWbVzTQ6G5nEIOscM7n7GpUb4Z6iiZOF5V9IR+yWA+FvIKOCveE
ZMWgosZRuJwtTtJrKwFXldxOTjYFddzxk1sGKwCVRentsjSwSdst2Ev51qE0ScixYurCc+cLbkp8
AKAGpC+jQNH3M9c0fMGnePvY1laM1jDQ1npdoTzVrFvfSR4LZEgLq7ONxVCxVvI1/yINnr2BIdgV
3dfI0Vehw2qm6HcI2Va1+xli6UsURocxgv0UCWcVWeXNPJ/03gMxmJ/nRaHMrMe2ae6Nrvtq0uuj
b/7YJ6ZB958ntnR5H7PmH4Z+H1SSBnl8hFrfr6Jk+HYZ6tYpYDaIbJFuqRZiSW9qIlMC74Y4ZLaP
EAEZYnuYX5XcTdnMHVX656JUz785Ft47FBCkWTqiFTa1b7tqimZC1kor342izMBCWgvwvrd51I5b
9nN8P0lw09saIZ7z+IXPJs2N3yhL3lm0YBD00Zk784z+tsBL3HVd5/MCLSj5+Yas+uB6IIb7oOa7
QU66C1S9nvCRLhJYy787i98Z/SmV0NOhjMsK8W31vaDH3g15UuzSjhDJqhA7u4Rh5gG6X1k19qoS
M9KF79w5nAObPIyBh7a7sCrJfY6lvzULcQq72txbao4A7AMghORy6c6+78bwElrmisCk+8QnOJS1
xZZVDWvCpvk+i/3X8/i/opfy+vv6p/3nf3P7uawIXo1i+ebmP7cv5ekpf2n/e/6rf/+vf/79Jn/0
40lXT/LpbzfWBXIYddO9NOr2pe0yeX45Xn7+n/+nD/7j5fws96p6+euPp698c0CEcSs/yz9+PLT/
+tcfDD9z0+i/fn6FHw/PH+GvP65fiqJFrfRUJJSivj/nT3/48tTKv/7QPPtPakDIFHx6wpSdArak
w8v5IV//05kbOjxMncjB7vjHP4qykfFff9jmn9zlIi8w2Zwzu3BEtmU3P2QFf3Ie0HIx8FkhfmCP
+6+3+Lff4PU3+UfR5ddlUsj2rz8MNNtvF6voYlGgsvmwPbonb/fMWW6xHK90tRvxQA9imNZhLu5s
pZCvxMuqdUG6acZVkenThlYaWyTTJnHHB+hVZA6dVy+7rUzIC9DdJvC5hCXLZu0mdrTOWfLhU6Yy
7GY9KbxeezMEJlxYTVYcm2OzQiqwjC9yFOvYJnKWkB3/CA1bR9Z4S+g1IiDjsQgjAalgAp1gq/m5
UmgilgYjeV7wnerMCa9pLzd9sm9SQgad1sbCRRWUZGF3TchuPIeiiVU7F5RtcrbIT7MBK6TRY2Bl
BtHvyHS6IJs3qa6AXC0fRHybiKbaqqDfxrDid1TOPyE/b7aGbIn6jr4NrbttLYOas6pJAquCC5vl
O8bPEUNYlh2yCWeO5w7JNu8zHYUSbv92BG+pE3FD3k1hgj+mxBx2hlpNcQqhRBvTvWc2XyyVfItD
n9xAS3twvZ6xher7oiNbDs2qv8/72KaGZ156YRYusBkJWAjtZWpdDqMk5seO9kWM+80qgmEZYvtb
dbbnY1s0gdQwD+4nUx9g0KTJScUqXIgAYojbXyaRLUF4fmnjFo5/T7SfZoFzglQKTL7t1k1VEcuT
wcTU3dpc9SPMJYv4VduFe+KpmlwhGoCLQKIN6+kIzwRibWuJ5NE2yWaKR8WuOgKRllQxdECsisvJ
a+/dqTr2zUAmZOXvWLinvpMudE0+Ezb11IxOAtPNveoCL7+iKFHxpSpvBRcAiluLeSvLtH1WRlcU
F7ydl8QmFFcSkkv7k2fk8iqMqouxCqqj1uesdT2DJqaVkXfmA+fV1H3YxdWiZa0r0iE40jv0gH42
+yzyPXoxgKqDgejq0vPW6AVzqJzWYlNIsq7ZsgMVc5nv/Yi1a+ra/S73zXHXZawSfG9w4LR8pQix
Aj9fYWFv+60B4dsptBfKIuDrRjoSTcRDUWTdSn8TD5q3F1O/gvvdXRQt6WQha5uN7mZgzaiksFfm
OAkJt116GmUB146uu54IhmE0O7rWPSbA3vtMVSPd6WMF+K5yI8DYFB4nqX8cg4TCLDUsJHL1pe7V
Xwcg36TDwXhysZdEbfg514aLXC/uJnJrWeIll7YPMGygJ1WkqbvWTZ1c0N76GDTZHViMGb+gplXX
NvsmRGPSsD+Cr+Jelk/JxIqxH0eSiM07Vt85sszhJtD8jW7UYJThlrUqp4iahOhrtRc/AdwJcBt2
o6P2hjC3+EjvgArX61xS0amM4lsOK2pqPQkMK7Q4XkJ9oXsbH5/GhTPn0/iNYS2LlnFLFe2RN2vd
8C1/ScSADC8xWNyxkASs+wXs+bYkvP4KA+J9Y0BYaIh3cT1HrNwgl0eZPgRpczGE+patPDVYdwL9
9NkY+6/poHgTYydXygX4mehEqVeyXjN+w//ryGmZpknQFCIcDn7ykgJSMVVsd3zszgC6gfUeQ59F
YS5HlmJpOqxUbX+x3Gw6GIT5FSNdpMFD8xWGEvyCGdwXLtkqhpeQNJzi+9HtZCAyedGlNecSLYRV
R+TTcsr6DbG2rAKj/oQzJd+ZDoORYXvbYUrgzNIRV1t2U0HxkJltsC+hKlTBMe3qbYwAVNMZH5wA
K6Rp7hpzWiUhUYG5X390fKShQ2bV27Kg86db1BgrdmPU9TZdr2IkgTgb6b00u25MP4DODlfD3BkF
jz6sSTtR9CCXMBbaD5PNQDfIe+m4aikG6ALGxHAx5fGxJ1Zz6Vr5lTLtG683abxBdKuiiv6pUA9V
ZsF78qR/+3HKrDl8spuIm9yrXhK+BBFy1NOVN847QUtP8SMcLNp3F9TSHNs6DEMqThP517Q3ovKS
xCt3JZ3neh6ug45dsMrTVZB7z1rg7MwiD/HlQMLsG91ct7BSFjWhGkt3gA8TribP+Yov9pZ9F9q6
UEBW9xAZu5OaE5K+QFSHVpeAR13LBKqWgJ+kR3O6gNGsZOj6+3DndfoXvcf1Ly0YehOq16oyoMVh
0Q/Cbo98FsaRmBhh5MqKrG+1W8DRZ8BQTWAsLGLvJ0OKjeGH1FIcvSUBIrsMp/QWPyKHgjSDZdhY
d5aZXDo2cEhV18j/C85jFiJQQmCPJEW0qlpLrKaO5F74mZRgoa5IdnQ5jrZSWWshT5IYppowPDsn
39oKOIjAyJSB8YnSQ7MeW/KDohjamGb2e6kP6hCbBrsl0PxD5t/pJWlzuWdOG0cSYzTCd5x839zQ
gGYqzuxuCQea6xQx+I4jt9ziHS+XbhjRrJn2hYlVK65uxmzal8TLwv7r6NiEyeded5zLSNPXogPr
mDgEcxA+R5bECEMnsE55gN+jTXHUYtBdTIHHzyz9gQSJ4dnvawGca0tW3FOkvIdAwVi0yGvFpj4e
dFAyaa2eU82HZmkhSNKmYWvgUpQR2YqBt+/cHLqd85go/9mJc2PVNR9aX9sOqbw27OEx6icFQaO9
0sQFg0K4pHRwlK64CnmDspixj92lZtsNyUnWZR2l7j7JmGS9XkJqrGH54CZjblNrGWKfZbWxzaoQ
jfreYQ9GBW5wF75qvxDyk8NE0oD6HMzGvzBQ2q1jO9p0pogucmldlX3/IVWgl5PRv4wkB5e0LFw5
cbQVY2EDTDP3iKDYT3vpomF0W3qlt02M9iEImnBhqfSrOdb+ZtSsq6rogboBvUbFbgD+kKth9Mxj
JNEORMbaj9mJ1hV9q6FjvVJnqyrLbkmefSjq+qsGOYespxGbpbuNAuR4mX9vBzBnOefmSNy1Gw8C
FxtHn03DELVkxdqqstiG5LNXp3OhpIUY7XW/eIh8fbB2zOzRuhyM/HC+GKSTL7osL9dpKplwaXhy
btbZPoyG8UDJ7ueL833uGA7fH+AAYMmJrpcBHCJS9u8L9kLVoUEEvNciEsRkeRBOWh5QNcQYnOfb
nJzE1NJGp+sKi1bTm3nvPzPcaRaGSan2orrL085e9kkDsdIcJWTX6scF+ocf184PONXgIl3kg2jS
BHVJyHNxIPGzOJzDahQNztY2iDif7/fni/O188X5f7Rd/ewIltivd52vnZ/j+3O+Pp1RhcySlUqr
vai/TMKlktHfRYke7BG5ptuK2IYYLwVJuGFiU3jhP3iT0rdsFfceXjv8lPN786eCq99fYr4ddiCD
R+asZepbBXr9qDw0uQec9nz1fOfrxZv7zs/45r6QenDegrp4c//rTT9MYLEJUqPKkoE8jsHaVnZV
H5r5Ikrj+lCB1JmW59u253zIKhXQzOYXfP1ZCaCC66iX/LbnnzkbiYpgtc9/csfhQ55m4bo436d7
Ublr7WD1+sfna2+esElj9itenKytoqhof/7rQvf66mDOF+f7Evqxq8YDtXd+C+enSs/H2PkJv1+N
QvfRTEt3PaqpOHRaXUAn5xp54Xy1mcznyaT72rdESgVZDAJrGDhb3cKD74oK4UCe1j4yWoGFWlhU
mc4/WxTV/PX36+fvXszxlqUDoF8v8DcsaHSDskQmdDhfc5OKb2O+GORlWuX63pxs3P46/SIEMvPV
qHb5Gn3objWttcaTj+fT6HzheYJfoZrPKNKgFF07NjVGFTjLKeDUsQpOIoVS6nC+eb6mzzftXtT6
8nw76EXKTlSuQ8BWO6sqP2mB3x3LhFLIyD0qbZtr7qY+VzX3jnEoGoYSU6rPbR1uUzWNtwaENIJn
b/3E2TpN+BEvbnbwNOQNNUvpDey2ZlN5oVgDJBsKu7onlQOGAYyIwqpILsUqvI1LxXTZWVRwjZbN
HMmt6xJk09I3IQjZDpnRyISwm/qZ2LWT+wxnQ+x6eA5WilDfmDzr4Aj9VHeZsSLKyl+2TSD2BjnT
iyjV9j7KqiUBnulx6DB1Gz09FJMC5LZ26bsiHATVZ7npIfQI/nKi6kp3RoLQdPPYjf2n3iwSQuAh
5sZRA2UxQxMNQy09uEPxjTP83mai3zcB+zK8sPGu01E65V2nVhl9G2oJ17JFuhy6brRXmrIvA/iD
oBga0mf65GRarAiNhjbaELsl3TxT1otJsNWs5sOPGNCc8COOOdU3TC3nq693vvk/50eDhDSu1/9X
tu6npvFh/lvB5fkxgsBcRpn5v029323KERJ9yZE2+Ul1MOaL883vF2xLyChOmec7m8wttjPTMptq
dx/rW6BbM4qogzzqcgZqfXA96jj9z09ErbP6/pRNqleHtJnGPQmyr4+F5Aiueg169Pk+tLjEYSsa
2vMfdvPF61O83ixaB5yZSvJVm1DQZPUaYxuK2jWwwOJQEQbCffPV14vMF+12cIe9IAGdA6qwMI9y
KnCwc47gKpi3oMb3+14fOF87X7hNMGQQJKNq2xUeYwV/e76IUvVktoIQpX/fVbVYiw3WeYtq/r7O
34uovGQrQvtYJTq/oe0SMgP6DXEvP8H5d3ABWrH2nn/sKC+Bnp6vmvO8hBHxEb7XuGx02IbnC9WV
1sGMSUDsm8lf9nN+JaFJ5aJxIvMAcsfc+SycyJgqD6zLy8P5WlDxE7+5D4W0vzQHM8hW8PNA1/HJ
inn6DYbzR06bI7FEiViH002ZJ8meXBtkVywiB3VpzoOw2fMpz9f6PFfbTBt2EWy5g+1Wauv05o6N
a7RuODWg6aMSoiPAu5rOA2I5v7fzG2wGeH5lgW7q/Oqjq8ChVeQMNFp9EJnW7v3+sxJDdxiQ0VWV
bm7DeYI03YTkE9+/seZnbc/zo0gjCOLz7RFu47Rsw4Dg0hEzLdzZvFp40aTobjbj3k9f5Dz4ny+E
DOx8183zAHbtpj1GQpVbsjhBQ3Lf+aKVZFI3RNuvjPkIO//d+YHOEQxV2Xn+EOfLLm3UKs5nBO/8
Et//1/xEr694fq3zA//jfX4bM6e8PsP52vnvXu97vfn6NK9v7/U+UXOyhhE1s9YTH4AS/uuZz//Z
yweWHt/f++vfxJkf70hJWr/e9f2/aKZH1cSRQBYqqz9MqusPAMrcTdWkV2bG+V4qL1l3TL1s8TmV
UaqUB4pXcbmzqZ4czncS8f4wSEmIhRDuDjwTmXRheSijMgFNS5dKPx8y5yP3fJy8Xoyef2rCxNw0
k6h0UmeEJUB+YPo9JD7T/zB5RMYUOTThgiL/Qs7zcCVATyG55/2c34Te9HeD6YI392F4J7RGXM1r
D14ByNX3gZ36uZEc+AgUm+XByutkH9uknC21IRT7fF6BJsq4NjKJHJcpeyGNVB7Oz8EsTozvgHGb
5krGuEQqI+L2b1Stf9il/r/tB1CopzPzP/cDLpPnOImeir/1Ar7/0Y9egG/+SSeTEiPagdkGPDMY
fvQCAv1P3H4GjDlQHHAKXAr+/+oF+H9ibKDx46I7YNicG9A/egG2QXNhdjzTXIDY6IPK+r/pBcwv
8rNuxcRCQZMJ/RyNJhsrw9yJ+qmVXY/aKOusNY5aaNzJpi6pKJBzOa99yiH4MnIIHvSOJBYvkzpO
sWS6amoVH4PJOJ1vdUbpH/IsuFFZYyNAyz/i7RmO51vOSKldM+J8Y1TRs53rL4XZ3pSaBnGlIP5n
MohFSYswOZgDImAV50d2xg720pKZLqf3pZzc2Fl1Uc+amk9AHdyj5/a3bdNGV7SJrYdQEMijjXrL
0tofEZvkLIrs65bSwy1rxWTjumHZLlho4vzu8vAoxbhzYrO9sk3pnij25WYU3RhO19P0hUGaOC2g
/mmIn1xZ73KUPHiCep1ENqO4q1Ms2yr0zXXCXnov45BivGfZNxgQkqUXutd9aGp3uXCeLDzwN2Nv
N6Rhabzp+tkto+HOy20C/wSZgYIY4bI21edI12HKkpXHGt3pyVEhiMU2x6M0kSxmWeti8tFh00RE
ctR+cOF3I3DkGC1z2GsT4mZGCvb4hH9TFwNlPnMqDRFf+HZ/VdnOsikkxVWp9ScqE/R8o+IFMyk5
lkMb3PmTu+xYY277PvUWbSr0q5LEdFq/cb5M+hS4fdL2Fy4qP1ePw61pE3xVuQYBBET1pt7scZFq
R6itfzG0ZAPElrPsnN7fEP0engScXi1qrhPzWzEZZJQEwnawilvtkk+31/3IvabOGh5jJ7rxBz29
zL3+dgp179YZ5Fa5pjzZdTQSekagtcZi8SYgjrh3hLiMpfY5UxOqDxnUx1Cxec7qDxHywqPRT9My
1qvboaYfgpIevVWf+uiHKBqa1DD2vT8zMmHI+4KkOVvpxnULp2059MIn4oQZR1lXnVH9FrpKh+/v
J5w9ExNnHRFIXzSrb044lvhDFjZTcxxcT1v3LF1XOaZpS1Ldxf5x2cK63DtWcidRv+wLQqzJ0QM2
aYsBOBF5fj8NWD+6gz93AyFczK/4k3TNpLmtI2WxodH6LnzLNwpaLcmsSiM37xhE8bDP0lxsHKci
uaEabrs0t/d6z+YFCRL7nM79nBu6hsOB8NWeuKLAmglDNS2K2liTK+xf1xkqriQPo8+DPVyQKbrI
7Xz45PG7LSg9RvfBM3s/tcLfpo59J1BvOlSpbCN1t3Bfw7VoHbRivbbssTXCNYkv3cxd1Sw2N7Lj
DyO3QrEw70sisx32VuUAMfdIh5NON115Slz2HfoXpbx93ff+qqiujMx2j3FvJWvdkPDZsSOdbH0v
rTD/ovWTs9LhPG1dLb5s7EncR93MUIm9I4Rnn7IyRbo0NWDwGu5lqhkReSds+syKUA1qPvIS8/8d
MfOfhyBSt35jrZ1G/5Cawr4orfbgEpt9PTXhNg5JknKogG+CoF9JVr/3RBKXabG0xajvjWi4HStT
7GI0bItIZDY0cfJZUW7s+uFbHlpyW4vuwWhcTm52oMvagtsLZuukClKBOw+XUBSJC1eIYG3ln/Jc
RutkKBwaooFcSRK98R+3LF8nsOBd9+i59GPVHE4viCEgVTnba+z4F2fdOkrZlZa3hP5M+dFuof/4
UUk9JrX6m8Lr1i2MKt5SuUPG36z9VK2FmPNg2E5fgJky16EHR7nqKEILz1iYRv/VC4ZymYgSkFA8
LQ0jstc4ByhDa94FMcAlPcFs53stwRKpDynLSUnL4ADpZINlmkwhbe6KkGDobm022ispJ23psC8D
wcaTivkcaRxth7CVP0cX3cfEIfVKbCRyEcBzKiiPtR3kSA3NkCqPIHW6CtYS3xAhg7Z9NCd1z2e6
mrzwzkY3sRZ20hMZ657YSUKf6EbjlNnJnDAyh7v4+k7GxKiIwE42ZtgkW8P80NeKfDbODsrrobfx
wJ+6jRRLswzkMdb1XelbBAOE3k3sUtYQg0UxJqNMX4eBTwJVctUYgYYH4KF2OAYwahCjYYVPAIkT
CqnRsqmMeGsMCSrK8E7rtJCIWq++RM+EDSJIb51iGbuyJHexDLZkwhO7Qv7lsuv8fkswCGEj7X0r
jfHWJzLAY6O0RI2sLlVESh4xp3vNxsU8Vs6dNRr21dRtKmOy9q1lPmsoShFh8TlTWniYRz+UDtYs
zSq2QGUopYiyvCBApTLGpdHW4zVcD3rnaXGqRKOtQji8lHCSD+iwrGXvVpwOMU4TIdS49oi/BvzX
o1Fsqk0pjWAdY2BcaH1SbNHjoZitCghU0JUxMpAdxyxVj41zFxHnuqu1VluW2Q1rknZdYJumvlIT
sILrYo2H9iHq1RcbA93OtqJr0QTkq9R6sk1QnYwJzrHazj4HGgla55GnnprPsY68to81E8hf86Ev
goe2c+itkR6/HQsQOsP8PZSNc9SFNq7SEol8NuGPDe+97mNDyWrpGNdS1yi3GKO3iLpIkqMLkiRw
5Vq4JlYhPbkoY4hIMXqE7VDZz+xY7ZP1nIOwZ81AfF89bGzH+DZgPGNgDOFOg4hvE3cdzCdjEYbX
sQvStBA4BXvKEoTALs9jXEXU/aKxWWS0nnVRjb08KpnsspGIh9xw2PcOzWcUyWKn0eymPLNtCPIF
mEYgjk9YylQX/kL0JtUzuhfgkYkXnM9c01ZzSve0rgZB+thQbJz81glJ+O50VMzT6JzkUAC9ns/I
3EqWwEvLk+c1h6plQdW03kyNRtM7ldVN3xA0ZU/NRaVoXWMSo/GLDLDh6ktuotamPLUxvE7bhWZ1
ChvDvw70KLhmF0SMZTS0Cxt25AJwwYXqVjXvjczi3Dq4yOUSRcMVHGp6ixn/aFeqPWYRS9gyifcy
qFBqzIaNWuvNpeESzoOzZ1dUIPOzybuoSWisE5NMZ41cmqgwL0Ml7EU7xdpqiLWYSB62Vf6kY1sb
nI3qvG/DwPkHcmda2X6ig+C3XlxG4106+vXaxiO7xLjnbYANTytWJSQfhU5xQHQwJyBHXzFdFjeI
WhE8luUnPQR931jdTeml8lgwmJyazDGPSYckRqtgerB72Gdwb+jAOQujlQE4KVltaBSdyuKU6gkp
KwTgWHl2aDPMD4OtyqPESrsBufikzQ1A27XoZU5edO1FwSX9ehZkmdte9ISgKjbzTEZX5ARQHWhN
f6X0mtOks8Fb49daFrkq16VBdLUe15eo+RBHRsNTJ21zVUtOwl7OpLfIVkco5xcuY9rGByOMrDQd
lnqvSBsLJUV+P2aCsOGq1xYdO03jZLS12tl7TZPBVKwRwIUjnFUx3ACIJ/VqvjWkyNFtr0q2TDVE
1TDF3mVmvHOmiegZp0+2WHMWfR7RgG/CdKX3jOUGJmTRmeFNRH1F17cIe8PHvCJoS/V1vpFgLUBf
UuQTZrCeHP8p86psjdMEHYxiW9K3JPUUkf2gms9VGMh1OQ+wyTzUdpGo1u7koKXnVNobnfpo5VN8
YfoEGv9vys5rN25lS8NPRIBVxXjbOUqt4KQbwrbsYs756edjH2BmtjzYxuAADVnH26K6yVVr/esP
Vil2QyMlZ3pD5mHVccTXUIXC8LltvV9wlYtzIg3x2vTi1Pl0TSktLX1L/S5wtEJaIR5KJV65nPiQ
JxGmIWZ76x37qNhyICNzsj2Y/qemFEQJWC101JF0n6Fq5k2/fOzRIKOHeRg/J0NXbihFJmwCndk+
2ejGsZiqR0slQMSqJKeT3R73qsVW62kMw4e+STgMZvFTIxizEw/BaCi3Bg8ZD+GGC8WDYHlzpzje
pW5uPHN0Wc4kHvLavJmU3YM1N+jiRtYzdZi6R9vPvrk4vJ8XN5E5rPJnkBhOwLHDdjHrYFaVMMJt
f3yOTLZaIqZYqBTSf2LAr/V0vUNqrD41rtz6OHZEftHeMjY0qx5e6C4sqvx8f+ly872IY/66ETKA
4bp4DtuNTkhQizuWDxP/AlBIf8S4tF4baNipw/wmhxHd7x6rZchGjk362X2ArCN3fs6RB0YkF5OR
YR3LaEYtMc/dJqIbZHMSNGzqlbUNwmw8wFZZ9CZSH2BWP6Z1mO9KAKSNW0JRliXko2xyYNFm6a8g
cPy1AcmXv5r0UHtD6wjpYV6NsgX87spv97sSytB064fwkpj2o19W5S2sNBF8o13uYH38CJmQ1jFx
7rsCBsNu8Om8S2sq2WpUXyTTHdKKuFnRXZcnLyrEus8d6ztXxuW15bBBZmVvOifJ9nE/ka6Usuaf
1XByl9Lfeg1Jjx1Bb7lMjoj7HMbQcoOBWMC5pYpzkat5AxzV7iGjLnc63C4j+xGYfkOCyKpDDPVQ
w9wwk2qrElrzpneelQFg6xnpWRv+z7GT5smqo19WVPxgxLVI0Sb4Tkjmht4jT6dESDjWMUSuZHB2
fqiSt2GOIeLBuNGQIDnkeJT5voOueSo2Djy7Va4IxKvsDlEJbNi+F5e+kz8EDq+Gtvy1mqRkbzub
UCMGcqciX20Au0H7Q8hshklvZXthhAkMLMiil+m2CkmtsYjytAafjFFsZi/2m0dlexhy8awAIgDM
8W0Kcg01xzumkNQ+20VEXle+yOVqVz2O49tdffZEyLh3mLJu3rPaePDrxU+YAEsDnsAksmrH+liu
OSvU6acrRvMh7TUWyD4OuTnmuEoSUwVQz5Hh6G8kvdQvSStfMOncd12VXvQ0uBcSixxUQoVE0KrZ
gcTEs7s6FsSjWr/5VKITuT9iky00Z10frVkMu6LDw1g2TXGE6/DUVYCwUeGsZY+omOXikjnuzIAM
FAA/q34ESaMudjfhP2S5Z5HE0wMhn3nuXdMhxbwgRIxn1kZzETYxiF2QIDx1v5Mq4j7Zgcz23QxH
J5O2eUVl2e+Sit5aW7e2SFD6NHW4tSseb5VF1me63Bcw0x7O5HHM2wd6gAQeNMLeqHmcMIXehXYy
3UyAHOHi+lpGwExhHos19ybzf3q1s7o8D7afbDKCcuzKsq8EocB1Wrq5XAaEOsb6mgauubMdJgej
Bjxo6d23mamivTs1/sUkhnZAuAYBnZc52taLvWEQCnNbx3Ledu3CBixMkkUYamM5vCdsz05Dz4+Q
9FajHRrPA07K56GGIgifvLhG5QJ8zX5KrwB4gyf3moFCHI1i6s91gZlW4CXEeY1OeI7w/Tnfv6oE
Dk19RKah1TqbsiD7PPSK6kKH5h3gwTxGkRk/g0/mj3aXMaFRCNY6xsBc8j24U913FcTJjWclYSMW
1hvVMTwiHdq5WpaPVTIEl0C26HZ6MdKLItA50+on55xsEBg15OgJcw5OdSr89SDbhpxmL/45O7FF
4GaePQOAioOYOsE6lgzHYsBdPMPlOA++IVLPFuNinqzc8TdWF3unzmaM6N1qxMdKGq9Dgpe0LrpF
MgOlKatQewNMpX4RbKsymh5FNkPiQZ297ucqOydgD/CIk2cDMtM6VQkW/D5Et9wXZy+U2eOwgF7G
qB56jCdgOzqaxEsdveoxt095y7UYkRm+UqXny1Tod2zAI/fFrFz3JcRcjFY+Z6E42fWaJbfcc4zH
qCOSdSRVfzaLlEmlpjZOML/wuX4rZva4KAF7MLO+2BtRJm+dF7z0TOw7OODxIQ07Yz2NhXFMEu94
/6VjlewKclPWE5YBCoLj9X6vtEKgn82eBnrhW1kukc4LCImeMznDPws2ViDfA6eH0yy89FAF/eMc
bCczH25MX+hak+Yk4hEXmMGb6JeJCAcMpA1uzGtYfZrder7UoAHX2nCe8e4cIDwJgloNcycq37pU
JKkiGg2LSzRQlhANt4B7koO3zuJ9TevFIi9yz4VN3ODkHzvb19ceESEoYXJxZTxCDkmC9diN5UZ7
LWGXml9JRORw+AWfVOM1rzkNxaEe8dtq6vnBcVHlhmkwXLO5C9aWrKIHo4HykeZquCqTcGCzgTWd
z0MGJYwE5plsrqwDjEwgWx1SCjqnrTnuw1n8yjM4wc1ApkcYMSalvTD2AUTAPPZxMR5bGG9ywnIt
bQmzWV6sQrZ7KBUvrAfdcz+YipZy7A73BsQzYCxoApqbZhQntZDE51kcC2lraPImwSFOQb2QIDEx
xIx5+EUewvPoVuchN9Saivpdq4bAZrDxreSE2sFW69aJPjSAHiurVzCQbLAfMyZXpZ8Ji7aUXR2C
+KFrkuazn1afkKBfOzH4n/LsKh2I1DZy0ocsF+JqG9HORPVz4MiAkDhRQauk8W5zi3Pz1HtPnesT
tunOycWfCarzIoUQs3ysQ7s4j1XzVZUkuHr+cHUiN10Ho7aOtjWfLLt4DbJkdx8kiyZjbuyyr5g9
sb9sGG4NTJE8q80xgeDXbxaeChv771Ez/ypCj+j5hoQ+CLOOQ4a2iq6BNjFL8Gh3MjxjIPQ4834u
DGc9pR0bPYhXuvG3fMj4s4z9sYTKfSmMnkzTEJ6jzr+GEcHFqet/t5cRLyOPcGmlx5xw0CDK2CjE
2xoCZ8Apf8rPDeZxpLUzq1uVBG8KuGkzcscZeQHzWNXsKDTNLqWMr2il9dmKCIbEdJkYa6+S2Mim
TICpse3olD/FKKJi4SCHL5T5qu0l6rPMGxCawtzeP39at2kTGLO/dqzyi9G3+d6TM6NQ2kPldGr6
ZvV5ymjCpix96EFBL77rMd1reZlT1gvTFFnbMm3UdcqJcutQWxh+bjFUAGTWCbz5RjTlxbBIt+as
fAyn7ZBIFqQOmA2d4Hhrch50A2UDmWbtJnOm32wSq2tDZWo6nLsESOe+14Sgh+Zgn7Ix3xKNEh/A
kojSGCiEcAUplRBwu5oAEkw/PTCC3ln3AUBlGalXZ2CcGfFU2+AjjgVD55IK6MF8luGeMQGr7ToD
qUvi+hBNXBxJip3p96cmyHkXNCgmnU502qKXx3EdrrmXmPNDbTnPeZaQCkMcgB0SpZlKH12yAbrX
Fq0+WE3wnsT9hnmYM8vM6sNIdAVExWoklB6YawXYbqyTGFYDkAVDBsjwbzcX1cVItfHSsdxxCkhh
dzAF5uBX1h7PUEX67dxjWpzNpAdntVxPTh6fss9OCBqueZdg49JaWU7xDi0X8pLsdxB22k1uGO7J
rtpsQ8DBwcdocEFBzUOoiZfNCkxAKj/cOJlH+x9Z+3TEtfMuGHEs8B3w926bVQgluhKXIsN5S4ZG
nZqCujNIN3/q8RXRpX2i87KQgMf91uwRBtyvPhYW2sYKBnbxPWz74c1v7deCyjHnLKLi4KqmPn8y
Z7JNPTIXVFL5jJmi/ObJgaBlPx/IPxYR2kVNMyVf25KMIW210XnsmgqgZ3ZO3KcoCjghQUHvyL3i
vnaJgHxQbfTcOAza/owwqWXM9Quo5WEU+J97nwV4MjM7BAiQkX0Y565oUHovo2mnqOEQxMydFy/U
5yUEaGD/pfWXOMIpyjVhznjWCOKN/Brqvx8deksFJ7+n8aN8gXHhMZZrsfB5lWaMQV7hqC58aSYL
Yy4sHrc29sVnd3mxI/eampro26VpCSWJkUVj7PzFeV9y67TCm3tQozbbLbQ5rturiKCPoLdKH0aO
7yRHmz8avswupNRkl9wxPjvoUFZtDc1F+IP5UFT+rgsp1W0rnhJBakmjfntGqw65278pDW+XoEGm
p8pdkiIJrkob7Z6BSW/BYEHxS8rq0khiEqZSLxzMN9PQEPGLEqlCNQZPzRB94fz/AXPbf0moXOxL
KndjLdkcCcTyNahNisimWhsImdZznC/wkY+jIXtTKGRcaO326ks4tz+TxWSHrkicZIxNilVn435M
umHrI+PA8NdDtCAaznG8Pa16qtCOFNnrbGbwYbzs2Bq4ibZjx/43YMWalIX9iRbo0LsN2Z99H2xn
pNjXuKvBZ2R04l9WS/rK/Np4NP3krm1j3+0Pg+16tzbO3upywODZlK+V9d54prNxtWveYBdf/CFK
d5WMMqKyVbG2BlAwNbefHDsPdqouATvEoM5CFp9gDPML4OtNhQtInh7nr3DJmq2yv2KZ63CkDoiK
AnzPBOQ/RnEaFOIy9xnLwJPZlMgUcqx0zY2D3vV5Zkt7mX3rBlmd9UNqjl+GKvgdJDPjIKjbxevH
nUkp/ZqX8lnDz2GpXYZbaCKQxlvf2Edl1Nx6C1J2ZF94OsQ1joxug9ojwZqBrnaOiGFNO3JO89B7
HrXvkDJqEkaTeOUuJkCACKDwq9FOeo84DOOiNE0Q6qklz9ytAeOokoiwir2TR3C34ZB/K7vUO/vB
PGzu/y9nJntR+JSxlV8coyDzlOXjupyZJywiYD01PXYZQ1rcwTe0pxsqqf6ojVBe+5SsbmcabjyH
0Z5Hfc1aDKNZz+4+BeH3ykDkJUVgHQMP0ISZqMZmxS+vhCGCU/v08l0eYnUUNPEXu3ifQh2zayNP
B6bZQI2owrPuwoqzPxvP48DEiC/4E+MbICwrQHweuq2TzWQfO+0uhdAyrbrY4Gl0iYEd6+wyTSJh
ZTNRuOaYhqSqm0c8YtXFFL9hjP1nrZ3EdPh+0r0GbVS/eMMXPEJvThex2qSMbKbI+9mnOF7V0eyt
EHa3L9im+WfAnBuJru9Dl7fPWm0B8P2NbZF13M4SiFHEv0cK1aau1Pdcmq+OxiPDNv1ktxktjQrD
x6Rg0pNet6N6tJqIsC8IiVGsH2O7e7HQUMQMH9u+Q/7hc5s7jvEe6MbahIYg169jlKhsZnKjubbM
tryXzU4YB2yqIfg1PD6hKc7MN6RjE0znFKjfPSi1e3fAZq9/cpO4hQIQcyV99i5MQfY37Q6rFEfM
w06gUdqIzHxrDVpzlu8ewj+8SbKoZ31gYNyQlwj+GUiIeHgzykjyyNC6EO4RlzBJnaG6mBm2c2Ho
+Nf7V1obl6QZ/GPrjJ25USnuhPA7vg7a+zRoUAJbBazEqlCz2ufl/tX9xZgb89RL4wDjWj/onCjc
sQ3fK6USrEjSKnwogwELjp7c7Pv3IO2HD0PTt/vW4pxg2xoTyeiI7VC4JRn3dOAP9xdEt2gk4OP8
53vBPGFU2bIhca0xfjC1Fz/Q+s9HrbNbMqKe/p/v378SJiTsua9RYSDGigzglK704pPtFBeEwExo
RfULWigltnKnpYdM1q2R4yiAWfKOf98lFIV0DgUgvKkCRcZUl5gn37fe5LQ41ouEIHATgbmRkFOA
/ddGzshThE/za0YkChsehmKmDIaXBGjy0kflBku7ZxRIpEBaUUz2cEJWNXgfWPwNj/hwbVAEGy99
iHIQMhU4bwOT14rgsk+YzPzOh+izGggb7pITeHLLUmJieK6ActpJ7WuFUZpRW2cxslrBHmjlFe3J
hfgbtsN7nn9znP67YPnX6VpgY7SXol7HqfslFTZrtbDB89O5EEIgt8x2dG0OCpAw188Ne9TEdjvo
uGhyZpCzlWCKc/1VVzjwNAwfZzg7XBeJ+T0fsZ0McRP+4bIvYpKyEH6MeFtWJlubXpOwHicPeJ6j
b+wdc4VUyFjJmDAAH6+H1bjkThTjo1ULE1D62wy/bXJx6pxFBqXCc59SZBscxfWDDRmYsbXDoBHt
B2HZQcY62jeOQUDifLcg0aHdPQVA4sQiIH4N0+7BQEA9hl+UXbrwVugPYppGo7XA8dr04iLoWjgM
33IcAE3UiZTdasuhsQY6tgnq5N8002UqbA4JPinQ/36kvU0St60K4q3zdmMQ0By7W67DRkmWkEc7
3Ub/BzlfSJ6KcGmk8dLBFk2sIUUC2+zYWtEPZ266kV3D6Lv8FrV6n4fgE33evJK9/eJDGozm6B0t
Ilb0PBfYAK7jCN0CcSE/56iySONK0n3oDc9pmTwUWfDE7hgb4FaivkzGaufUwVmSwcPig+HM8pAb
LAyAqrJfPdZEvtsC8YQC0Wpo//KT96Rz2Zo2egH0UMqBHUcbu3AOmVbTRgU5BG1caSecBrdm1574
2y9DXzVro6vOMp4w3cybmrnLegkl+jrhNOa2jHsgUJMIGbv+glXzfrQJJOTs+GW75oG2fScTM8Mn
PzlS4QHjwx30Xz6BHBeQbK6eZW3jKEpItxewSFKG++S7AxsFjVCtx6JJ97rcMme+i1Hduhr00Qry
jcrDdmvaLcSr6JeLf4fXRN2GZSU06THe4PanUfwRuBq49V7a+WMDwKOc0WFLTxh3m5hvLCW/8b5G
5SNhctzgDjcVfrG08y0L+s7YsrXmjCmAUUqE7ake6OoNPp8ASsS2wxFqlElzDNvmwMyZs2WzWcKU
gPZJL0mSGQ6FUeBiOsU34qaZSRNbrMvK9zcgaBw4shgINGvqFwdW9arpd3lstVtMSNkbIkvMmw5G
agYxKeU4HDR64diJV2TykBnuVhddR8m2mhflO2ATmp+scsQGTh15xmjGYyj8wkieCi+2iMNI5/Vs
+Fs3Yq0zdYZFIczZleXgW7iFPrAOJY9VzNVqcIjdHXzzR5smq0hUtPZJnbIQNvO1Ub5PcYEqqQS0
n527neynwsfmKgNLqUWtNyzcXzpR5at6lxXWT9j1bFem7zCbvidUtJVrVySGQKhJm9rZIfN9q9CG
4vVIXu2oPncD9tHua9aJdjeTYSK98eC6LZnFrGoDByDOmrJ1LnC/XvpNa7DbI7EQKznTxJvekOz7
8q2G8oLJYejx9jQv0xDplcphUhaZhtDOh+qYDlZdyZHB7kscJz9EiF7HphjnmFn50RCSDuC/TuO5
UsE3SSXatKyjdt5oPZvA9aEHuIw8+2BFyddixtZUl/JnWejPHU9djJvJihBAGvVifsv87JfbN+W+
LM5B7x11WX/LnE5vZoXlL1hfUSug01ACRtT4BWStveuN/iaaLGSMD6IrAVc/siBuSWdhb17GxQW8
9B12wJsu+uHotN7vfvbJz+XArVJjN9Se+RcfrI9WS5JESlfxP2w/8bPGEesDP7XIlBcjhTwtwTCo
L7+UDm6AcEbRhA5a7aUKUQrW0qL2BygrxoE94TVh0N90Lsi8lTgNZEkn3Gu6o3/nzokPPhr3i1v8
YTD7IEed7It/XpwVzKEbsks4xY2njvUCfzl+1O5cgg+B6MHzU5QsqosWRCtd917o7uZonTksZg1B
XzbMmH02mNe0HUxUOT3/5QI/GOncLxDdHl4kMA2l+THhrQ8Lp2t8HZwsxjxcY2q6iTzcJXNk7Csu
HCfUAYluwMbRXPx8UmetyE3+i53NHxxjPkPXNAWfo1BYO334DIXVNYaGeniCTcOSYkZpjBS7yOy3
wqHpTJcPsyQ6MyjImvv3d2D5p//JbfSI9uaTwUwIPyz7A9uy0r5bwg52TmpZSTesC+MoWjKH/BTx
PL+xdjDla1ysEP79B8vls//wkwV+MoI7F2W1/dF9UHhFXORpZrOCiqpHaF+ndjDQwjbi0OpoP2Ex
UYtmfM1n73fhzviiWLfp3u1lnQdiGP3OxjTZ4EYC/paP2FvMHeZbBATbdvE9c2ji4Tr8jZ6qPngm
c8fwTmE7h52xxS3zkZ6KO4PVYrtnnVRXg68Y82lYYJqCpcMmUVZ/U9ipQs04QNCzZnKYAjmnFwi4
2JhX/bSDlRgPsrggZztjWNFCum4mtGL1U9mWxF6Z5bar4e+5ytizN4ZEPr9ng9fthyZm4cBqYpVB
uLiUMoQr5zproOgY9kQs96ymrzTe4vXfP6k/704PhzPuEhM/TJaMHxzqityqTN5p59SBG68aHuCV
qapt1XdfG0UnGNUAwMKNv9ROYu7+/Wf/Sb3lZ+Pt4zOT2BJK8D8LSBpI7DiYHk/CdLb5PDY7SJrd
Fh3ixl1g03//aX+WK88mM8ojk9D3KVsffprTIneCLemcImn8GoryExxvMoVA9xOR/R7L4Ne//7yP
ZnTLzbRkz+GQB7UYycKHtzap0KGUBNqckiBwt5ERo+PHTqex8AHtFrBjWRFEBbA/waVliYlvIIkh
DgoPEHBZj1a1ax2VLnHmWdhkpR+vc8VUNWBdiO3zLqFgza22H3VTkfAJkvuX3+DPAuo52Ee7vGFk
KfBb/PMDyrG1mIbUsRBjG4hpCuD7GKmp6Dx9Gl1/PAhhfMVWjbrP5UKo6lC3j2BsCx2RIKxsVeb7
JsDgLbUwB58L54pb/GdJmvfrnH8K7Gre//sl/x+3s4+hrMB6ilCYP+qOL4fInEtbnoAaAPhtth2k
B+cHGIBHERRiky9CB6BwnZl/MVy9W/R9qHncyRi2AUBj9vjxPHQBb/nZmTxhm52tqxxZq/Bg7vR1
chaKbX5Q99NVtB6K/7hl17VwauvRHFdw/P7mQv3RY3e5+xDIEMdumXhP2OrD6dybUa5C38G726mo
Vwt7CCMZub5x/4X7ucRTwOWBoz80XKP4y5N9Tzj853vho9LBNNRyWdj8WVbYdXlmHpqn0jS/gQmW
MEcUYWXePlPp8xyxglZ2BgQaLCscM9ZwkTVLktB5cyN5CNBd/qiFeyCw137sFR4Veh2JutwgIxPk
WcX9LmJx+Tha4jaHtBhlYJ1QuIpz0pPOZtu4usve3LfYOK7acIljgFP7oCO9VeAsKwQj9i6rak6/
yfG3UZH6m9jKnnvyxTpSfM7R/l4a7Il014AKdrBKWLNi0uHaCSXUr4Y23a8FZ5nI32JTP0uCRwhF
YFE4CHzi2zWB8mITkSlw0bF09sOItYUujYtQ/fQ24ueATwou9VnyXBs0bjS1l6YfZvZieGZaDRNV
3JnEF3q9d8nd9AU3jltHvgXTWS7+Uhz/jwMbE29GVqyiMGIjc+fjo870OBmBfdKD5Z3nBJl4mP2I
w8bDUto8exoaRjLBGYjFYtBht6s8zl/x+rCP5lyzXAaC1RW8Ytmle18M4ARwGVmWlPWxq+xP9pwb
KxQK8i8XvhjDfeg0llw6zBIxLvLUH1mbOu2hrdADInqHJmrDMZmN6Xentf0jy+o3z5hOaWq712Se
SZsOU3bSeXdDRBrzYXCcQqHJ6L+oWZF5CXDpB31WsAfrcc2yUxFEXYArxp8126ptz5Zvb6GdX7Ul
uwaC+DLhf1XxAL1eGJl1VimbfFJ39EmM5e3eWbXM/ZfsBlmBwuiPEjumCAyZ3fLZytTTaLALSeuf
+NsW582YRmwKKZmHCgSvJlJhZ7x5qkSUkkX4NQGy7We6e8U7/JiRRbmqUYMdihaely2Hb/9eTT9G
IFJEcIG0UcdRUHmI5YcjzKyaEOk5R1jqHXzAngesqCrUovCfsN9RK91mE0AcK8GksLBAqFyxHkNI
EYSt6n2d/KW6i+Uu/EdZcXAA5LFBQkRtsz5eTxU1LC7raT7x8Q5HF0sxD5+ysTDrB6IMoP0/JS3Z
AW4J73E0y104w1TPXRZvUVg0OMKK8C+d7p9Vn0vykA4SM+pzWn5soLwZI00NeIjQO1LQTJ0VGD0L
Q/YNiNWBZyT0Otcxpyt4/3R0sMPOzF6eFXEa6798XH/0+8u1wDUWS8gXB/aHmp+hzikbvGVOtsYD
iB4hPzZknESsATGp4UMLpIT6yt5z0zqG2Lgd12YMJenqKa5lVXZjrx/w33TWpmLaZZiM4vM8zm9/
udA/TyeHhmIZShA3MSB8HM1SFUajU7q4S9XSX6GdNI+ZNi+wY33mtMQ7AMBiSw/n/zEI/IPh76uC
R9uPspAYrmc1I0IZXPtTqGuM2PqoW9W1l13SabiGuxGi73OJMdKacvfQ+m35QoXIzmwsERwN5VZ2
lOEiacrNhPfOdi78b0He/jJn6J+4QAU7w2wzeFZl7mMNASHcjsnRvROrwwon596zYRY6zV7B1Lca
1z7alRqx/c/cbSsrzKcRC53tEGgbZtrO6jx33zXpwiJz8wNggYIehM3kjEfbBgO16ZFnGtPOeTiB
jQbQGw1s1DBAOI+KtfD9pWyndtdPhbW/DyAFCz3Yr6q9zKglUYfkzuM8QUHot1nnyk9iop1HYv8p
k+W3tGHERVi/NaxWHFFw/q5N+CC9wpUA7OWqQxtz8q7zH+9FNAY0PJte/zJV3TezmNFGGNsBptUl
EsZzI1uEOCNcCtfSV11+YeEfoznAU9Gpp8N9ko6C+veYw2CP/Z53g5Ngnc9aPIg04ozLApxkSAP+
95vqz5vfFkz66I19W5l/DLtRjkIGNldzihLFtFav7z10OWyxFSXvqGKBMEz//6ffFjz2losDAw/s
xx6/1aZs+zFE0Y4H084orGva9f45NvL0GPdOtJk9tW/baLFH87D9xLTnzlewO8f7i2ev/DDgWLTp
ric5CRGD2eYfz1SO9ANDC9tiNW28Vq6XX3iIOIJtAFtov3vkG9bRCQOcuHA9WfQas8udaBeu/zlO
jF1YD6zKvOEaRfkPGhGAY2msS4iOo5HRO/ms8ufwSbH+2xQws9czsZ920myLcZR/q/TeR3gJg06J
97Gj+F0kUZf2IiX9X9psK2VTaUHaPoVjFW08IxSnObPNE76r4Nr3PyNZFKf7V0merptywh7bDeZT
3KKEXt2/9AIoT3hvZeluUsbncUzm0/0loouH4j7SeNb25v4t0jgAD4EuMPRp55MkWKCq2vagIMKx
BKnUJkkQUDx207GuZpYpMf5QkR0b2Sosx//+0oSZYmDVhSsC/h9xiGeB7TS/M38yThFWCpzvTUdI
XBPYaxK9iE0JemhLKbYGlp0cYqNkrx2TjYcJZh9gxzVno5ev2uXLCbEQC4lTvrzcv/KbiIHSzE1e
USfTrCqTdKsWsUwdv7QBmd9pUOkDsyiO7Y61l54JzWYMX6qOQ4sqBmOues3aDKKxwSkQynnvhp/C
TNsYUiJnY5cAX9xwopWsw9e7MvN+D+fwBZHcYcRoj+iBuom1TJla1c2Ivou2PgUYMTzMVkgDXkfj
TiHTWplNoQ9ZkKTYZSVHyXLjORa9eM2JGsWREqunAMPPFBPztZis+uyjCdqnVOn1lHnexc3UBuw5
2JVE7d3bs2kob1aMl0ypE2+XWm14aBGK3a+SHfg1Z/d+7CLsA003t19wdo82fsLdwPjCZh6K0MZJ
jfZiqKK7xJCfGC6w3eulhXVWC9bU5v0tCCpSHLTp7zXc4drygxc0/+uk4hkyjUpxLjWlsSEjeWH7
WVd8+tPHKoYwWyQwsJzBcY53uQ7HlrHSA6srg1BvLKxy5O0TcnnUWgfuQfyccmxyULbme9yCmRca
xmnf1qQyNT/Rzh5aNYjXwUoUln3aQAMKJD8VdnaB5bKwneyLncA80+go9i0k1z3KrSWtgvnJrxp2
j4HzCmFMbmPYNTiCoodMugK5ZWSw/9GfwYgekVoBQwnr4GGqdZSZddAM+3DUZwxGgvo0RQPebqsk
r8TXPLM/W3n21Ws0xNKOXM4JVfxRdvXO6F2bUA+BlE8XR8dE4l+GqPrqXn6BOEvvnKfWdqgtrDrD
7cAPjbt6vHGZq9ZBHv8fhNJMoB169XOB5eyAkOz5LkydFlruWPmvEn4XSxiwTJvW75KP3WMh5m6d
G3G+9QboVX0afYEJW+17j9vori4OYNjerJ4NkxE50c86/G7q2dn7jUj3Qwi/bzJTuc7jsEDWyriO
yoD7dZZPM8yY1wGOOPHGi+f98se06q4IeQTV1nTgjYAuuN0AqSVU4y2q6fpVH+MfHXm4YlXmxbeN
/KB6dM9xinhxRPC3tUimQYUdqGf4Avz4uX6ZZOpuTBu/RyNB7EWKxCrm5F17BD36xZHcuPIFZwa9
LuuqY3lipWs1s2HN04V/hPR20/Lkm0hOIRCkB0sXPqQhvRy9k4Zsa0KBrMMLYEl4tGKqUGPyQOSq
M3a1SpoNFjrmpmeBdXVkA5jj0j/hXnrlVui5AAVDD2XBedhPya8ygSoKt6+8mFG0MFMQnKQQKy9+
/sSk0l6AetMtAKS/rnBi23mF5a5TsoGxC2roMh1dvdLXrgsvt57omJCs+M01bzvx4CsjRhPxjHAn
WyGGosY0zZxu+tYHULHG4czvHxKRKNeR6Y232M4JLPZY6eZIrvrBrXa2FXo3QzfiseRhqhhnsalN
4lOEDn4BcIdTXxmXeDFY1SzJOvNrUY5gcvnwmkhiQgbE9Ju21I8QiL2XJPnJwcCGtVHeqc2Yepgk
Ky2RbULmtfYtIos+6CFC3fxRNATT22L3X9ydyXLjSLZtvwhl6JspAbDv1IQU0gSmaBJ96wAcwNff
BUZVZb2yN7nTa2lGIxUZEoMC3I+fs/faajsbfp5UBayj+ARzc85TB2tJ/0WCVrdLIYD7cZMTT4Ms
6URo3rNQJ4uP9CsZ4oOHT+aYe4jgZsTv25SxNkxwLd4QOVd+K/NvgzD8CbcVcVDTtB/H5siUkeQ3
iy0O4lmEB6RB1+iYlJUNS8qzksfbRkH/odVEs/YghYkT7XZRnj2ZFa2+vuHGr5vKXLHTpDagMD+k
ZaUe4rn8xpbPQoVGlU9bpdHniQFDEvo2n5rYw4I0jUHBMHgXD/Zmimv5mKZmDSoi0wW/iAc33Qze
Tmkb7mbVInbB+CuP7WA2EuaxOlOayJqsMEU1VcXMuxHO1qe5pFxuo8CuzM+onfUNNAR927sWdXOR
31Dd82vIGjUQkB6YAEucX8ouLjAK4BZbrowkabSpixdouIm3CbblEFdMuYuWFq+Ep+WnTr3oAzEQ
HFvQqsGnucnOwMmPrBVtkm6ELj373dR3QU1A2RkB3RDWVp1skW6pOz7X/dgX87Zu8+lgGS2e8/Vb
MxROfW2ltSDdARHuTC+SVSh0WEKhInfkFMWZb8TDhHjiblqG9dKyVJaOqO7LXFc7SWAnUWA2hpMR
EDxQdtdvI1UL+SSzkGBEvJSzWC0j6blPJaq8Zcq+VO/Nzq9mOjgfNrwNYbUFfq3a3GSTHF9QqcH4
pmNc5yljlsT6Kh0bVWFWJAdP6cM2UsxLWZlz2I3dnSPlLz1t9+7oLQfoyyalFAej6RdyDtyHpXhy
HE1sYN9ae3NwrkUeX3V63DddzB+z2URBERdnXajeXu9K1V8MpLYx9kR/iCUp1JYMB+jZe4F5YuPQ
uqQXx6kjMVPfnmkz9GJMODXbhzJvtYDAu5fHWGbojfxgK53N+64+Daj7uD/tc1+1J3MVW0+xAcwm
P9eZ2R30HBBhH8UYrcfeRJgnp73BT9HIiDzZVb1L40Q7W6N9WtziV9tn3jVCFmTQ4Nn1S3dvJ4PY
yDia/TpahmOqRUGynKrZa67oy5AUm0SiMHkG8qJ2XpjzcaRAGmgFQRCYs+eaoKiLhX1CmzWXVA87
cBfDCrpIfj2c5eRAbFxCN8JuEefW7d0NwffXzCM26jEM6RtD2QxjHrStBgMPaWs4pfSIahrRIfN8
NK2qPORZkwRuqT01dEey4adqbUFSPpld5B1SNCWbJGoAV6sY7mHVFxu7wfouVwsjDlF8wp3BoC75
gbR42je9cUfRWgVz1jWIAIboyCEPnTzWaF9r3e4cYc/cpbr1lUaGcbEWsRqVsoOuFt+jSZpb5qHa
JikxLzh4fVJiqU+dY7945HnlZqYcoxJcpF1zAs0b+VIZQj0NZhwwRJ39fjYrmsVir2H71SnNn+nt
vZazrp6KBb2KjPJDkRYW4+1xDGfHSK7ISbZywd4MoMQ5a0O/EkHH9Ej/UQsxZRRH2oIlB2brbivp
G8t4dyRxQb0tbMYG8taD4SYsIH1+HRbLu9E6sVMElCkTQQSWjP1aMX7S/Wue7KcH4CTOnen+qEMR
TW8Lz0jO1PsGyziSbqUlFkLhzg+UblFRF8ZoCgcuzsUMTLMfDog8BDE27vikePKg4mu+9IMiUMJb
UIYsO99ViXPLVLPbKWWBaWZBeAezAKGKSH84Y062rRxwrHrlc6flbGil8qLGZrPLDOGx3GeITyyJ
GTyNDt7UNs/VAihBgxPMzhmTmMLPmsb8fTTES1tOb7Ymo2e6Reihmly/jZisaQ8BmJkzgZgPHOhe
5Jxa8DZhzRuXUyrU5aYPgAe6Uiqfs1HccCINkNX+ihIQfGirvjgPK0Gn9+e0YzraLnRB+1w7EDtP
fWNybRAcUWNqOYgG09FoC3k28Ifu7db9AR1Axzl2anumZEs0l8e8bpvQtDwD4wZ0pz8iYAGcAPEo
41TMRRu7neURjs+31tLDxGuqJ9TY9SFN4NH3yfDkGqXzJbnBvAVb0FCI6hgjjnxubDQ3rCaHNHax
H09DhkE9WvcMjlpTmRwz87vdKtSDxKTMm0Y0WtAjWTuKZgXOlfM9bpd6a5pL9N1OUNtMoKHrbLzH
o8k9lwnj6izsyh3S7zlNgHka5s0jdWyrSaM4z3ipvbTwXl0DjyPyvsvQgqKUc/dkiUY8jSOKyLFZ
TH89PzyuW4km3JcdDBcxoPwdnEeGCOFiJM55b+w+XmjN6OEx+mznBiDBiD4WPi3R5J6cD4vCOY8T
9pvpSfOklCoGS1Wvdvxm3qeuspjRsdpGmeo3HurQqivjpxUp03RrxkE+mQCajOml7IEWyHwkrA1j
N21D96VwP6LFAoCieS8S/Mofrgi3deeLJWVbX8cFg47tiasN82IdMUasALcIswmzKu82NM7QXFXT
oVRBTbsdqZrmOE7gAMaQkMb6VLQGgIsiJ0mzkNANito8s9XM8CF0BEhN9RetDC9kqqLDmS0HX9Gn
+aBquCKiyTK2GSK9i1EbW8Q8+alk2HTonf6sT5CTJ4YsrtXd+XaIfzPyTuY8b3a9h1RjUntl181z
v6sj9aViBnCaaUg/2luLSH5WIzNcD+frpgSUf8ZizdKs26+M4F9lNV87BVeXSQU3VyLD8WhhFBVJ
t687vJ7aTilIfuhXlhHY4rc0xYPTigK89epqwqovbk07il0Ve/isNPfEQjLu8Fe7W53mV5AO4kvv
B+I/xbgwTUC5sxnjdQ2rZuUbaH8ttjgZ2LMaFK5+ZVg2fRQWFpR5WxYFyN5pCu1IIm+Pm4rzVkVk
ZN/nR62PjmVf1Ce3zX/EfavsinjC0WEyBasN5mEPRFKPfjZEtgXMPV+T0N3qChNnW1miezIyCsko
637MiTdTaqPLclOCf6MS76fO3MVOpyIAkNKfxrg3jmVq0TCrCaqhHE7PVnlqoiW+TG0it5gAvE3H
qAQJOJgTmyGrlfAZVqiofPoW2M0meRiczt6n0XSNEVzuJ13/y+lm61Kq7nkmehy7Np6UFlrpPkGW
GaiK8WmiOA5tThQcmsbFH/n89k73Jl2WBt1gWx+kfH6AoKiNVG58UM6Q2R6YCaTm2jUirmdsk+6i
WMNri2rRF31Xho1rRxzY0yEcY43YgnIbyXo6S2s6upwhjg0IsAFlXYjiN4eqZXcnJ9NvmnTFM+dz
Ls/VIFum19Etj0Spmzd8uad6KAjgKMhEoX8fjJnXhk4cq0HvIKuclaQ9d21D8nDX3rRmmN+HLZry
TaPG3U0gRDdxrTnjIq7OYJ3iMeE3Dx5iG1n1p+z4Hx/WQ0suVTAN1S3HKkRiNOrLFlfFJnf7t3Yw
XkdsyNiMZmAnpu9kEZgwGERAiLsfpZLgQSv09iL5mQdPWm9K7X1Sq2xa0y122Gopc2lq7IquwkBT
ZJeWUM3HKbOroBmvjB8CXYxD5WhboTF6XSz2LnXtWnpjcW31hIJ3KF4i47cGjAt7eAtge7H2alvr
7270BUXxRzzhmTEdSVKAXuCP1Dj2T7rhhtgstSASfbzF2baPccfkiyFCwNsHkXjJBefgL3OgkHNo
DGxsrbU2UY8jCME0bjX9NTdoiWnaYP9afLv6VBYjvtRJxWnH1V69wt6I2P4wRmu86Wlx6FSnOGVt
+Rx3HLxMw4T7Ek1PcjYVFFhKHpJ0AxE7bdxD2usnMcRzKKRhfY1aaoXKbB3svCKUYJ7PXPK1TZww
ozM9UFI8xo8KrmZ11VKmFymqY/5JHoI2IIzOWKEp6ePdojp/JRr9KFyZGL0HZAGStJmNQLGaOJxf
a8my4wnju+Ba3yTx3B+MhcA7joRV6KlzyDKRbtNenvSZEeiotdc/IMhVQAb8aQoyUvQwONCVmDLi
wB2Lzns0c22OAzrjqsbOktOsJG7Ls1d7pUA4iNp357amEqB/a3xDiXoq58jGMJNdcI3JTRyReNkO
WISWZfrt2MD5FjXz6AhOyeoVXBd08avJ0m4PSwTr+bj8UHZweXD8eCTeDvJoS136k5EQELeCDqAK
wE4ieWcX631zlDrN2odokkFxfrRpXm5yC6CLFU870+nownKscyuSfkxJ2e0VHKfYguwRPW+FsXzT
j3mox3V1JJrla+jt9EIpTw60vVLnqZsOSd0/yd4zDoZw2FJm9dE0pZO3fk3t5rNWanFgWNW4jeX4
Ic2u38qeGGYyiOh9Ok4Xeq7koDetFpVeIrRJhLp/7PhDD0mirsdtx2mrNfCFcU1iQwVqN5Gc9N0W
+iE1cT076hUTLdT05lBNjMxmgENAV3zgptMdiaezcTompSopJ4NuHCIW2cG1xWlR1afFzbWr7ACE
DJ2CY1tK7h0Oou562Cn66EcnoSa43cDV3ALZcC1Rb1RPZkcT9Je/uPauWIeJKt48jlESOX3d7pif
GIcGexBB9xX6pwVjlRa1n/wZ5hd9IE4m1c5CtlddTvZBmTGA00u/E9918yG22HSLGrpTOF0OWU44
k9AaN9Bt8dIQ+PNcdJl5KM2eVqJS3rurLS3zycrjc+fWP1W3cMNmNNudiziBRgWIdTq+2mvLVnWo
mHrUXX0vLFhuMsXNR64oSLPsgKR5fk4L8Bb57K76jfSSPReta53sAbA9y8fdsWdwAbKNfcjn04Zg
NPtMJTrON3rIgdGtsQfQTp/QrDKka4mNsmwpuBvz+WbgcsM43EBHb1rjSXFZbE1duPsIyIzfDDga
OStbjCLWK7dd4+XrZtgBPwXQZVUxg3Bh+jVbLj5smYTlpDvbXBvY1xSddrWX2h9y/kV6CeS6JuKI
qU/FVe3Kr8irPgeLpslcvIpS17/p44LbFP0jWI/mpFvjL878SYBpijBN1L83dqvAtPXqLACVbEmx
I95rxC+OjPK5s6xwYeF8qVmM5sQ9WhRN22QyfzTtnL6hN/juak0I5rf7bdHvjPNvbuUa52FQk4vJ
gqyhKTvrA+MDl3bL3qqW3zKtE6wNBZMr0treouiDE9FrScfouY5zI0iT/NYPhcokI523S5JgMJVp
vqegP0tCjEkmiuaXrlG5ffrZwuPdDpsokpbfLvSkEjsWT3i83nRKoIvRnBU9VXdaBRj3OCf5wDSo
JZNoEEGbd+2Hu1oRItlMt7at1SepVd/x0zX3uRZ/VQM0Ml1mxS4n4+x9mfWVULco13rG+5HLxdzq
HL32YvDInjAUcY2n+wAFqd45RRQYToYomBabD4GEtYpU1hxjUpufO9TTR6IBaQDO+nHBIoOfB5ns
ASUnjS6POLpEr15kNr1HtTJtExC650iTJ2NtjdjzOFJtc5gr626+oqObrzpLWaBME13dYf6WD7F5
H2e+8cbkrbWtpNotSMedhnZ8SbBs7u1R5eZYX85NNLwQnmLahUqMebKrnVr7FicydHS1/OiYruwK
MBXbjlSkb05bHij8g9HG7b4JQZyj+lIh1ICKVL60Zv6QQE/eEg8buOu5IfF1VtHn53JBRuaV1sHp
oU9xinft/lQnA/BhfjYOkHyzjqQz/A7g6wY73D3z3+/f93EzbvC/8x/7dYjWcgcv5GRd9bv7Wrzb
v+gG60ThyY00MPhDcmFsFDwiOoLUN7HohB6rMHSAeQ/emHA095bKF3TswOmzLkA1uzODMLyG148r
zrLNl7vR/GgzhVOob61je0jv6X18c78bf4G9oeolKwhX8gpV5QDGGvDc9uFAprcV5uXW/TExrtqr
h+I03+VdfxUfHaJ1fCZ4ohzYTz6N60gEOMGUfjvIHb183KsoQXCQqNdkLmffapLXZGi2AiAabikG
lUPjNntAiOMuygYTK37n+Zkxk7Yhqyu2u/rqDsmHrMuJG9UOmVsbP3IKgQ3lrAIaNHdIsavPRT7K
r7oBBjBMSn2ZkdzdB6m+LXG1FXIs3nmSoUyqY2rMtHink+xbHRKE3EpavOWm+W6MNh2zjHIzq04G
ho+KN/Hy3oX2Bo/NvL33MsCRebzngKuil7vzhK+ybcgHssTcHh8PrUm4TQvu889LZ418jxtcP5kO
Vd5Zs4iiVnTHx8vHs1xwaQxledYYpx2ZfJ0V4jfp3G4fjPr/Qtb//bJb03cWawyyNdGnfoT5JI/k
GI152XYq3OfHnyyRbfmp1dEhfqQTZcbZYUC4ffzhI/uAwNr6uL4DKXXlP77eVA5NODw4lSRO4vEQ
ZwRNRGvaxN9fezwDa7Mu++zZBa5lbf2ZomK/jpaoXfzHv8RKSVIwmen6sdZgwxlIBxFxvZv7gpAE
tdGHXQ3ebbHIKHl8T7Hmljye/dfXshaAk9YVa7Bw8W2piOjrHB0jk0jSPmBDgwi1ZiU88gjIrIUz
ky07dIw6S4+e4BBiUP3IFvj74fG1mAxhWnr16REy8HhgHkvvNPVyHid7AnejIJEwVFb90UqhbHVE
ET0SQiTj/T/awf+7QH7ELf+hiVkjgP8Zw/snoPeS0sAfuvT/BfI//tK/gPzeP1QSbkxHt3Fn4H74
F43f+odDmvsfov6/OfzqP2xN02wVdjz2mUdc7z85/Ib9D+w0Og4ETVPdVQD3v+Hw6/pDuPcfwj40
K46+KpWR5RsOUsP/Upp3mp21QxsnR5oX0GjiJ8Iv+10e64gKE71nXlagSM2j3ePV48FONHoNarZX
57w5jNqvxx3weHCp7ynW1jsCFnLjq/1yzUmiQQxBx6kv7H3m1p+9SmymF1fdWaOeSozyty1qn6Da
7oLwcZOOntzOYNJIdOE8kJbZGQxQEE8EwdqDdqN5nTIVjnGAV8mm6mAqVN6QhbMG9McdFihXGpFi
y3Ia4LBsbGZjB9LSLPKRShkwtkdcScYH1oig8wDFdfSjbxDnbekc285b3lV48rQy/cErEKvxl6vo
h2hsm8lJBJBhI4x02Noix4YO/Cuo0T35ujtXgQsFnXD1SR51K4IFEzVjSKAd4RoEBe6Tw0g81AZY
CkZ4ALu6AiVqDZBMIZLSw4bQOHLu0RC6THHypaU5uJouqyDcqL8N/ZWabt5mc0VMpDLnobATunUW
w4nFJXW+hlcfFlm5X5rxW6OWid9HFoBsfd5iEWgMAnURe/9lZ85z3ur6oc/jIKU/SpKXcy+S+O42
86EH1BWoNmNMNijfbAVYi2HcYf8TLmVnXKQhLHOHbjgY1lNb4QYH0BBdZIQoLtFjKOqtc3cU2IAQ
tWgp5OIG1gsLHcOEDUM0IIALn0ce5fQ4M2IPNEkeSQzlpkaPMixfQt9OrfxNgGx0wIIJnB54EK3Y
IhCFaoVFXbxY0gsal4wuIkKRS/ZDsgFhA+/Lq6cQgjbjnC6LtiUs7A2QpumQKMVxmZ6Q6iW0NYoe
Mpj56pUde1bP6Gh0IakzQ+KjOTmo1U6xZfweyQwm1I9JhtT49SqWck9H3qal0YHVdjQjuXAKfNdO
JxjCDs5IlNaY7WE0VuyM9BLZmOeDrOc0zDvtCUaX49eZnry6CkZyepC+vkoX20LtQZ30yk3V+TDz
PD5Y6vgxDRDnkTW4fkHzvNJsIDtzoMMcwLCFkzlWCrITEBMdK1H9SounOSnIa8xVFI3SHFjNrW8j
2ZmB1K0j2JHSr2kOBOPUHxRd88lt6J7tOANSSNZm0nOfuZ3kE7c4YjV27w+u+auItPITEY9oLaZD
5dGc6QRo8G9MDTW5477GS/WhVQPn0TSlwkmjZSvq5xg12LY2xd4zyC5uFWohVOJ08eZdltARspLc
2JVOwLGa315CVmevjklA8E0EL0zfaslwGtNo3kB+wAPOzdNCeOlnQexlTaDTbljiuzHZ0EftrW0O
i1+OaK36CkQwjSmsB0CkGkef/Lbm3NOoSDPo4NCuZ/RO9uU4oDDSDQpYwiwuupbe9KmpQ9NPU0Ne
y/lbL5RlZzVd6SvuXi+V+MXgf78Qfn1VVfcDVsVBSCaMGvj4ujTvU8mFXJbeeGp064fK0CUFMr2z
8Y7757QByJ3ynIM5RXOcfkulGAjU7UgzZX4baQNdYZxIa/FuLHXvqxV9o2JQih28M64N6z4TK3Eb
hfiujMl7ZuYRHdR6DhfySshCJvKC79FY9Y8usxma2MV24YCtk+IUxhVIdcVTv2KNxhNt4DKFSBBJ
opqJ2knIAhq85lcEN+Kquwtr0wi0zaJ03HTk2/nNvCSBriruJppJ020Zx23oLiCZbX3TBFHdN4yz
C0de4PEAQc5w3xeQKQnRNkii3tV204T5IH6YJU6X2vN+Y/L/DtiTqTB5nYz6m5s2r7DuaWlxcqsN
40VyP00i1CuWtmBOoR5mKGPmef6amX6jMF/2EZSfvVrWGNfT5EIs5klCj2InIvg9xd/VVrLfunl5
1DsOekWq3zs97IyIQAC13jU9pCaBFIfm03xtN1m/vDmTiXFeMNp3F/eXnEe/1tkitGg4J7K9t07c
7rOa6fSY/swqN8PZnAx44+kaJfO70+du2M1uFljuxBNmV6a1fHVpx/3SkQ8CyN/bgZAbNxAurU2X
FnKfq/Iv+It1qOXmRQpSJtKe2UA2tRByF2VNf4Q6meZPqvnS1rX1y5Fvdlp87508f5GpZ6FOY9dE
WRT7hSp/915JQEI2PtOncZnkTjMQWu8kFqSk6NY/0/UYlV+yKjqq9RRMPWloU7kEQ6QdNRtMTFM0
FLmxFzh4vDbYCBq6a+PP0nqPYQC/qEnFbEOwqpTXGTPLTgVm4k+e+maIp4HWSmhTP1NRDk04xfOy
8X4Atdpo3gyDxJXjbk4NQnrL/EowGwtzm+/7ZiKnQCvoCDI7xq+qhXHdfiqMdUKj0GERwaDdqmOT
+1TfRpjY0zc7Wb6nZtMwtUgDTVq0S7Phs0aeG9Zq/4Fgx8WoHyN91BzpAx2kf11vmc8BQgYyDqkQ
QZ6W0O6eUyCP8Gu+Y87JThb4G4K98zC3VBF2GVhh03VGUqpbmq0zAVlIuNILBl5cvOPBLZnR15os
D3HFr9VpOZ9VtmBi74DabnQ6+gI3FKkeyE0y0sZpme1Kio2ihbUcCzXasdfeLBRUbtMhliAK9Kjq
BGEMhgwAMTXnxunI3LbEvu1i2pFDYW9hu74N6vjdSFW2ENDI5MurmymnaAd28jOZx8DuLFCVjblx
iVWtGq1gjst6zpnnAM/+2XbHu+QyQgp7UjvBbZwK5Sf+RsOUyqunZrfYYAC6iP6Ku7Dol578PeIm
E4JYuWmW7zlMTyYNHGiAzHOwrsR3dh3iwucuCiaXzcyxaHJjyCNKAvTdYGjdhmUzvtVxCqWQtg/6
GtwHk7XKVmCfFnKrKsCFyGU4dJP4ZNie+h3haMfO0n6nxOow9wCcqLTZznLiLeNHDYq2qx6suFxC
qwRF0tLi9oFiaHeGxgXK6+LbhL5kuzgECNMSia6drJawJ3zXd9aWDmdsSLzUCj54K834zrucfeFh
1EZpH7/RZabp7u3M2DF2A4JRu6srv3HUhIaBlR25vTg8qQicrXrBw17Ba2a3DkRZsoLRTDPJsUWp
lbILNrHCCTKnIqVR+1Q3+tGiFY9729vmpQYIhP5zh79xV9GTgMG5F6MButZimOyl+kmdItDTlgkA
wav3tugDDsfuZbBeuT6B3Eg128w2JHCzLgmYLF2iEQftwObNlWH0ASKnPqSrU1GaoX5UydAy8IeW
Q0sBo+i/ad+JsNTsT7NHXj51Ipgg5R8IPwpiYJabDMXPtsnRwZrEcU0KzA8jK2Fu8HnScIPDsy6d
gDDBVoub0ZifE7AhIJbdafFKtKa59Vm5RY9SRIyvvYrOQx/YHh8v2xFDHSLNkk1eZQfxvHs2UJzO
FgED3Bx4NOgPZUX9onZmtS2ddDlLdV2/Cw9FndmMO+YnMatg/dwaFia4vNjmDOzfylgcMbpYdCSB
cFCO0AFXq0vWU7BbVkI6SBu07ZOiSkxglZOgpyfRK+WYIuw2Q5fk3DXOGH6kdCn8Niq/jJW7bNKI
i7B+A9xvX2Ct38DtvzeKKdiEFaBF8MzJISD5Y+8y+Qgd20KCk+WrF5dqmJH+edHzH1O2rOEpWb5h
XFoGIPJOptbbzMCbm5eM0Oc9MCg2MZfGUGxd5EzQUPXlJoCgTDYoGWHsTM/k/OGMW84c4n1BAbCh
a3CavZSiQK1f6smIQi1BiEUuxgm1sk16wTKFIu8YrfDN8X/qrv5Ms/9DpN5BT5wPsD7EeOQJqLza
Mja1HvuZZBmdgCzHiAW3IyKnxUgT3im43iVHscc/BL8xQbULl5kQ4RJ/JszKjl1P0gQnGA4O3zvX
zHZCZ1vVGZqzNP5EMWM+FVp56qB9gk9DAdRjG+qayj6aVrOPj4lwiC6Kx58Q+tyLxsbur8qWbDYJ
n8nGX4Un2u1k0RhJlecx7vq3xCKQIE1+CcgLW4Zs03lB9VEoOlOz42JO7SYfPjyrhE+c3NAjphen
lX49MhWkdgXg0jHiaZfvI7+1rzkzNuRBVn/FIbaCC7/z2bdVbdh57XJDL8M9nbgtXCNdh0m74Dfx
aA2GXEq0S1XoKkWnx4fOTveNO8A+o121gcf1U7dp8MIxNoGnszIiKfgWNyLbW7CJNW5SAuq8QJ+5
jhbv2UmGcxXTs0W9wz7guIfa1OYdYs5nRc1q35s884vUtxDoQ5jiffmlZ8zzR41bu2lbKtzK55fD
ncwZOMRweZ1mTLExUT+9XrwyLmOBtvj3NxpUYTi3oLf06IBNygq7SqVW5nOBB44gelGh5CzMcHcQ
/S11Rg5hyxdiX9giUwTtqjqeoxxlgijZVue6v01y+TAa/JeqPpxHc9S3qQ6YoWRIUtTVWlgJ5qNm
xe2oLSHZENMmEfOTPhrSh2P8VtLO29oc7idTt7edNRNZ74wHcoXsbYqLieZiLEPb1t97AzBQEkl5
UApd0g/8iV644D4t/8ryFntNll60kWkwh22qzBw5X6aLA2LhVy/X7FNn9kuQ5Ozxk+EEBM/150qX
FGNli7bbYLROe/XSNOJ3Yyt2WANisgrnJUX6Q0tXKcLcRZtJlEwVeFXTXtos8SfZvXVOnIYe68B2
wqK/1dRRu7jdputp4yOkqP2edKupcBBFmiQBiPS9s/FLYJ3MWEz1l6QnhliMznFWHLS8tB3BAVBi
rSqDmPfGr238LVLtG14F80A2gNHFJyJcUoo5jjBqCIJJSYJiZDFpvMHaDXr+bM7ETZlzu5WpKEN6
EBjQIvDT2lTVJxVWN93rlbbFqIa0BlCe+czO1+sbeJff9Dr9vegroskAEzEguCmm4geV7xf2hYyO
Q3+OJdd2VXO3qaUHx7trzKsX8+2pv+3ZsTcVxVvroFBWQS2iM45qxifqO6SnMWnQxo1z40Pevynu
aypzC1ojeOpZG+6VrevHVlX0I+uUU24er/GpG8fHs8cDkaTRwNSI6enImPWp7eos8Fa30uOhtVrt
WK8Pj5cs3oxAdFlAsiz0Y7M+JIU02Y665GrbdrbTzQT9e+GBqs+jw+OnifUtPB4aoxXHEffHv9+E
2quowxmBhtPqhxrXh8ez/99LIRn9V4o4OOsbVFePlXC+arXSDo8Xjy9PqzIoH7vfagc5nxKEo/e8
UDitb/bxzBjTGyIAZYsp3Cj//KlCC5fLPj4U64eGVUj/8yEZWUX6sq6RPbhi7+1+GKlFmHodh+Te
g5DbgJc3A1we2PG7CrLaIo71+vB45tGf+/MMokLz+D96CgA91ImaDWxp6mjUepLM15hXQxAcPqrI
0JUB9Q08WOKJjfXvTZPgAMqvyYw8dd+NcVBXLSG5Mvnnw4SMCa7iv784sqNwlZC5xFn3rnS5PJLV
OFJG8sxbH/7+WkW1jj4KIuMUyWOPtPLPQ6GMHcHq6etkr+02R3uOQWUf6f7VEIKktmmGMQ30dVrx
94O2JvVSZBNU7TEmcdVYIC20idrxWkaZSt7sZ7bnYwES8uhQo3NBN/g9OmKZydbFdOhWw5+XSq6S
vj4gvDXXDmFW2ogluRMPmv2BPFYeYWQit0jS82TUWCPWh8fX3TpnZJyno7Kp0diAbEPP4c8zicLe
GudL8uHA9ZyTFriUH1p2QcQwHPPJKsS+SbPhqDiAn6WUDBLipj/+/VCsAb25PU9EnFdPj6/z8zP4
kH6mLojRYo0gwUUZxLFZs6fp1pGHNmsNdiznaFg5xNomGfxS2D32wH89VOsPXUVeBas9X7wb63fQ
2pg04PUbtuu7GOaCUL3H606Z8Q0VAGWjrn6tLa67zMRvokwMmRyWSUcyxFU5JlUEDoIQmept0r95
OCl9Jhis6Zr5OU5tj+9W0hdZkNO1dGedzDiQ2HSJRuKxOyfZKBEghQW70gYeDSRorE3+aEUfhGY8
xUm3G9XR2gJaeGkN730u4VgiGEM8wXy1ze4ke6H119qeCFCw56Vt/8qUFyBQbYhIFemb5b7NVnw2
UOBsB6p1pCLS25bzrxKF3c7lPi5HunSZXlwLxbS2BJmpAGeQllccGvb/w915NEWurVn0r3T0XC/k
jzRV+kwgIYEEaqKAgjpH3ttf30t5n+l+g47oaU/yQtUtSCPzmb3Xxnlorl3vqJlZvCms9Co95J6Y
cvwkJSaq83HqZZKk1jp9LkrEzmSO/qGk6/A0U5VqyTVKUGu6MddLfdcTULPGyQxwdRmXsxkI5oJU
KN8T3Tku+LEebE+mlMU98u18lVUDoYA13vN06AO9xUHSWd+LDIjwZvoJF81YbGofts5xUUyu4Kxi
YRSO4Ro+uBW4vvuppdcmA2rr1K4W+CkNl4lot3PxuBYD2Tt+7By9uGY5mdbuvchrZPP91c/7+74u
pmNV0J7ZvDLA1FX32HSI+DTrtWK/WnQUyyid3/A/vcDWm3ceq/GaWdnOAJ6BRJWVHDK+4qP3szaw
hNimxyyv38Dod0dm98w2NPMgDOOjs7irCtcUmyIfzYMcrnE71C9MsgLXHHaJj4nNT4el7UyfRolq
Ez3aFrdHvKp8g8BAo3vvHY9yr1rIie4nC5v0y+27j1wQJ2YI9dXOIgpK8IPBNPBhaFhMkHPnX7zh
b2ZK9lAqMIKxAhfYWmRvfvdZ/xwNElVQEUgZPsJnmxD/Mff0wZq2PgMQxhLLog7MsEDRmBHMYrPe
oJIhIobx+xn6YqiP7Gx7kG4W+W07Er3iVS1rBfBd/mARcsCvkwIj1TJd65/mihhfgxjauero7PRS
BEaBHNqOqzUy9lc6BPztIy0mVgg3an4xK/g1oC9bS2cEcc6EkVUItxIVFY9Tjlo4KZFGWR7bkEm9
9nVuIrCrGVQxX2Vtqk6Z8VhfZpMXnuB2pgT/mC2v3brlZNCQ9gxCq7U7FkhALHC0jtnj1r3n1OLo
cuyHeAIqJB3nw84i+MDdpchQh47WeNWNzN7Kvv0Val1KUAApGFSPULVixeQipvApcFmr/EPywdCH
O+tCKnsbt+BcOzrGBhdtnVdRkE9gUo1qWUJl4QvikYVBs2QViDgODEfdc3IFyyojFV2LY3mCrpct
gRJpuU2jDMVihnjdfixZxaMlIfiI0ZZiFgNIp/I+pVeAOin6nPbcOZdmCYQxBuraMeqbXA0rX/xr
sj38GSXqZANxvyQwJFKp8WSE+rsbJ78YbKN9kQUu6/JQeoY8cW3d5AUBWBMvtm6REoy0dgoz7Rpz
dNBx7905Lbj0yaxfFIsVWpNvTeO/obLINBo1cm8hbja65W69VPvt2BnxAL3+px5QeM2jcS0i6DgQ
GxOEyRmpCwPJE0nPpCBMuo2ATr+FiALju2f+7HMZpp5GI8KgO0ANWZ5H8qTz6YgH9XVIWvNRx465
aQqOvLAkca8oGrmCk/SZE5iZo1JLBP6fpLKA4XvVvnLsfJUnKAKiKd93Mxd2M10yQ6W3sSS302jg
Cg41fOu10x2O9gcuWAgTIpobE1dlAN3Ppbl8UOnV6SNn5dbV1Zzj8KjBQ6584jEbI5qvA7wVfEom
k7XZOaAcRzJkMaI1tyWiiT0hBXd25F+TMkIQ4tnmzoDVyjwk25GVcd8n0qDpygI7LTdCTV+SwJgd
QlPSoXv3hcLzTVeWxhhr3OHpHY6FwlTQtn2QZhLjf91sdP+twzS8AuJrcM4MVyxDTJPFUR8smpES
kbqYBA4sYzNP+g4TuBXg4U5o+JySVrn4LNL+rWJzEBiLUUH0n1ExoAyrjUszorQjrhAQK3TgjEjw
u17vzg05cAwDbUI11DSjosQclLC3xOtZhCj7lj+7/cXtIVrEB1nq5Ud831fmmjGcF6qU20NFki8F
0DHzCGMPnCmX+8i1HwZEVEQhXbKsQThDKng1HNO+7nYu1OXj7SHUKVduX00hBNuVMiL4qKGxLseN
hxQyKk1WK53Wn6bQljtIRCvPmPGW68QMM5NkTWeTQlShvAH0RYRXMR+FjSkwDZP7LOXG4/vlWY3c
xv3Y8IxVPtTjEcP8ISElhQo/Go+jP1RcXktznRbUr9wkGyoUilhXpIEZE0l2+3PgA+YuIyui9Lyn
ivH9Zu5YT0bJZQhbF2t75oN89Cmse8SiTnRE/cGkMENK6LPKOgiPQshtMLumLd67XCvywNSBE+J7
zk5QQdLTbHTkHsuBiQjtlZygBwSD2/pYXQtn5bvsZvAFA+uWlJ3u8nD76vaA7I2W6vZl3iF+Kba9
0snMihgMjYllsB82fsrOBmfgcW5j9i/prBDHMy37ljpKnlZzkfgUKHlu39LqkWqhtft6QgN7+4wE
3rO/Pi0k7MPOjuu7inShtWf6yIPrOFlDBsLXGUaov2j+VtHyq+wxZ3Yuc4JasVPL4UnPYIFatpsh
xnY22URZ+K8Hi3SDY2NGjHJvX97+ZnIr8Lj0C0miMjIVJTaBPHrIVflx06lM+ogkJ4mwAOQDysvl
OP3rz1qXIAljjjlR6fxcyH3b0exZqHJ037Q0t6/YR7eHLr8OC1zihpXIesmZADLgpvDxo/JoLw83
QdM82wnBjWG79q2M2czSRfxLxHT71olHkNEAD9fN0EQns9d2cc6cOooR+1rM844afhK0QsfIr5nl
WaSmmGWF35yDrj+iUEImJ2qOsaXUvz2IiLwmU4qHbGnr2sj7IUVTrbmtHwSrecJgKMMp4bAHhdBO
KcOFbARty8jYYNF0sLCLEPw0iHu6UggiaCc3AE9Nz/PPB5CV6d6QtLAgEdKA9zDbQG79Y/ccOFqs
qr8e/H9+ZVXkWlqCY9SBQbxF4fyQWGH7l4DE7aoNgr1yj9l1FjqSYd3ct6696pceMVu6Rd+B7jlJ
5ri3DwKPOOKTeYlwamqBXZP1NZOPdmCJT0leFiN3VFxSp8oyTi0rIAaU5HzubmoqGc/MU30SRUXL
5k2WRb/rJnvfLaKrrAwvoe/nIKr56IlqAF8xgBHhFzWhvQ2t4an1ZtY5oqNWDyG/OzbAbbeHyGB2
SI6XRohwrE2fFO/NIi+zblKXiOwtmzSH1b+Jz27f2nnd7iy/PbRLk9ejaluHlo51AEIHct6lF/RV
FXHn6OhAmpnNkGLx5IGqsq3uyzWnS4x6b3vTdIlF4oXLl0CQ2/ejJD4EyAbvRV90JwJOo0PJWOEm
wRkRDUMnW55isRyf/5TW3Z66qt4nN60PN5lckTIcXmH/uxcNH2F/U4fdhGJVinSfZBno26dCn6yD
cve3Hzkhi/v7T799ryfRX7+bVRVUzOXBbEae6L++7/E7rnJ7ftK65JcCo0yAk7dr+onDzFyOLo4Q
A8LZTPDyuFxclj+rbVLSBVuI9e0V26IjYvf2PsRa8z5Dk1nH4wiKgiZd3eWIcY4CMeqxbZoVwHHr
r3Pz9hR7uEoBEnH2dEtbXmfeVzgVr+kyHmkqQk6Q+51v32En+u7HrN+IOSwAqoz5ylYhoYOi51RZ
ntbtfLl9e3uYl78YOmgqvc/M/fbMx0mrtpZl3vmN8yDtFHUJn24sgOFxg1Sr0tomBHIAS+gOfZZh
gLA45YmRWzFBf+cOppF/kqW7MqmftHSbVuWzRYrSnjSRByMHByhkGGDRwZXMrCUAoHvfR/ojFQTD
SK5cZtpi7OrBX5FJPgWWy/i6MhTnoHY0C95Vs+x/l8w1gwIjq1ea73Hrfrip91CVhr+mo7R3uDiJ
aXKcuzSe510Zx9zO9fbo4CLDUPHhdCCfKke/aI7dYJ1HlTMpNAZN9kv65kywgZltUmSRuVq8l0wW
e8tLdlVkv3bTyarC+yKlnTQd+Pdm9xAP6a+iSbnO2vfdkOWIYYvfjOObS8+sskfSX49quqShvm+p
xzxwQSuqwoOoNDJuPT1c16l7z5j+0cMRFYgnQ4TjprSTiZt7dB5TKuOobAGUTPbGItZvRZFKodIO
h7IufnNGzkGoUZSZET41U4dcAAK4BiWA/IFtQX6aKgdzqZUfprzqvgr90RGh/Ru+LKriaVnxkMfe
9Zlce4h0pa2dfQYXm9hIMMwP7R/Dp66vVP8EX5jkwULzt7eTkaEztqQ4ZvlW67vB9XY3Catfm1iJ
b18mI0my1XRAhsB1bWqNs5HOREip3D+OmdAPNwHj/1eJpmWgYfjfJJrPRdeq/1h91kUa5Z//Xaj5
93/6d6Gm8P7m8KMEw13d+B9STc/6m8WuybUtAevPBF72n/8QbFrO30zdMSCyW5Zrm/xf//kf/xBs
mn/TbU9nPOAgKIRu/X8TbFrmv2E3uY04OpAxwQ91UYb+O/awi8wkZ7Jb7AmIlTsDLcxdVHUvmW16
KzG+1UPPydJU1aoe+36tbMO5i6cTcraQVQ/H1VlkPl5pL8weRPUUCi0kPM0nCVgjTbJg68t1LtyE
08NUl/BsdP93HKciYNlHCtioRSgFYpQ7EeFsA736Wj6A+MJWlugbfWFtYCf0iN22tC00ICQBLsuS
CcUXg3EyDCTyjLT25Ja9ALtBoyfEANcK6ew5sAFgsNty9Lcil84JtnzgMs9KTMPYGDxRFieqIHy7
zA80J0fmaeO61jE0sfbw0TogtJsQgIctV0VJHn1j98CbyvQZiUkdZESJ7atk3kcMWdYVgkRW6yR5
VIN3yKLJ2ZlqfPWVh6IU3PkdnIZu9KJTOaJDmfyh+dAs7jJNbe1kHAMHTSMbTkXMvoHjBZ9b/l2z
KWHzgY+hBxe+I8AcE78xLhJG/PAMT97TIrqbek1dMZhxtqOAsqIKiFXF+pWj6tQVAmzwYH3VDdWz
h5/rYEgqO8N58auGnPKoOuQmazHspBmr4HDfhSbEU7tnUb3JinH6nPvmLrNeHcTIJ0sDvReHw8XS
SZ6cU1Ryrp5694ImqRfguNzsAuvNoflu7DOGyIwRHSVRokISNKTQT06nnZgPp0eVtNFD3PsjXWr5
2ruq3VodK/QZy+NdWgLnUmoDgY/U3oZL4RAOAW76YVvndv00F8ZbXs7odWtxHQvRrhgdd+uJEf6F
gQALKg0rIQr6Ax0GuYJdj5h3IEmIiPvVHIXONeyWMGQWcWYt2WBF1rYiTtSrSDursvxRD93wZP01
57xRVdyZWLu5DOjBnmphJRfe0LUGTHgemuGl1Hygdb7ebrSUCz6RmO56LkHAJxgwWHhJi2rn2+Dl
Un+74hGmCXBM66PMjPKTnXx8l4aEGqLGo2jTmx6bee++qcjZDzHmprzUc0A16VlgFdokYyk57ons
8KqJYZbQHtFBuFIvT2rkroucN+raZYw8A5lTG/xh6lQaZBg15G+jX3VY/FriCWbEvjQzeTDorDu7
qu9ADpEI2dqUZATA0vrh2vPw8VHds8ZxuubUavNTVfTJfvYT6BeMq5fWONIbDqDsGdX/A/7v6amQ
4Tf0/2xtEqfA55pj0ZZdvlWVHxJEuZhtI0YNFVN45h7jWisZNmoG+V9meDK0X2LyX6oIs3MSrrO4
cnZ8UGogTmCKiRz0m2FTGI2GNLvxj0mdvOqZjaDW9++mND9DHyAY3urOLLrSc76TD2DRTwV8QBic
nraKpK5v7Ng8doaHm0gjuBre1bDFeHkMRwx4Sc+UrxnN+sysauW31RbhqXqpzWsOoAZ43bjOdSN6
kBJGLlklqBk08RgW7guXIPE4DN0f1VgUU7Riq6jIio2bYRvUc0qxvrQ2frcUZLpNonZVs09PUAIZ
bvUwygj9J2iCXeppw2qKcMd1YETuba+7ZCVzjjhyYcIM7E8H2VkbLQZkOJV+xPtj/jKEzSKcNQWG
2e67cZOtTKW502QKidBCL8oy7kewJdmMQwLvQtdAtcVe9rie+sQ7DbX2msYhS3UrAWxLutY6d5cw
tqmYcRBrwLljViGj6jfK8v5AzrvWFnR05P3IXDRwhMXbpHXRw+RJyWcbhjzvEfUJluRoyi5V/pOl
bfda4wkqRhsukI+72467DdC5wADdPHro62TcH2qDGk8LwSQMjj6u+6VMG7gJKI/yU0w/YQmmoqkE
xZuh5m3bVG+xw9g46mHx6Pw/fp6/1xj7CDmTxaqyx9ccoeZ6GltSSpzwThmNuRr0/PfsVccOR9ua
Dv83vl04swk9ew33UUwqXi1BHuB9KURTg6hNE3cZ6/lVtOSyGi0Vspy25oScLVH6tZxGGgQLOV40
JyqQlINbnvp+9NWh8hJyVm1tfPQMpdGqHUYwUORDgWvLZy4cVo22fpRDxmV+tFeznWEa197sSL5C
hIo2Tom9mFwNJLTDl0N7unItb9z5bpNh7a4+mJ1/eSRMP0HRdUe7vzQTtuDEefJ0O3qUETU9uYp4
pd2YYn5JcWns6KkmQHpFLlq+rTMyR7tFJop6lCWME/QwGLZGIstVTTetWYkPxhK9LjIhRDlp1q51
/d7rnfnc4gMDekY+rJfHX/PsSDTuDjYCe0MKnL8riBVC0TgdJbbWh8y2qxVQ3jnAaJZtboMHQeAZ
t2yEJ5OamJHNFXmz9kRjAuhvtuo3C47gHm+gERh5xDZvyD8n1TIS8+PDDOMcziDOD9MZOUo4wNIK
FnEhGh/02SNbd/k6Zto+G6vNrOS8b2b7Gye2up9jxW7Icrj4tH/gUoKvRAhcZO9oPcsL45o3VtW/
c7qozdxyzGRTRNyX05wr+JiwC0C1+EDFjkZXf3huwmwZQ/TaL4d+HTpAsUQjgBGKOXs2zPaQhOgs
Iq7f28oJgcbwAqzaM57Q6oFK0aL3KTnEYxMyGzBxoQtDJ15+DAnnk+1b0tvPXjQ+Nbmh3nsk97lT
sRyPO+fFC7VXLktByVvyJgz5rewedFKS4NCDHbrxqWBWsi2YdLGgXicYa5/taCjWXlqj59O55oFE
zVYw4sP30Z2I8mvbByMCGufHd6407U/whN4a5VZ4Yv/94FWRflIKbyHbWPHpKO89LMNPxYr3oNuZ
/ZJ3+PALmYo7Vc/2Sy/qt95GyNAakqm6V8kL0GTWbQp38DylBu5wDPilGJNj54wXTI79vcW+h/BA
rdy7ci/nUP1UGmmVjgsMNQnTbtfDOj+Qe+6c44H3g5wxfBO1qfZWpQ5lMth/CgI6Q4A8gzn9QBIk
yU6UBzwOFdwsYztXyIwg8EzM+IxwV4P/P2ooh9CrtHdufkkyQgUqVR79ya9fCDXnl/tW/3ssELK7
1YWQMH3BtzWHcgoxkhTPvFW0q5AfDgDNcPSEc3ZnpWhovCr+JI6NELzK6/hQ2BfVRrV2xki9uPHj
Umf12cxEJiRRRuWMZbPqlXsv+XQyoRklmK3TnUtXNo/mcAiL2vvlhbZFvTv7z7NokDIXc34fUa5y
rW5nSEw2Stzwx+Tmv7LbQluXOQpkbTlwktqLN0khYQaITHDaWX/ihhUWS2iC7HL90VNUSc2bzSTs
2+ogaptl9K6r0FuhteAGx8IugUa1tcCOAAS9wowlbE2S2waNLNo0WVysR2dWH+FjviSji2H8YW52
UnTDH1NjPWvC+Wr8vLjkVn+Y7O6e6xFXEPKcd1Bn79zBi84GhyUb46FlpvPuDAZ5Og5VKRq1clPM
Rv0TtnyOooncs9fbp1ll2kbX/ljEvZ5Q73breBG0aeghN2NDZK4hEns7aURlIulqgT2E0aNrrzMZ
aVevs4/UcWo9eKV+LkJNHYwh+ca2nTBqNaZ9EY5vVdEAI9KgmUzsGRHQ3IfMyA6xEPreqUmfivCx
ex6QN938M2Qtm7LcY4jQ6YhUoiSHokrMdj4GiWt2p7zB64oEjqGKGV37ZZhI6zEjYV7M0su/uf3D
m/JC2ViHCnaUBACHz+WgLdZhtlb0WHE6nxpdXXO9EGxdxm/PYfoemwXr6YqV++CFV1fXmJKUFt6M
ZWB4e+D6fFB6+aS1hAMX6QybOTp4giPOjNlTGX3PSKW+R8spN2FJRN5NYnJ7GHzWG6SqfhigHci6
MCQuT4dRLWbF1cQOymWDAwTSX6XMatADsKvIJzmvddGyTKgXz284xPk6KaH5V2X8ZkxzsiX5GZ05
21TDYTamEsmg31xWFU13kqJrVo5iINQ5lYuNaeEde+l0HKgtSdNknAub/qutRm3DvlSwbgeP1oft
SzUSO9t4ET3dLLfSTAt4uILF8KSeKke4W0d23oHyZK7EpehZPqovNpHJXfutel/SP8RnLMbOqo0G
fxUazamA+4n7z7Hvxv445WAFkhY/oCxtdY9yQG3zJMab68VnT+h5EKt4IzNc354n/Pt+Tq+FKtgM
JXZ0SYYFnUP8PDnSQaOS+GJkYlc61Y+PqhlRKkq2gWEyIlDgLgl5wRiB+g9t0JDHzrm+TaT3noNz
DIp2YLLG2nXglGziBsIZTsZ2sNrnOUZ8Q2zZB3nX+6nu1V7P0/cuFR927O7a0rgTg/pSjo8lILPf
tPpe2bjIcH8EYWUgsGUoyls5n7t2+kBFtZ3RDehDCje00pCMuOHRW65sSp/QoPcHGpNTQsq8jSaF
5LglfrQCbmMj8dwNdMW16vs9eajDvtMgmcNvOobcs1hpOZS79ICkJcbuvqtKBM2utpWjfrbdURxD
546Q+CXQq/rsYzQVXeRctGaI+bUloAjMTadIXZPB+3RH65Fz9zHvkrfQKt2j32ZsWfQH2xVEXNbn
2w8C4G3sqzLZs8E82k3JjaNkpcX2MHDE/GbKzDyB20FFWnu0hX0bIvDBOuIsh1+XZANdEOMD4jNO
7ADMQ1jDcMyyaTdl1p69mXuscXfskkQ798O4ap3cPvgTnGaRVagyTF4TWkwcLanJKtr3mrU+dc9c
eJ7Yu1DjZBSRWQjluq9pRzYWIXvBkJ0jgg5OMgY7BgU3Ng43cB6OW3mqHRketPZb62h6a1+go+o6
jSawfvDGydtGMA7XsHba4Pb6M83o6Ho8MMiec7StyjkykiVbWnXWzuHnleUiCpHEhukGMtFpuab5
3fBsowpL3RZcIFrPbsBHCB6LDVTtvRgVwbo58aNbRPUtggD5m2qI/TYaYTBVzk43ndcBWSExl9oF
lwMezQsrVGwyLVmevWAz5AExmVsUvDNyLG6vVx3qSKC5CmJx+p15LLO9PreJdthpOrUyEn1yv1G/
w0lMShYFoH7Q9DJWDl8ReqH5N6afIf9oyJF4Ns0fd/av2Rjh10q8YCCFnIWCRY7o5JmYks8Zm8nA
dBHIwkc4ABVch2o0TlDmvozK2OeKkmk2xQ4p0mMsjV/YFZu8cw52p+MW0pGDei3T+FnAte3ifTEE
Myu5tYqtJezl02ciEeAh2LXN5GzAfS1pE0SLS/On1Cr//gH6uv9rIT97zarqso7QuCqQnjy5ZCAH
fjP1uBLbbeFMAEImiXimrbD/WcO5XUJ9Iz0GWRF6O2BZ8Z1Jqb9q6wbRObKlqG/KY2FjceHDIDwi
mBzjexhTxQht6QGYjHBcuqdQkyKI4gXQZxnVeeD/ih3S6EtQpTML3Cpz5jWrGGcFLHAExOULAimk
OgtoM8xpBtAgnUkuPBsc8mTIO9Ui1vY+HXDFYb2vU2boAGfhjh/asfgBI8MOUTE3FyjmtXQ8l6+s
23YELa0yVV99DR1pqtLHxgeg10S/TEVsuu6ArMvmZOdk4lW1XNAKRiGz+cB5ja25PMKz/SlbDgfT
giMLanjFau9eaT0E9DBZj8DuZlZFYMDyT51lYVW5z5UOr0WlyEXYqQWmTaaXY3efUz7ue4u7nG81
Dyb3kiCjjWORAMFjvhfC4b5QULNYc1DQf0T2txerb+aGvoqfR5l1m8Sy+IDqdyhQH4O7uPlBBvLJ
GVUJ06zbOaHzpCQvmP3KZ6GMe6y16BPZs6bhsE6gqIuWMCo9//YQ94zoK4E1OccQT6geq3xjUykH
kHWhwrT6gV1veUdTdQKO/FhihGXac5Z1/BL15TPYE7JiW9AW1DcURxfOETyMT6TE/bhoBSkr3TfZ
jw+Fy5vDiKKOS8y9+pK39wUg1kWTYmPhiY+6xwLG5jIvW4TW+qYxqoz9A6NVy7Ye0Q41WAq44uKn
pWp9m/36N27in3huXjMiAmY5krI7XJvQ3fv5+DsKE1yw9XQPCu0LBNzzjM+4j9mc6cZFzMNaB48D
d+yjx+kRxAXzI6xP665LP0etxGM4jN8GPsTQbDl9+BxoVB5sk7EpbcIBXhLyKGm8Wq5zmMoE7yyK
SqxCddl+FCQ+k/a1A/OJc95EnZHgm7KByVpQn7RdhsFYCVy9DOUURk2LD5Qg46Q0YlCbFhQmnyg/
Yw5aEQnGNkiDXDRVcdhcBF2I3hMD3HpatUbKzbKw/GIM/AivPfsu0DpqdX1voY7imoWgbh4mTip7
ui/a6gv19Cl0pkMxOIxVxvw6OhLKP3jDIKEua3XmnkX6M4HwRI26woNMd+Nl+8nejYb3DZX4w+7h
A8fAshFAe0AR83M1lyfNegTaD//jmvPaCzj6PseUxO5FSEeI6KqaBz7YJMTAS06wNHkBFnNcRHSB
00TWxhUC8Z+dqgCYZQMiltpaOdpzju8WPqR9TazXJPHYxjP/KPjnMzNoHAoGw9DxDzs02qjEf601
oLOZN38oL+v5VdZ8sACVxgnTFn9Qf5rcemgdFCAVU23YcRvAEqDhVK7fV8XPxBzMJYc5spS1yztP
27vdpZozG8U79g+sC05GoLcNgu3qdJcGnx3+oj48tHABw6RRdOVsQucQCn4UnbOeZOxlmIN4Dz67
xqUX4xwMhnzY1T2IM0P1Nfza8Usm6ldelXhv1UlgQ1/RhSP1y4aVN9VHjeHpKWU1oYibq3qEwPhe
qlCucbpBrasZS9lYn1oNd7GpY/eefe54XkOPWStSHKKpY1QVFtOdxmllAiVbR1nFTNaAFyNK+2Ab
lhmMWUfhiUpQy+NPQLXDYdSrZJX5EU5z1IfOCHcKbD15H5Hj3o3Jzhq9AGU/Qd5k9m0yAZzTowYi
17HrnVdp8C4PD65jfObp7yrsrVdPsSGoMZiboR6fmslYYlOdga0hvKBUEpqtpfXW6Hqg+ZFJjWEw
l7RsbEdUWgQuWVtkN5c5Jolb8+G3yYrhJ9nudOpSw2OjcIZjz6pRcD045xnOdWnBxZ0Lj7scMFJH
GXAtpmI99P0LBFZcgdplxifB28BIQhc+IkW0lEnuL4sdcJZpIVnJJuOO+6K9N8dOW9stMQi+I4AS
hvl1YgpXS/lS+jCn4Q69JS0MRGewzz0XLd+ozF3k+o96Zb8YalpMbSq6d2uM7JGE3dz2zgWDVX2Y
lE3bkvRftZJYn0KaIVa/vSeZqxZmvdGb5hmfosfVwBdrsU7J9KaZPLRI2VYeE6AgLrlDlAzqtzV5
IoGHkgQnvk4tYin/EWTr1jGo1iZZcaSE+h0skZ7QL3OP4pwaxfP+5BCjVznXKncmDL6v3D2wxAnr
1ls9aeWjjW8Zw/iKeBK56dIITWDWblSPZgifNQVuvRIloESTmQgVSPobXauJTe8VHHZ1IKjAxq+c
WWdCNX41TuZyXJOq3CuiydPqNQvJnbQcULrOlNLk4XzUsvCz7Eh1GAxTsZr3cahP6c5EKx0kPf12
1V+Z9nfrofuJm+k4Wtn30Pbrhtz7YNbcD9vNz7OUGxdHZ4VlIYj7+T1vkgg9eP48Cp6U/oS8nisP
U/3aGaiHf5liePZyRhi+Meib0mGgIBPOgXwmMwL0WVphtETKbHfITmuJM6ie9BI45Ta2c6RJY7M3
UIGsE01Daop2eAohDT+HjHQiNGDo/mngdOA1ZKg/aaF4bqzwTFnA6H/GBpcjJddjay04x/0GPqU1
Q7PyEwYK7CEuUw2q2RfM0hs9/VxMmokt/6Did6b6Xuho9I2StR/Kn4sZ4dTElSztXTbFDyWxh/XQ
csSmHw7lrjuOd5GSK+a/q1KDouS4IuKq3D8mS29gEWs4pfdt9uaObA5Vgj0dg83PnPa0KRldCuMu
a4cT68kchze2i5sMXG5tiqPmd39w5IFqsn+8Ma3XeslPGeQ+49iLrE8rbDZmkn1nSEOk/4RcH5ii
Wa6EP9yZSxZ8HbaYEdwnEpjaGfKtL5ONcOU9QX+/GpFs6qK5UuXZ26jzHrpR3GtuvJY1XWugG+lL
37XvpRMel59VO8l9XtgnKtZda71XPpTXYVk5jUeDe2tkD7swyk8yO1cif/fN6XHQ3YsPzK8Nd+7c
v5umuOOT9IcU42O+QxG9bhxBncLVx9pMubEzuUQuXHDw7iBguEjVZFkzQ5jxT820OuUENJBLZZQZ
z940v0RN/j4y6GgtBBWiv0PFeLIGhD72C+/amrP0sMA2O/Yh9eifnaE7L59XpzHQzeIzv/IBLI9e
uE9hi+S9ZKo1x30P75heexyCrLBnzCR7LId7a4pilDY1t5aMOyOBCOh66ooxffXkpt0buH7e7oY7
gHkxXS/QWjzV7vzoxjVMimLLOvsjdiw0OHH11PhPsF4eqkkdam8Cj5vucsriYKhAUnfm1sUihr/t
vqo7KygT7QW5CP6Q4SmOmVRppDAH6IrjXZrG11Ebv9kqrtLFkAn04tHqkotOXB2z8H4/tvXJTtkb
NAQ1qiSEYdjb58qUZJ+q7yJl4aqq0mNMdmX2rLgSIq0VZmuu0O+d3YfQ/sVg65ROvbkGVbHxYd/o
vtzlg7knV5xCfz1webS7R+mOm5ZjRDOm+8g2dthpDl2sXsyYwluztnM77UgE3IehhgkbD5DL1qXM
0cCPbJWAy3iIolKn+y/uzqS5ce3csn/lhccFF/rmRbkGJEiCPalemiCklIS+7/Hrax3mtW/ea5cj
PH0TBshUsgVO8317r31P8sa6BRfDsLsZ9YK+jSMfcCSusii/Fyd+K8VIoKl6MKcVPdJjcDFa5daa
9ZIm4b6WHAIyDJxn9iON9pchKdzYGEmFwbpgVvIz1GegBNN3rtnkQQFnmbjkFwpwykXRDwQrKzkR
CP6h6vWtSmpL1igI/P0HleoDxCWqCeppjJCkxuU77evXZrQ9JcZ+HqrZxhp+5Jhdc9qeujQTP0E6
ASOq3Uofs9J8dpn+OKn2YxNSd6cY8Zm35sOUoObHtmK21RN9zLeZtWLnv8mGf9Xn5jupwsc8T9aJ
kVzpOW+HDP0rbFkbfYWTx2e5B7hbPZhh59KkWpOo8KHK9IFN7Z54l1VkdD8ow3hz605d8l5L8l2d
Nq8ZV72Ul4cujF/UcngdWnJpAl1ze5CESZZdZlqwWkHvO1DrdQV8jp7p0kb5HFqxyxyztc3gUdWU
S8Fvotn2J+91UZFtEDY1wVePMp00k/mzUrJLPD7QX/ryJzRngXoi2/ctJRM2sGIPJtUhmseTbaI5
kfLjrOn7Wiu/IhTvddLvDakD26DegbfYmZOSuRE900S+pk30mmfqDgM29Tw2uKBVF1xgz4ZERhfU
EJliY2mRyBGVp9BygCLQTJHb4azN5XlQEUHP2ongPcrPzJd2sGv85NApwwPFpXviFnxYksFdoaSL
AFBJW3BqM3oa8BYmm8szUy9dyf7pLjcGGBjLIKMUaXbt3izE7quuVympytaZhOOKARzxi5MjBhQn
i69mFz+4KH4Nt8geMeCSGSL5GJOthkxHP6dohfjRx32LeqJcF3UNCuqs96nntPmDosPu1GCLFwbR
LUW1auXynLbTqrPutXjYGhPg+JIKf6C+INDXNsTbPSjWdG+ZohozdFTSahIx9WM8qRdHqj60MfSC
GnNBNh98uqjNPJ+ypHlDo3hXZA8OoaULvFbPk/3mO9N2NMYfhVTSSVGI/2ySOx/7+fg4KNX70K37
ujkMTfMS6tOr1SmrLHGeQptLDoVhqjftD1itR50qOG2RTQkcRCQH4OWqi+3Yqtj8Ay+xrIzWGJ0N
dDHkxuwHh1ociaFjUhzjcCZIiTUSI8YKKSUbM/wY1mhaCzQ36qpT8nXFMgsF6r0iTdCwLOWR7tbR
waiEOmDHHscjzutJ77nsyTPh2ee9TPmhJA0lV2pOPwpPBvYeTf+a+HdfsVcO5J5ROZtV9lCk9SbQ
rtAAnrH23puGsYYvs6A7QLk8XBYluk+YrJIUUqA2nJWp6N/idZPJvMqwesIqPIYKdeEa1/FCvGCm
K/dWZkQAdp3DGHR3yP12bDs8P4we1YwYpr54ssgjmI+GQvKFP+rsQ8J+kxr2XgrpP4s/GrPqubMI
QQmjL7UJQbRk5kOhltcuXFvhEuAMhvx7G0kJNC03yZwPtfErVrXGnTzPzOQO0IcQ2xH8MlcfG9qI
85M2d5vYaNYlIvYmspemTlFEwmFLV74kX0KlwNxgvhwUIheSielgHLza6s+Ob1Im1Lf+0Jwxth8n
0E1B2G7iWdvqL31HEXt66CEqjNHk2XYHcf81EKXMofiCWf9BtXVr5vRAQb6ZgfVROY+0aLzAT798
3T76oR8v8Qpsbbl5h7pw5+OmRJi7tXMqOB1oC4VWjtSkhL0xRJZZgj7cWXaT9YZhV3YNOuRpWuyU
ZOCrTDod7bsORCa3JNeirbqM2wzpArIBOlCogm+Wukx9FUMmSVQvZlblS7o/5lJqzqbdaksnltFD
F56jMjyimjii/fVa1hM7MlNumsb/qapNVbVN9I3/+//+nx/jfwdfxT+BNU9fH/V7k/xBr/nbf/pN
r+kYf0XAqesG+hNTNnTxfL+xNRVZ/6sQXpoauaxExKqoMvMCkeDf/qJrYDQ1AjdFrLUOMe93waYu
/ydETeDsfxJoyja9EQJxNcfCMGfw1v4Yn5piOZMnP+wPea+3IyM7/YrjDff6rwCz//ljN1atY0dk
Xt6e9f/71LUe4rsNAJfqrqJl8fr2WkVl4n+9/Sf2z0AXrEifygyQXHr1he01FQZYCycsK9cFZX5M
g8NTYRfqljA6rA/CPksr/zVjYcJzlYtYWGxzvLYgAvHdxqVwAL7TysCOiz/TiKjHmFAkIdALfPi8
GZzywbfDl1KYemvcvS0u3xa3byZsv4YwANfCCgwKbqJi2h9TXMI2buFU2IadGGcnQhJjV2LtUrUa
a6dPMbUs5JVS+xIrOKI4guzJwpE8DJTrdGFS7nArlxO2ZUPGwJzgZM6EpTkT5uYOlzOVKYqRhMfg
fs55HZpbcPV1YY1GuXp0hFmarHWaJLbVnWVhpW6jmSFopmM/seqPlcZwm7Ul7NexMGK3Zf6kxoHX
mEa31aX+e9BDyv9Dfp+AlFl0wtDtC2u3wVpbWL1L4fnmh1pZpA4KM3ghbOGjMIgrHhSYkhUM0OL8
lAsbuYOfPBfG8nz69IXRvBeWc12Yz5H0HHBIPDlB5iwL065Wff2Q41eHQ0rCDAL+4xTJI/2x9FIz
62y6dj0Lu3uN773H/z6bhbHWybNqrOw6l/ZrL6zyujDN5wF1kbpjVnRulnq89SPDvI3XXhOme83R
fvRRRa6uMORHOPNjYdEH1x4vU/MJLyMkQGHj14WhvxPWfgq1y5gioWRhEGPvRWfu0KRogwijw39V
OjO0pmWCU2IsQVLIzntvYsTOy1Al5AKOXdn6riL/KPo+Z0X/TrpSs07lrHQpDC2mOqkOdp9mJATw
8ykJa6YuTfj1ivJcZo7pAvRj0ayE1Soy9TMmIxPOJ2YaLYOT1Wo4DQe22oNdrAKzeMoLC/IFRq21
wMZDlYMcmmmrpiLCuKripTobdyNRc4sAXYaahvpCMzBZaWO9KyugkrSqCInpigDIkk/DxJTjlayG
pwxgI81FyQPJ2y15qwD/K+sjrbOPsOpc+K5g1XXrLm7TL1lG2BAa2NVKc2UaNE8k/T238MuhsDBW
vTodSH3ZYo78jPvRX2ntVe81dSkJqQfOuCuz20IN0rckTFayMn5Qc3gl7rn2wGDBY2nzd3CwMRk6
+kLSKCuWPuFjA7+VpFYgWdq95HyMSnkvxtcFZgoy+2piaPr86FTD6LUdHk1fhQI/6PIGUVS5b/3o
20yyO4ZH4gmosRc4FFeiTS+xgl8OoUr3fKV3Gsmy5QMhZb4nyUiTBQX8540l0cbRn6NsQi0C1DGu
CYNrJYfwE8phRoPDVelYgZsqvlspulhJvxnYAbODk/czYELM8PpuLLgmrHgkjisXa8/uGGvJQ5t1
P2KuLrZmawYAzVDupKLDnZUtM/jJ+0oCzhk9GzPeEKRls1DDpmiH0n2aUX6JdsGs0p3VKMFDW50O
sXAvMaLMAatpLRvZF7IsUdWKTrnOCna8ID2LMPA0lmdlEDCt5JGlKbnDVkmcgmPQPLU/sNMMh9rw
RhuRguw3FpUD+66I7BSxqCrKAtbK6NjOGNT8iKKi+mbSiE0IvpYMgFNsvKYr2o/87FcGWxy3lFmc
mGr8qjs9bjj2PQG0xYVMTZp9qrEM9ZLqho39FtzvQpm/yszwQBsMm2a08pWq62+lPy6b7ggfDzms
5rJmLl0EVXThIJXqrHaV2lpGgI6X6tCxSEqM7KTV0Z1idstqgg1gdxSd6ln66HQbpFSpUFLXG1zp
UGRpPXWRW9rOJfddv5eCXVpQ5Gk1UpEsai8s280Vsmmsnx3G3FBeqzMNXq3TteUE81dcWuPcDYfU
MFF5xp9qJm99Q9/Vsxqi2s3x2hfSVzX0LwxIPBpT2e6UAyKPz7KgJeuQJhzQt41DBt1QT6+ODLou
KA5OTFG7Hr4jVQValNVfIdZ2osEHpkq0iP4E8SQJH+KWSkYPHLZQAqSuZvsdj+1Ied92W9vSD5FR
vuSEIiYWtmugqZ1rYhthbKPFKvn299xm2iIPjQWd2mDbtL0XZ2DnJLoDbAz4dlPjLFuSedLAyS+n
MSzQfygfw6jekfJxaAOsZGE/5STnrGniU1BU0ydkoPCCEq3ftDnUqTiaLrafP1Yy60+f8KqlEVNY
mE11PfnoPE12TQLq3CJ7EBFFNg1NLTEAQbSjBRHly4nyBn++xNoBfZo863sHR+Iqt8dXVAHyxq+1
d7/yl3rHcyMG+iZEwqI5GyGXNufD3ETXKXuy1YDme3qxdBHNIKcB9g3z20hhgtoaNJ4emYUfsu2l
m3THU26qDu0fKkZILAL8rajBIRkIEO6RkMklxSZCPB1PxyhFSXzDH4uqTjXt7faOjSAMkaZ2+9Kx
lkSIo5HgelpUHXbqiFoRW4DGLRXlq+oRmeuUSgezfMkqg4y8OP92emXZDDK5OSzpCMNCSeXQQu2b
ZoLJ0g/7CWGuXFNU0GmNsLqgiI8Gw00ItnbtCouAycAWZNE+CkBRRInoYEQrlTe8RIF8YR0JmnQM
KUPnIU49UQJuosFr7fEdT/xIEktjrXtt+ArQPBaW1+SJ41L7fFWxkWzGxuoocNpQT1Ny/PqaHVup
CPgjdbJlmlQfSiqWeHbr+dC4D5Kc7YvGPk8t1e8Z07rbBTL1X0lxqUM5ro4faIIu42kjdINWbpcN
Pxb87gZOtF4ifIkRrGnsJPn+Ylyv1VfXMWBoGnlUNFSRLItyN1Hm4akShPK+oniga1K8aa2sOLYE
eShKTuPVlDmBcObTe8i+rElLDriHGYs8eYg+c35JtBsT66ts2FrYB9dD6gCuGf3pMFg1edZGUC4M
Ce0CGTurqUKwRC+KaO7AWsW0JFHViY0j6kpwqdValnMVhWCeui2Mr8IY5askpP96hZ+lNhX8t3F4
l5c1mS9Sqa6LhgWDbnZHzgHWIOm2muVkVQU+p2fef1pN8jnH8kdTW/eITgiO0UeWzF33VoWzvZqE
Tgd+Ox0h5veVYUyPEjwmz6Ske6x97cGhQOEWBRjdUqGT2n/qo4NAIRSKQkpmfcpNPYUb5jBAd1Gx
JyT8h9oGxtnB7Z3hM92YpfSQZXZ5hU6DHGRrU1Rb4DjO14Fj03CNKHEqTOQzYR3U4ghXIiytOzTW
uDbZli4rAC10uiKJSi7G2xTBkpHLw8aw6LpMgyiQz6zpg1nqH+CKnKk4nRIqc56i6YUnpwhYc+Y1
2YfIFMK5hQCHT6jA3k1AkLG8EcxMKeuXckmzEildRxo3KxvNBDIZ56CyFDMivTxGaNwn1ZcsjCpN
jADkdtSpVOUQ/25VCeZTYYGfGi1IBENoaMugGJ6lKQMLnkwHHdWfqObR3Ipab4qnbjswbS5iO803
sdxLKxbppzFLNCAMYtluOQSWaizl1AJHrBT4RxhzBKn1pbEe6ELFKG48JopD3ZCMmGII9hp/vk5x
73tj4luLQbZAu7XaIqHntGt76y7tiW50EHxt/biSnzJbu8SKjt8EdGGi0mdUY4uUAqp+k6ztO+Rg
x8q3jxkDSacUh6aY5Qsxi0tNmcJDp5mveLNAROm+7yVj8VA1s73HWHJvOCU8xtwCTn7XyPZ8mSlp
Ej6dVWs7p0/sOIRXR3B/oXj51nqw0Yt2Jgm1GZGfPjuLdU4ENm5q5VlEk7JyW9RIzEhsyws4QoeA
0sxytlmc3ghs2T8wbDdA258es5P0BzFPE0I8gGyl3YvCcOcH4LsEl+32KGghco8Yz0qCRXc3LhvM
3ITGzT/u9xnucVMV+wdSjFG8TWDb8+D7J4fshiC73RRZgARIwxwfVNp7hG6bCEAdO4JUAa1wnEwc
AhzZ/bzfVu9BSaPNbEiyURJJ4DGYa73ICN2btPX2D7ebiFaB1Acd5ipcM3sGcsMzYkLaxgxyGt6c
YpfpPnEpt0MsvjYVxeY5FLQCXcAmfr8ZBF/hdneSYBDqRr3uGsgmXUAr2RSO8ttz3G5kBnY2IOQ1
iVf4/aavK5BDfSi5o4AV3J6NFAtYBbfD3x909MgrqLZtbqpkmXXBjrUW2pLbYe0E8zZQCPQUtuFQ
5NxAnvr7IYT/fFcl0bieQuncCqIBGw+JqnYzmpuR+kGCZWDndH7G1yWR6K71pDXdUG6w2Nhv3Fhu
hU9UsSXM75Qv693tRhIfxzwklUHpNZlZMfoyxGMVyAhexhr0HUdjps3KKkJ/xKz9E8WnCcTGDcpX
ygbJb/povdAHxq4tDP4w1pDE0bJGHGtDzRf8QOaFahdi39klueCf3O6rgsDH+mT2NElbjkFBWb8y
eEVxpNdJ5xkoHqjq17tG3NyO8FcgsVHH1178qU+gZ0v6MBqJ3yB4t6PIFlySfiQoU4nTBDkRHzlg
raOsbh+cH0mciHQxYpyHq0h8TogOOJccAgC9AUN/GCvmBkVKRc4GN0YPT6BEeIKq3d/BN6YJKh6a
Z6ugEw3TMckfDakHOKLd3HLiDFLE0e1urpd4kbQOfrncrp2pvVatho0zFmdmDFj874fiPjYpYtCc
TFl0gubjBBLnQiMOb/dvN7e7BJGJdkDu5IcuYxseiY2YPHcHNnH++nbiSGwZ0IRkL2FownmoxSe4
faDbZxnvsGoluwpaNL/JDSWiCkgCw0RJTlSeb0woDTespCWB26npT9WerWNb89U7Qx9osNwQPLEg
8qTiJuFCoQdM4zC/ZSiJG65p0pTE0WQK4sfv928PyrcHnT4ZVs7EHvkf/w9ktjyvbvfbTs1qVAt/
eLa50bDDyl9jKRgWlc559/NQJ+uNUbxjbSIejHt6IFlNzuMvf9k30C9GcXM7uv1hj7Yd9BCnTSBI
OypWutKAf3O7JzucNLcjR6tfqq61IOLyVzVoWWUloyOkIVEabinlkRsXVLA1lrM//8cN1/Onu6aS
YzZjVBlsNqkQmP7+9JpGBl2i01e6fbe3r/V32tHtMdIQBZ7x7zd/+hOcK4bX54zohrgWbyAOiOzI
nqSgNj2LgifbbD07F0gnmPtALMuEW6SAbBldsKVyZt4Oq0k9RlaMCWi8FJMBUx8wGoksYnC6RXrZ
t0PKuNiMK+aEtrhKt1+zE7/UL4c38Itds5OOaH04t0GSKZyhsnBy3Utggd4YJJrZ26tSkmHwMZT8
/vZvd4mzBVgi/uF2E5bV6zygVlPFeHQjofyEovx+3x+gcNmdBMCET1aJm9tRzvg59mrkUSauMblB
0r09frshHpJ+EjUodyB9kwoNtT8xvnABkaN8OyQxqFhS026XqRh8M5pgu1gc3e6OQc0ONBNsnxZ5
yqD0256+BuM2N1CF0IDeDgdFImkB1M8fT0Jx90aNup2TBvU3QtD1yy/n9+2wjSiFJnAosGPyK5da
mGxSRdn/8ne3M1tulRPeQW39y8l/+5vfX6NSShm+bhliPuqqHYIYrqd8FLwiHbf97Q3e/ktjEgRP
sJNVLmy8NS6+CBBANwbZjTwWinnwT3dv/0ALxlr+z26kaLJj/ftGyvBf3ntWkhRXf/1Kv1B//s/f
uimWLJLHbMXU5V9Tyiz1r1wN1PIM1dRMS7F/6aTQf5EpUTjMQ/RhIDX9A32hq3+FIm/ZjqZZgo0h
a/9JZ8UAr0GO8kR47/bzb38xdLBhPJNpA76QsbGbvIfyx/tdlAfN3/6i/C8db1hQ2dbsOUGzSSKT
shpu+WglPVaH1MPSMqvrCt8JmQiV2z207/oPdH5PBEDmuTs58BHX48yO5Lkt952/QSXKGMkGxKgj
MKzEF2eSS6Jl+EjoDuAFUFFk5rnqOn+nS6JpKyVGhu6Gj8pntSckZQsgJ/7ZvvvZ3Lr8/DD/lXfZ
pYjyVrxrkCX//BkdmmKGwQVuOqTO/foZa1+dMFPbs4dA4KlTlLuwm+nDsI8Y9B9d3X1LkqC1J9Gr
ESl3v5wQ/+LFdUd8g3/+hnV+KcvQZUs2tD+9egHEsYoDbfbsR2fYy9/FXX3WCQR4a9eEBYEaAiHy
bd3rdwW4vT2li+ReWttH594GgX2uypV+VeqjcmAcfc9O8za5QnloThHN9GtXLsmMOE3vBK7TXTfu
LVIrY7fwUAw8hQftIm9K+ysw8NZKzvyUfDFhmxf9tXFh6VPjpwpoIJVb4NNYUAdmi/2YPWKbxdVr
UKW3Vhb5vphzyiVUfQpKJJwCwjhgbPkcKS54WMntys0tl1nBduv7igzOpbJvNvZOc7O34hH5Rvgj
fuDjrMfn/JtcxbuZzO0j1PIOqeqih97pDQfYuSvZXsdfk5e5nTsj3gTHWi6+1T0dkhbSeSxtkfA0
H/joEAUT+PpB3RYHvbSt33rQKEQRPdrYBIjEgpuN1uUBdaTz6DebNL5OlxmxzTEwl7hzimvyFego
kRbSsXgwNjO0iEX+nA0PJKzANefrCA7TS/5urgdYmpSBv2NKaUfT3PYKnr4VW/NASFzXwyASVimn
aBZqRhBYLz0KRu04s8bCzpvLV11e40C3rvXbsDc/iot/bouTes+Gm25cX3hRsAyJy7lDDX3KdsMp
2JFRHFzMPeLUyTXxp5OR/J7uKvSz4SK8Fi421RWmnW6dEQBDrfoDN0pCXhJDOpTapf8CJL0sLtFD
Gx7tPXgvgiZytqwrOP/7eaOvw5WOHyEmaWRhvCqf/rEECHOcX0BdOW52hj3/Fh7VI0Z4adugZc2X
MxhZzANU5zfWYWSVCPJvbz+TMIE3mvpt+lVfMfCMJ0KB9bP8CgTQuAu2FiFCFoJOOFRovJYO8kY0
pPQ+yYo50MRSvfi924LNPKt3ULfsx+DDPN3wGovo2X+0r1TgObVLrBwu5gXkCafsjLUaiaV2sK6A
W8gIKL38Y1jnELO9yktfHJfxxPGAZ8dH5+I8Ie0qug2SZ8Ryy4yrY5F+9Sedb3Ovxg9YY6tzsTXP
jWjuLVhRYAlCCDy8qOJH0xuXUrsKdsVNV+276UXUdBYKKtIlyX3Sslg7V2MXdIvw2JCcBJ5z2Cp4
Ixbmj3rJCkT1zHW+srZ9vMD4KdFHGTbxcfL80kNPQp71CYkNheUj4bIKcsFHSosTGQY9m/5lZ7p9
wGp1oXymj0BgPO01wf6zUReTN17Ys5gb1oTGNn5s3ybXm7zwEXo2DVv2wsHZajFELYwH/735lpod
EiT12OMyfma5vaK65FyJGwa8Qzh2vZVRgW7GgGrkwj5r3aNz7Y/tK+5JQutfpzv5WXYzqvYL+U45
Ywb/9+MjIZ1/HB1Jb2QWQvmrKExzhvnHsZkcVtsYTDo4TdAi45tRpVrPdtS4//5l/mkQFi9jOOgK
kA/YqimmiF+muVrA0GVfqTxDGR7ESzjTuJ2C8Yuy+c3UR8G9Yor/h6jiXwz9wIT+aXa1FV2VbQQU
umXrjsw0/uvLAtLFtek0KKul7BlNq7/C10uOHsvNRW5q0ptiNMQgpGu/fIoDB0WB/U57GpYhpqGe
jsRWL6eHwvd7b7ZVLjUaN+vOoCIYafIBkx+ZllK9RFPQrBWNVlMkR/rKJitoXasKSU2AZBdJ1Zza
kSEjRZLuCE2xlsbnfNaqgz5MtqvFiKXMtV81zZNaYvNFT001Te4wL+cFLTp7vmsztqec5XQLJ0/V
SIGwi0daCN19YDTq0UlzKMsUQ7ME21OtB+XWaZsD3a2IkjcTmS+Xr05fbKmypkEGRtz40QUDmXIk
8dSmhBeYRL0iWxdVu5OzRNlo8rxFjT6vzYSqOLXXjWT6wCLrelk68LKGgYwuJe8vUc5H4GdvGQ7s
Re4066pWpF0hZ9USPxIa0lpy8QyUeKqi765uiUobahAUhXyfmL5+jPqKaI0Zz1ihqiX1a4nO6OQR
loHSGLOOPGXAN4XLG0gAb9L+Vh9CMosptIajyykHFyttBYVL0RaqNOsbvcrgdcqY3VXcq/h4rGPb
WEf67jlip4GJz9LPU010oynpH4MzkuUB91r0Hn0acF7fq+gtWqPZ0ukAVBNftII4MZV3lhvzg6G+
B7xfYguyz7rQfc8oTeazWT3HPRR9iRZWW5jGWo3MJ+zB80qn407uerhITRYJfSPsEEitZ9O8N2Yy
6MoaaQXibDv0pMm4KONnNRr4SyTykILpGYDvUzmyKzqTZZ/hwm3uxjC/j/3gQY2az9geK9yd5dOs
d/iCm2dxrA8rZYhsQTiF8p5hkR5nxTVkZOWUSr2eKYF02RXtMbDmOvo3FXdgFhOdWcfBKSyNx0id
j5IkE/MgQuBtdUcaj7SRUl2C0Qb7r6eaqiXYsOtueMpLtKb2UFAtCOy1NKIjTF1ZSh/GUv2E+r4D
F1Qz8FEclZONlGCwZtvEzrAzL7JlB4uJmaE9YdXH9YAumm8nnY/KRBO2DEgguqf2QvyLYI4nbgkN
XaeBkOM6E7+ZjMR6TL+cNFhbhIRqoeEOubWqgZ63kLb1C2YzZlCHxh5Cj6LC8AXYN+uWhsitHWk/
19B2IhLGqCMrb0ZPuBUu6oSFV258xeH7PN7PveGSJPRoN8PB0ZDdWWBRAEBaCbR4FA4NS7R+jMw9
hHZzrwV4JxBwnqfQwCMd+ESa2ZaYNJDqHcC5EzkK7nbWKHpMKFhb3Sf2BhY4Gv2KXNF8okHaeQ0C
dhpBygipoapp3Qf+Ri+CALFDXC8Lg3iVoJkVimyOTA0T77bdq4E3ocFTukbHrD/6S4rRK1uRI+Jl
orXVSMSriBtzUhETRzVrNtVpw03V2he/JaMzl4yG7go9MYIpy9UgUMujPiQ7y3yPEyFMuT0U2c95
T5m1EBTm2yNG6CQ/j3r1B1dEvCe6gGZJQGk1q3Q8QzXRGWGbMnyOTurvwk79Qh4trVW1j1aXaJnS
sz/Pdw3dO5jB3aL0bLc5FleHOt2GQBqWjP6r+jh76mtcrhq3PqbH8ai848Bt9tg9TMd1LjMNkGaZ
vE73XPvVYSS06LveKCualXBQTvbroriG9kJ+RXOvn8P35qCvx2MnL/xT8ZHtWbLLRN0s1Bd+I/PF
3jf3uOfcCFyoxTh/tsqNhdDFWGJCyQBI0egDla27dbO0TvIF7RVezAAZhrljOdsHC2pEtrVVrrbL
Al+mJ/GqENNmHeho8d8IRLCWNKWMD/tif9rbCiH4a4hcNXb1llYz/7H/xi9iPGFxIU5kWkgO2HhW
PUuBmDs5G+upeGAhH1zsxfhkbayNfI42hI4Q2Ev6l3PVvtM3INEgvj7mtxgb0aZqVgXydtEJY9ns
Kqbb7ltPqdiqrPu9Ou4KBAo9A6izJByWYm1tbExlPySrgF76gG5jDQuW5p3W7BV9S49u4mpr946/
lI/4KRhLDSAEhKoCKEJ9RGUICB2Sm9VgXgzSNfl414qxaZ+thlVkr4WJeWBAYD5ZYvQdofbzHZar
4DltNxhbWJyeCN20cPdvSSmoEfBvNAXN2LKYIJdho1hK4cI4qzs72nJzRPlMhh+RZIa9tskOcQdS
BhYJ19e0aeVFrXkq3wdexG5Nq5g+LUjcCVU7yq5VdC34tlhdfhn+UkMd/QEpg5+H4FQwgcliZBg/
O+YuwQ8f0PW8G0jvcl6lE0OYczKMnfkq0az2OC0yactXTIJVFtxbJ/2zbxn9VmzJWnoBPWgMbIys
Ge0H65TXIFlPkBnNT9zc1/nJP7N/al5rDAX5XfswYoaC+/zG0vclP5BP/smeDNe1/qWto5N5zN67
Yimjj38eHqNxiU7XOXHZkIMtMvtoJi2Lx3Jd36N3pnNrY3NdaB8Zm7XYRQTQidQftpvL6pG4bd01
TsmjwVJ1dlVlb8YraDcwaJ97CwKlV/L+d7xfuTuqZIux7OarXiFpt+QFCiccsgur2lSPSohncMvH
5Kn7/lIoL0WxBMJn24fAcMk2o5DKl2ixkTxhkDEOClCKPSAPdqBA9gp+KVKTF1Xi8gPlruw/dclT
MG8yE6rUJu320oeer6K7QCE+AYfgpmIhdnLOU7aSceqMx3HbHxJMLsGaM5dkOmlRbep9l6zHHUX3
Y4wPln7/JzLp+EV2DunBB3JrLUwfKf0C4wnRw7D32c0tiIPDz2mBOVnQTx6huqC6KhaSpzJmdB9g
670c/fghhCmysGw3eUk3rblkMcAGDPTPU0Q2yJkwC8KXsdGDTEJDFiKcWkj2EkKjxZ7BXA0HWFpo
/eYjVCpOdobmeZW+1RIbl+WIjOnKjpzWQPLQb1jlOQ82Au9n2G3auLGX2haO8ws+1Y35mG4o5rxm
ZOMwfWzTY7TWHnPqCivrsAeeOd8P2QqtFjnWFzK2PQQu63iL1kM/JgxjgVviU11an1jLAy87Ea31
0r/oG/uNz3Blp2vnXrjDTgw8jczKAxrEeQXkDBHemUCsqV7KNP+KtXzy72ALQOdgV4f0xGVb3t41
Z+m12hv3dDTbF/uKuPMt3DZ7vI4rlglXwMYOQdKM2v19PK3tDU0af+usUe+vsiem0PYiVDIHwp1O
wQknP9FNqHCOOC2dMz0xneXWY/nRucZRaAYetFP0mOwDT1d3gUbYNwzYhTqhXfDS5FC221K+mFf9
aN0XT8jFBEUQN1OAghXJpVd/sjVAYbWvt8oLzZz5zJbuxAxDKYQ9YvQBHJ4MOSeAfLWASA/sJNWX
WeaW8NK2Qpv5UpFTsCj1Vf2iaCuNtvrZPhkt3oa1JW1ouoeSByiC3wloD5+lSK4yec84seIlm9Se
ikK3zo+UVSClxcWBXaXy2VQfrCoc5FjtQb+GDzQa7YWytq/qxrlXQpduIemxgQyUBL/hMlqR2Fxv
QxVF2QLvpge7znZO1YkgHlk/wf5B1ml/97WLikBbBM/zj+x0G+b0VbDL3qiuwLdR3ujosyxyVtMl
2xS75BpEO035CCWUMtdgOEZveF8Hoh5EYxCxy96GnQW3msEfVE2Q7P3hocO+GEjfKGcIvCDf8cL4
4yDVS52HZNffk8j7Q3lG+8iOYDimr1QgtBflTAGk1xbKOd3O6+qqEIjFeu4avDEvMRho2rvTr1Gz
nIu7CL3Rj3YdNMvsmThC23FNeenwBQyLmKmM8RGNB/OwSWjE41g+BhjRzWVibBzmlmLNpKIw2r3G
b621TM4q69Lr+OITzSkgC8t2q3HG4hYxarcjI2Phv0GZTNCdK6vyo3os3gr/oD+V0V2M1w/Ur2d4
8atYeCKOegeZq9PFiP4fd+e15DiSLdtfuT+AMWjxSgKUqZg68wVWVZ0JrQMIAF9/V7BH9PTMmbHz
el7SSqYgQSK2b/floWqKOuX3q3VYuVG8GQfYG3vKAEEFIIgcqHo/Mp6OtzBfae/qzN345RNoJRPl
hEmHE3MzfvhP+noXP9UHrGsf45fAKM4p4JmiJdaSVh/yQknu9Kh6oZsgfmguuDMf2xuVpPuB0b37
tnbjZ4u+8b2cqh+mdamy7cBQt/KwT2dJrweHcLIzm+wSbJeHSd872ZGes2j5tMewe+FdHZclpXsJ
2thdce6f2H5yF7EO/quLTAky/B5B6Ye107/4DW1PMjliV0+RWOd9jA+F+gRjS8gQ9fJMlB2xJN2l
5aX6AhAH8qX6crxNXVzW4FwYOy3y653l3SX45x4ml7wYc4L+aSO3lPbPadUZTgihJe+ry0a/4AYF
VZjyWl56GYMtbt1NJ03WZbiCOAIBFWNQjzxcoUMOC3ZvmBv7dmFAf6dYLL7tre+h/9XjpXjgZ1q4
R03b+Jh8cYap6RjlQbFUW9G25JRw8kRE+C0otu0Hu0+eOPsr5mmsTw6cCS59yoFgTmzS5+kGb9Uv
+YmDtUi268/ui6kRf15DtOt7cNk1cbRmZj6hJTtvyUzlC3ehLfU4p/V2Caubal9xugwlQLU7qPof
fRvVAE9BUk8hTmSIPHdZhAloMXb2b/qRI2K2x5mdnO1bmJCClMKmi5K78qM+5vsUv+vPsQU1xrfW
4ZvbEp7nTnHv77s73z/r+/lr+vLvuCq1ZFs9r7fpbf0reE7uxS1wFvtncMxee2BYW/Tz7nVedkv9
bawPC+bjcsvoteTHGoREv5t/ef6+ZU0RMMrAEOJChx0HGMjagikwsUIsGJlNyjs3c+ckp5UpNnXA
NMukNM7z9S8MvP1TJbS9PgB3gzOtGpr52+uH67+7/ur63zyJQbSGO8mb8micgznDm3T9axK87Sle
HspEYFjI08tAdyGtXxYeMppKU95nBEDq0Nd7M8JkQRjZSuZ91boGZQwVZ3lg5A5l4unMC7vC/1i1
BixOD1hWkJ5xcfC94aAMNbvSd5PGHWT1gEXEdWeHomA7bU5FhX5k8ubhNjTHkuhPNE/g9wdb46lk
Sq8jRgUOOifYqkjk4sMoXMBf4yCfDPzCWVWXu85EYdcDDtyCxVbYxfnMJNw/DYPlh03s/zAx+XKs
pn13gQgA/JGUO/wzM/D6SJY9orlJB6CVzelrlu2cDmivlnvGLktET7qYpCYeUfwBeJXCpmvEY8fp
CPR1GAS5v+mBBFORSi5cH+TZHrmvt8WKkOLLc5qXwAmorJkoUb5NB+vDtekeWZU7YizSI6FQe2Nr
+SPGZErivbPHzQmn+3miDcpYS8H5kROybOJLmcWfBNGGkyDyOoG8owSQ979hdXYEHaSyvJhecyxI
LHrmg2jpRzPtFUncrIpoyeC4BAuHikrY1OEFL2lFKjDHbZlOPo2kyQ1R7He3qM0jKWj2ZMJ9iPMf
5djjkQmML7uFfOxM/gzOIIedQxOoEkDy0S4/bLLA6ChTgJ+spX1qFT0+5/lxTS60Yzrv1fg+aA3M
al181CP16zRoZ3n83Dnfhtb2G3wsr1MKf152BXmVPvjuau9sDPgsNY1idL3me8BnGuF0jaQJLxpz
+Jsm/OkgZgtskp5+r2CyjJ5pyE/KMJUg9WK0vG5cXzrP9g8jxLxtp/lo365kw5DIt0V9MdNkOsW0
aAZUacxUR2x66BGKfG4bVB1luQlPNTUPeos8nVnBfi0w2xYAx8hvnsf1DW/y21SrHllm6gAXbD81
b0IwjF3/L73N37p/LIyWN2vJ/I6elnnEgObSvy9dvVPUi2eh2+/1XBAbiDDQayTI9Y67DkzLV96V
083oJ3wH3i8jHt4ahy6uioEY4DKZ6Ua81B2Qm9q2OGvL4Gc/h1Rr/YTZcaJNlIBLw4G5pVTPs3FK
2B9Babz3I4ojwIvNIDK5pU7zBsziLiG5sjVTVih5l3lRVkJC7GGRP6aOclsvTHQYmfaNkTHMDIC4
Ou8SLN6rlkvGJo9yM0//KFr5EyISEPE63i8BelAljrg1cXtR8h7klM3b+QvIW/xKFm8ppc60nA5l
E6YZjjRCzxGeEXEAD+mSmc7c02RwA/CS53G2071n7Sfm0lxMGNQ0/QIneTcMgQBm9kxz+A9qH8C1
wBWNfCGOZmmB1xlIXJQmxEU6dBm7E3o9hg5FL2ODyFtkZC30j/XxGOoW+7ZkbO/9oL5ksn8xukXJ
ZAtQtsHAwiEeAzlgKNclqCxBpblJMq7wCP6YA2uLmDZ02bBO1r3k0C4KCK/tWqO5WDy0XJ1mfeht
jrROjxF8KsY3aj44j5TsYngPr26C7tXyGdGMOv/wBDQMO6eiART3Nk/850nSK+9CvjNB3GDy3dOP
TFhqwnnnaNoS5sVi3rfsATV4pTsXstam9KwtVZfJBr/8EwZuJIUy+NGVTK5E+19mBTWiXkvFuXpK
IGHU2kV31yIzCBETfrBDaxrf2gZq8kBj5MYt8zxqSXBzUJ7xwZBSNj/TmYMstC7dPSdGe8de49BC
x934YvgKZhb3FRBFfNke8X7K9tBm6MLbPja+c6y67kkP/Lu5xZQtXW2TCV0eq77/rS0h/Oo/koRG
C1R5klsZYC0CvYhNXvlB1+hQsP3taWsslVGKXQIHHkac5eOHuwQwtzoO9gORoZo6+42lmTdQ2+Ea
aWpW9SWgYBgZRZ5dFGTOKZ0KQjFr37kZMTUHT2DZql05Asgbi/YwDOuRgqhTnPf6uekpMsj18nGe
xMfUkqroqpXjCY1dFCbam6qeLo2m/Zghly6pdZ9M9RnrxL2cAxoQQaJsIFyT9BjoZsWhXQ6pu7Ud
fuuC/jnERCtSj5m4JtjBOYpW9iaoXppZ8kctslovpzPe7BcdbuTQTNticIw9OSUo7FKi/k4APHk3
27jANiMxWXfGar6W0+Lu8SzDtCrxRNXrj9XJzqRXtGOuGxfCQEpwbqFAlgzRrniaLRTcWHqXket0
u9i8wZsBVW4DzW8jaMeZXWtiM1ZNnrMfoBQUYO/jrD1YlrbPWoQ+qwyMbWbUR2ozz5OfPWn8/K8Z
4nnRFO+FV6TciSlZ77mRgaunHjeQMPImHVM4IEHTqpCQYeRzBrCzXdoy2MNHYMCM4a5mtMMe85y5
Y81UdDPPdkRIp3sc1Kcp9z1aqhP6L8wgTFdp7Cz2OvR7MABnJqOhu/ywi4C25LkqCewXx1U3DlXj
H+1cjJGvGdomHYsCcdwN3XUOJY6NUFFci9UctoPO8w9GGtQyc5mBiQWwmvaw2KI6Oq2NdxHS8Was
ml3XeNjSJeThbkLGLSnafJ7Iu0U+ru1uyRkdCFkNJomQcUqj1a7xu4qnofLRNUUPR9s/lF6GBtE7
F1lxy23X8ZjNwV3BQ0QUwLtp3RiMdMLNhqVVWWZP3TLwihmcN3NuSYMV1UcR6y+yT5e9QzesyII3
Au4IfdOskmwx0Clo9VPivtv+iuqQa6Fj4Gi1K5Ibhk1MZyzlrjHMd4zDzsZ10QR8pVk7Zvm4ato5
bdenvmADwRu7Y0dGy8u4suWzX4OiTHzjN3CZ/a2dD3t0/HZD+AwCfywek+HYlN5P18x0WJ3uKamW
bwBm6c7HwLeJeYQa247GGX3NgM2G5JyCpRmAoSkultf98jrCSYbLJQEivQoF0MSw2BlV0W3NqYbF
bhovsT4mRIcYFGzcEU08Ttsyz56KKh93LGjGTeDjCupYZRcTFoh1l5VxEM5sNBaJrpEI79a0OBnw
xgYVal42Y3CJ44G26oWirKye7idrp/lkIM0UQOva1/ZpUEDc66/+9Nu5bJZjShlk0hU/MzZDkaH4
rtJP//jh+md+vwQR1Zef1xz49UM38QrgDQukRsupDfjGhz421mlw619OQ9tHUARmOCmutN7RrOik
EwpfCi0sMRhkVUtdOJOQwFSFpkknRw8M9jQlSXO0UZ0c1aZWKEDu9cO4tBetsrzdGmjuacgX8rSm
Qx+4mVru7x/qGv+J+KAt2SOu9LcPGfYCm+zU8R9mxqu30cHuuvMc/bGSPqqY5ahCF2nup9EpbmjI
sPfXbff/VUgC+RYTJ9bf9/n/Akl4/eqrphZ/dPX99f/8zdVn/MX2LJK4lm6YeMuUR++vjATP+ott
2Z7uuTYpWEwN/yi1sp2/6BgBDXgGkAwwJfzR2OeZgRHwNw4LMcf2/jfGPuWb+IPrzMTrZuAe5Buk
Wcu29T/xEnxj4p2aW/4BBvkvH1nZyi6rIWdqQjvrv3g4LPXJ/vDFGDcIJvFTBb4VAH/Q/2Qi5FXe
mbRcxaC1jWJn+qOJZDFbJBoslaDZ9vpvw6AfR1Je+gIYxn/vtBl9EvtxNlWflVcRWWwYBeQgQymQ
qGdAMnaRBJxqs5fM158plsWY4FrnrHSI4ZmdDDlTb6HK+dt59gjpOgQhlZls0M1Im5YmmrT+4Q9X
wL9xdHi4P//lB3Vc3dcDnimPp5e//4ONJHXLcrYKPzgsiQ3syx/Y7vtFyJadUhHELaNUSSnzl62X
32VmYfToH/SM86SIFZ6zRRoEDZXq1XdlVzdlOcnQB71JebITMQmSPXWzLqKxa2M2AxTMyngrxrQ5
mXus1oiyvnWcXPxba2JjyBTWLWXYcBxAyOtYKdW7k2bq+JK8/JXQ/UjfZ+qz86wBcrapBaSgTMMS
ro2CmvGd2nzbYvLLrfTYOgYF52IvEe9LBzMvTbpD6hsvdbbolJSQWfOD/JD7yicGw4b/kn0b+QL6
SCKJ8QQwaxchsfBl/YI1+FDoCcl0k8NXkT21Iz2TcgakTkAyXOzig6meETaYfhAKyYnrlzL8L8/V
v1h+uCg9m+fJCXSHV+ifLkqd4IRViRU3WKpxBuniZyLpnwFk3KmedRQahKO+HkcoXLkTTmwjiqaX
4eo6h0ED6ko71t4AXZoUFrJLkepwdtyIt1B0jEzSu127kdP579wGS+VhgLU9UVeY5hWwtWTft1jS
+5JWXH+5GG+TXlLNkmTfTg4/qM2YBTvPQqduuO47bhO9lAEnkuAnbIP5BOvuvUzrG7uBAaplTh76
JDhJRZ0rs30dZf3A8akI6QqBAjTdZEYBmrJ+iIcFXOYJrtpxMV22Z+Udof370RQ3jodkUp0sHdlI
qCM6/2DGS5l927UOAtQPLjrgyE28cDIGJnoPgin0bCwUQ/Ht98jjnfNYBVwx/+V5+jcvKcqlA+zP
vu255p+cWYNtjVCCZHDIrFbSPMdc4SfOsjOwGAvzSdjF+3/+gsa/exFjdaZl1nd8h9bBf34RO5Mx
oJvxFa3ZOreu+7D6kGtxYTMR1ExfWX1naSzvM398Z8RTViGeYY9m9Ygyi2OfJd/YcpJOBQw//vP3
9u+u2QDDCVcL8dPgz15h0xjqutLK4OCpetOG8VtBdbmTUb4Ek4eYPTalmpXU//rL2jpwHWzlAH0s
YD3/9LZGXwxFElLzD5VTfs+O/0yXAJ6bJv8GHRNHCczcYvCf//MXNXT1af9023BM/pi2N25T/3KP
ghtvBpIXLrtq8FRZcp9IFKhUovW1+rT1WoQ9e8IwauPj9Z6LnP1FN5ssQz392zCCczWt0zbgtsTL
rrp1c1oWct5kYr1Y9hmfBiY7kghDe50Tb+QbIUxcukVYutUDcATl+Mje6l671LZ7Ir3J+6+HmlW4
DU0HhYjKOWWmt13oO1JwbT64ViNDzx1wP5TVMXC5ASTWmd4R3FifyUKEhJLFCgvQzIkZGmnXYDlx
/f6X0F/QX2UYjxJUV4czIGYMo2/jU7DbKhy+M8mIRv5/yHlbLIItfKXveXTOBhVggDnEtG2rOSIX
ii9lM7qoo4t64ynn9QYsddToNuXoC08bx33NxdKUzS790eXyTIfxy2iof8utFU1yeQSiXiLOTfpm
zIJn3Hp8YwEPrtNZ7y7V7wVhLHC2GE1k19E/FHB2TyHWs9tpRqwqsw19G4TK7/GQ/9mob9rKEPlP
lwQxBMPgQjSVUZ+cwz9fibFJp1G69vOBntsJmOsu58g/qrO/pqaAKaDKi6kgZTygyJ2NFQPDqiaH
skuOy0zKfopKNVmkaJhAhfSDoaaOUs0fFYNIqyYSh9FEqhkFe1lyQ6vky5gPxhbZttuWu1HNNWKk
myW1J4LYHWKI5vzKaIFmdUBgHbz/1vFlElLlhs/Ec6LY8HBqr7hM1DyVMlgJBixPTVq2E/xs9GOf
ysegkd0um/A6N4PYm4Xd3zar/Rs1kWxZ4wWvGhYB3rOihsuJuT9j0LP0FOpG/ejT5rNx556VQFM4
G/Ae74GaE00GRkdNjuUYoD6oYVJNlevIEQt15ihWkCFUP8CerJXyrL25DKWzmk79ynoZ1uYjbkZn
2zPA9mqSrRhpczXbdlQBqFk3Z+j1S7aP7qDddYzDs5qLJ+Fd+LrDNvaCA066o1AzdJdKkIiEv/FT
+XTRh24hYZowd4MS23olD5X9KtRcPjOgQ1z/Xrqs2Vd9i4UbHd5oCYyQlKmIeqeXlIM1+w5gOS47
OPQDylCUHkBX8XZWCoGHVMBjFZZLg01Tc3j0snWMYis4IjoSiy6Os1IcHKU9mIgQHM1YuCJL5GIB
U96xb7WNGOgj4KjVSP3QJzc6Ut5yT8NptgOXRx8MokeXW9ASvQAfCCQLwNpMhqVSSaTSSyylnBTK
ppoU5pkKdf3YqpuzlUGzVooLcIc0LIzqfcGXlJNFf12T8il3unOWt8fcZc7uioWMQ5YeqhEfO9IO
1QU7idSTKs1nQfzRPcg5gFULLrsDtCZOTz7ambkElyBx222lTU/J0AVQD3qK0LBJTIZ1SaWnHaeh
QNw31x/1eHILPo3Cu+3b2H51OucOTbyIBlXIVzjQ43XuLt1MPznZehO6GCh3B2W1yV7qYj7nBukQ
2eg4Bcr2ZUaRDldVRxHMjbWpRpaFSlOzC+6lacFyPFCKWyoRgYFX++AiNnKhn2OC1NlkLYVV1v2C
bNci31G0euHQSr1TAd/YMjk9zZXaQ00fk1k/Etzkh+x1/ez0SKFUM5sTJ1Sl4zVOW+3QLJ8ANKMm
1rzF2kl9GLJUiQ+XXCmPQOUfB6VFQlDDyos8ufYDza0Gr2ph5IelyNYtG8APS4mas0rRxwv+GJlj
z1do9Wrfdc0HbGGMNizOEA9xbDU0vrFZwAEgTnE6/tbxbnPsJa/jYAbg6MR3JYorRKTjZSeD9LZV
cqyPLqvPPagI0EFe+lpU01enBFz4+GQV27thPo9u9yG68RmS9mdhIxGsJ1R61slBQ95jIcggenIo
qyffSscJR9TjDhXZQU1elay81l4PtwipGSbWpkV77pUIbaJGF0qWdtCnQdJhDUOxdq0Kqz+crx2q
/a5GXrkHBr9SiYnUTfcBHoPZ2GtKBtfRw72yvJnq+Fk1MMm5We+mAWW4NcuPvObRSXEg6JJ1cZ9h
UXKJKXK0fcMnjU0r14tLqwXYBhrMeYHRXYCzg9NjOihy3MezwHy10FrLkilXMn+qBP9SSf98zhdf
LQNon3vs4NDnNi/mtgFu0NnixWODoIn2vrBEDnpsCnM5ol36fkQlOJz81XvxmG+Oa43rrIUbtV3X
ga4QOlD2gz8efZGWYMdtLItsNeLsuVdLDsm2I02tS53g5lgTHJlULqu1iJHmz17HOym4rFMREOvM
2lgc2iZYInC56MAdjnDPhuw3Wph6fNA0Ur60AardcF3MrCPp+CMFhNxuFyRctcIpguWnln3yKh+i
WC15CAi+jkNwmQ3u1UlQvAwI9/ZMyEXoeIDQ0lkX0X65L9QCyVKrJCK2WOTZLumVfqP7TH6cIzea
PWJNWa33lo0UC35TLah8NlWlWlk57K5YNf+idX4qk1+VWm1VasnFaepFtJgzRNmyAGMTZrIR07Xg
V1xlB1etypZYey1cYlmeQQE0e9cuatRmjQ3b1C/PgNiwMLB7y9USTrCNC6YgLOiHp6SA8L73nauV
H6trvlE2eVKt9Dx2e5IdX2Ol73HyPpjnUi0AdbUKzNkJGmo5KNgSXv+vXDLUSm5vA5vERa0ULbVc
lIajaG7bVa0d4bS+pWoR2auV5KSWk71aU/bsKzX2lplaYNYBoj49fhsF0ltE8e1MtPR6ZSEPxmK8
NdRmhh1qstnZpMdt/Fi8x6FF6D1PsH+e2aPO6outfsNLjR1r2op+07GJXLrkBf+TN1vsYnP5IdR2
Nvbe4f8471p/yTOl061scT2hqRBBsIWxxrm1r9CTWfsa3HOl2gOj1c6Ro3bDGkviNCeBPi4/wFo/
SLVF9tQ+WWOxLFgwizQ+TTUsrhqzH7mGl2UxbNoxBD3Q7bSZ1Z7aUBtrbgNlOHr2Q9GeTaGIrmAe
NCbXwd7FrqPvqckd1ADY//7BWR0IPk1FhZzrXDiurrvGsma8sAuJplVD15kxaehm0B35ccfTLFM8
4epX//iQKIGiygkz6uMkIdDE6wlDxn6pS39/JVL8zqYgQrMTa3O3zMV6SjuxnnJy2qrdzlCP5Qjs
2/T2YznvcW8ciBqdE7/y0ebF3ZUcUXT1KzbzbAfUHQtRbHLnkPgXUi+lBj039qNl3raOfqvXVgho
HclcmLe5mXKFVi9c4tx2bfZDImEPMmKKcR2MtJ1WFSFtCOfVn3adQpYnWvGFjf9BrhW1zn795Rjl
rZde2ozZY12ShzieyVr6tCl76YNshhcaHZ7AhJyrsfnq5XzOTBUAMn/4o/tpn4D0vrPihwZVNV9m
mTyYghWsSRlQQ6Z3S5UNCZDidhpd7usju8XyizPUeerUMcVOqX5cufUhhvk6FP3FT7fagoGzpEuH
gvHKieCHfTL3LbA7MchJ1SI4ATrEu2dUuGpVysikrW3SyunUtvsrG+VKsnBN4IfO2LwCGWpOV75J
wRPNYow+Al6iWtZk4bXU7vqhlqV20rPijnM3jAsF8lhH3sZK6ewRabpTr7Mz3WZV7266vnnOC/Fr
EJxVrs/u9VfXayVbHSPMlphzNrSldH+lZVzZK9df+faISa9zqyglRMvm6tkFGBY61frTbCoaP930
mPX6R5Kj/sippqcy3tdK0NDz4hsA0TMD08EuG3sb1M4NRKiXwBrJL7kB36/uHLKZu1tNdwhAxORE
wQ07SCEZXCcxbnkR0HLAIS5rSHR2HN22tsWWXK+dyDHX32xyFlcNU+S+j5uEbggihH6D16TNnN3a
j+9MbRyP2CdE7nrrUnuY8xeEs2Z864wnMQ9PL/LvyUaQcxzta55y1ug9P4AgL+S0RDOTFYuOzRHz
5DFe9h6xjnlZzKhzvwt1W1fS33VIjOGGti6OLxsemd/YBt1YjNwrDCVqyV0oYxPeVELTITYbvEmx
9WIYSwQgl+sDCe8qc2kVDeV6+dmtuL7yoqJMpMx/wXX/tmcaZEV5dGd+vry/S3WssfikZgDWehqx
dX7MTR+NTfKPvOVem3AOUgpn7d0UE/7I+2FEQhGwFxSvGeYfSE5yoMYaGm6Qhi69wWLCL7hwhMuz
9ocv4ieoKod8oX6zt4qDV44/KhcDRTZRY4VEfmNmN+VIfzZlgpvJr81t6pryQDrTFT+GhglKXTHz
mrphp3RMd8Xvm+4mA/WgF1ULaGwO7X7J4Iz4DjICcjQIv4kUmF6CaOc1PipZUTYphis5X4TX/xa7
KAK1XM6tgVEznhAq3Hx4i31CHAsPt6M3r8a4YqOHWMUjKM+9bZI2Fdy1ZY+H0OLQhOZeh1Xv4R/U
+KZcTTzM07EZziNd3NH16Ul5p8lSegjdGOsoT0Q0rVBydW5lOcqgdJr7PMC0CptFhlosH1ebvo0Y
BG3oFFD5Lf+iOwgnWcdp2g/8Ry3D+T4HqBKCR8XLUTFKN/vIxkw1v/i/X3XFnEaVoU/w0TmdyJmY
jaF/r7h37ZRWCyWEFJht8P0BoI1RHNk/EAeP/ecyx4+Rq79jauu4oI6+Y16fAOh3jNRKifEqhxpv
+1fZog0FcbtBSPrKNP0Oznw6qfRIGuyuD2kGNTQiZ6yESsAHnHPqzLh+tga3qQUo3Vmn9MarlI6r
rQX5HJLTXOCRFMVTNc+g1VDnp4ZZroKeAVoer1q5rgLnhHFbUo5ZIzZQEmFhnOOC38yC5/UqbteI
cSjb8igIb+kFCo/mVhCai9E8wPfhvCDzyJwRhpsWopQhMJiVC5aTpHLoR5bdqVnyz8RGhTFgLrJM
3fQ5wKrKfoz9rtgh33M7Tr1zJ400qjXMmjmOk6AiITvYtTgE8VM60KaVxqTAqOyg2PNQj3hiCH4V
u1IyKdAZczSy5dhrznvC6oGpoI26Oj6JpPgpk2I6FmOHHcFfvyv9RagL2EkR1rSg+MzIDWLVYTwG
5LMv0M2MXr/I1ttXFuqcniMr4WzI0YWQLLjw0C8cAkLn606m1PJv5BWeZuk/Z6V5V67OBWSXGXGA
GmhPxwNLqZY2FiTDucZYyMtwponGoKeQly42SH3sLsNgMwk0xTeNmAxw/a3FWyXFRZUZxgvpnNEw
z6ZpayGCPbHPvWlmAf79Mqz0AV1Na48LbbYb0PZURzbDrzjGY4uKSwGF6JbHdEre9IoX9eyaWlgG
7TaYcFu1HafgZPKPbgzWbOH1zE84fHVgZrYLfWeOQayvZcd3yG0E0iCXB433lG2KjxP9gVVblUzE
E4M2jiQ9t+78o+8m6Fk4iuzlyMAPTZjltM4LZaN7nBJnxpwBQN7eFNp9EuCQyI5Nh+kdlzKgvsKW
+6RtmyObgrfMFhfcj4cGRcqAh71BxCYCw9ixN+qU5+PVJbO7pedYx7H70Rsli45yeXFX70DB7o/J
1371oslIAlA6bnKC60jYGxwLszxDioIE2DPftGb+1pZpsc2W+ZPKM43oSHGcrPKmqAwVVjBwOZbY
sSd3uIsD8+AI87kjROWv2Z3elXeEni9jo2dRWWU3a0CmPIZHFfR6cu4a96cxlu8iYViEvkvbDdDm
vOR69HTSYzq+TSNz3o2Y1mI50Iwc2N0eyTY/VxT6hprOvU4Q0edCbc7zwjHFFZfMRs/cZONhWasl
IrL9Fa9m5291TKEROnO6ia1mPV0/JHo3Eu/4++979vJlhzFUGxr/3HegKy0teQS7u56Mqly2ns17
yDRryxkX6Ib3EqpYeF8ifKvjAU8t3MqL2+skl/h9kMb3hgWAuRj9CnXRqvGwYsmVfs2uzot0xALK
I0yIElLfu7IkSqJZrPiLAjgZd0ySlU5inq6/un6gRZeNKfduWi8X4pPqA65L7LlDwWktLazf/+z6
F2ua3aD5z1GSoxP2DXiNxHpKRiu7wZfbyY7kpVYAZwCiPh7qmP0kkimj8XAcuR052IL4Qg13bQzE
ORUsf/8AKRELmz3OOJy7+qzZ/em6Gvi/6iWgdUctmf5nL8Hdl/x/p69++Fr+aCf463/7m53A+kug
mwAybZv1aWB5OAP+ZidwAAXx5z5bRAOOzD8KF4y/WC57aN9UaAOPHcrf3QSW/5eAz6ZTOm7qtoHn
4H/jJjBMT622/6jMs0TVwY7hT/D5S1xW/6zMm7yoK2t0+sMwz1v0Y+0WYjfWmoCEa96r6T3B7Fn3
loggBj9rvRuHGhlk7DnwO4q4e04C8TgmnR7mIi9u6kG220ziLQXbC1/aH5hpSopHhxlu63UEqub4
HGf6Xd/Mzo69skX9tXs09KE4doFLBvM9l1V/ZlHG7RWKJB/gXBtiqnb2GFShZapMZGYtT92P2Mh/
9my04Iawx7PJ/NXVKm+avng12UVzlwi6czlMtKQN3AHKXKMAQWoEY8r2wa+FuAN2/+y3RCGcadhj
QR+O0MJZIeivAJ5ocSyCbJvOyzevonACQ9/BsjM5vG4J+Z+Ejd7FLm3YJ3N1P2VB/DzW9i/kxc/O
Cpp9o/vTQ5cTLu9EcxSsMDaasVnhxZ0Y6Vnvm4y8tzhWNo1p5bd5rzFh6T2Ja/imyHOgE5YmAYZj
18/5ani7zi6qyMFlGtvdGkKGr/Z9Il+WsaeaWu45utZ7U/KZW1bvnEY4OSzZwmqt0U8Qwt+TFh1Y
HYl7l5hg6j03Xc4BQ2Y3Fe6vEyFLrU6zvdvSgjhy6O4yA+m5WQXJ/PjZMZTaJ4EXUQrNqMr+UuvR
HdLFYIdDnLPmQQz7iXRYmdQTtjzz085qJAOL0/+SH4S0+UWnboiCe77PyqDJJfrRXO28lk9exsW5
VDDXYKz3lrVtpGgeuc/wuFWTxfjH8W5KsKFVOll/9T+k62kR23DI+jk7mCDnzypGulA4w4MQy0E3
eTi4XTM8zhAmJjsJ1/5V12aeFPxpgu/zimKeA/uwjutrnbaszNYygjOKlW3x+icBTFxm8a2xeu6N
X4gbKY1mZy+mDBcHHdUy8OxzSjyZBWRy8Bj7ZeLhnaoX05sfg75n1bi03FeL0+IHishqiGiVvDRa
LjpAmTfgSLPIAl270oY6supP11fqPRlS7HLPNTzvzNKMtzH8iNU/iSqHs752RwsdP58Df58E1brD
h03Sn+WqR3zEVPOcN/ZbV1ra/ZIV7/V63wAOO0MwRjkT3MSddYbsQF5gZkAoAk6Lncy45if503Xf
W7YCT6P25hiwp3hS15M9ajypLnGFPvdvEKRLYKXp+4jb8USF+4oekcA2wf4dVWYDudNsXjuv2EHu
B5CayfowNzwFblc7x8bouWt14sYHIkLa3ed0mPcXqlhZBxjT3q3EpelHc8/yEFHLZoHq4fu4LUua
zVNXD4G/tNDT0eSRqIysKPZN3Fj7gOChbLl4aJiYKPDWTGNlxdlSNssSeiJrU1oz6TN07IjmhRBt
9wBCPAQv82kIhhOaTKKsL59wLiao3Wy4kgeyReO29evhybdI7C49KGZvKqN4XJqdz1OKM3v8chtM
j2gzXCwO/0yY0tkVmgtNjZzqOsvnMqFQOJsnZqsyBdeUBf+fu/NYjhy4tu2vKN4cCtgEEPHuG7B8
FYum6Jo9QTTJbnibMAl8/VsAJbHVV1LEnd5JsRyLLLjMPGfvtbksSpouRg9dza7ulQvASxXkPPR5
9hb3SJrJyvwg8RPfZlg/ppKlf+Cw2pj0ebnesPJiL3Rr6NrorAqlIUZd9ZrR7UnL8kAzBAP72fOn
/aiM4+Q2sLNBh16P7YygciMU8G7/kGUGxjyrImOzIbsuK71nTQwcop4x3afFhhrkz1RPnwjd8NaG
1h8sllkog6S+KdxdSFSxVxb7Kiick6njqotiEq5zOptRtsegRCafNJAil+lbIzViLJj39bFF70vr
OaBZCDoVJ1BjprekQuMXjgLOU5VTau+8LcDdU9a4+UbMb1JUAdlCxZ6aCAraOvN3KfUjekF0s4bE
3iR7ZufFd9OipRgiJqUwgrwYOs2jN3NnBmuEtMGhUJQb7VAEdAPqeXHYuHV3Tg3/xsvpo1DRgpRQ
VgEVCpfSSDyQx1JK+Gpx+DPRiDTp5otq/BFG/RlTAqsqTe/X0OY30gNgXWg5SmeBtkcqe9f2NnrR
kOWQrRXYwMvwJtXBgIiC0DMRe79il8aVKM1+NxXiVVa6uGbJbm6znDmvsgKdRIwa1XguN01Oqtoo
MuM6iAnT6aw+2+ZmW9+Z1DBkQSJK2FT3kGiqW7fX4usiC3eRzC1sJrJd+5N7rzq9Pwy8eO2F9TE3
mvS+kRW4EkYVrdRq4DBacN+3441vJViq3TjdFrH3AWnzGGom6O82oijbmb8mM3Gug5wvUZhUrs24
ludaYjJiAn2wWk7PwqTzQoygtam97iRL9aqHRMClkzMfBvucssBK4ZXM+yJd2fO41WHJ9BN5Y2Oj
wPzE+8aaa517JAiO874UN5HoQAwqpudB9MZoT61m/jiV9w+q+dHTO8ETQgvM66nbTHRBt12jDIQ+
8cWf2plxce7GsNkxNeMLx9GTrJtomxNqQg1IQ908n4wTXLa+IkiPrt9GlRCBHC/cVKk97e0edVYC
HZEq2Gtmhv5OZP6NG+BV9JtnE5HZavAB2JAJsCobLjUAaUFDx7NfU910dGL3hgjePZQzV0CO8B4N
HrjAQWJotd29z/akfZfoe2w2l1bz1sLqHlzl7myRmSsKEghnfOfHZHqPDEP9umjnQCZvQPzekXLk
2cAC2rTv59AJlPGUvsneNn4xMNvU+m6SbtS2jehu8sTYj5LledxiNjfy5tWyWg4MrrZpUF1T+x63
ttdQPRyNN/ppLyXapuuAaeE8lBFx1x5NIBxaxQTJIVxlrRjNXaSSa1c3d4UlgqNBm/tqaFn0jT60
jRi/cvIqYx1aeYI9nRSrR9+W82Iyoo868sXYuKuFBjOVWHGyyn6pNJTQg4acLqYGcVDebTO1SCwM
Bww3qyjazpKLHHMT3A5cGDaRb3abrDoY5lrQ8VhHI14TyXZOCMADoi7Ka4JR2KHdoFa6gIJCc2E4
MCgCYiMD4LaRZoARZvQvuAjevcl+EFXQ3xlOsm1k4l3y4qFs6RIjuZfYiOPhNFAF8zvnumRszhkb
L1C42ERp67PKzyzSurexTlU3j934rrLrDt/6xBWVqGy7qahK4mFvKAgCALc+kqCYHtLyelRSf+gU
NNuwf1xuSIV6GhVk/sGV/aOtAAAy4Pb7IKyzjdCJ2g6nADQkpaZVHEE4EXxSa1e0UDUG+hIgEwAp
g2sgUcNVXViHoCJgdyx1Bm0neJxbuzcA9PVt2JPvhF3NfdRDk1xqm5KhRykYkVrrHqzAdAg8mV6F
IpjRKEZtI7vBuDBXvvLz3HnUnRGiQUpfuTDk/edT9F85yPXiNOJecKLWfkxDTg5Zl/2+jMgSlENt
7kDAj8DLSe/tolY9GRqnr5EFM2yKrxAp+90ZIwzsAzuXcgrf4l1WPhJMZRbnQqdtH1YihlFiHhui
g0Ezweo4xhPIR6GAOQw6st4QoFpf46/XAS6VE/m39B6uay/yLoZBy9MW/VOW4aMsrWZcWZWxVaZ9
P7rprdvh9NAm7VgNDXzq0CCwjPCc1TS0jwBhV34NbE2omGp1Su6i3xOmGPhM+CsSeor4OQtHZBQm
3m1SaqI9QxxikyEj27c0XgYajnY0UAsxWQEEXYmNNMg2Gvml9NnMfWvumgk6YEiHIukwEPqngrKY
YtQ6GH7xhBxDUcsL2QTR3ukEFAO2kMF0YV/gGrxhwUHHG8GU4TLoUZUBiIISo6XeZ+ONT6rO3Uax
ZxMcTpeBjIbHXOEKHmIyiqa2rHfEr26b2B+PtWm8ZVwoQBW1UCQtSX1F2KeO86Yl2AZd8YT0BwOm
xxYxnBVCr+Rb3OGRb8oOwmjV4hiPde1KwUweVdfS1ieMXlf9R/KdvMz8nrkImAoOZi9trh3rUTi+
PLm4pNftPEPpteqaaO/HIvfr23oCAR85b0zOwa1NhLYJ1dG9H95kWln3XG6o+YiIoJkBUYQH8cA3
wuaa1ZRC5s+8x7T2vWZCkoTm47vprzwCQqYEp4Co0wc9MXemM0Lchjri+fTPQsv76QjODZ3VZC4V
MSl1tfc0LIP5cK9iPd8rk1OXznhM8ejK/hY6NujNWO56Icp1KwF/EIdLsJMu106RPMDc+uZV7JE8
JcW4JwCIKF3YMn14LibFdLHPSGzvr7Um+O4JcmNiJR8QazT049qPkHGXtEFv1eZzP8UFMlWzQE0r
HCqTqsCIRcj84t79PlbgOHqggQfae9PGsYGSam239jNaE16bChA/rCL0zCMsmokE3y7Ep2kmHenC
PXF8mnuQ3jYLQ+tCmME8DMKuGTzmsmigq7DcmnLqdzXFLHKZy3UVfbgu/cA2A9KTeabaJ8Lu9y7/
MS0fhu4gRUWUt4V+tUJvw2oHEh32GHcz+HREiVJ4SmfOYJ82BzXBbojTwT81ij5xF1XMKLU5/dTb
BbAP1zONch/0+XqofDAZYXVNx7O9HUqkEaZ1JeLIvEF4TS5zGd6OGVF0UrZnrE0wvMTorm3bBMbh
u+BIJ3ELKy/mQCl/MD14T12YJwbrB1/sXbQxeyz/J92Vj+ifwCChAwHWNWMj0q5dhVg4qHlrz07h
kLfCyQWBgMtFbEaM+HnOMNeg901qY5OkGCuoZptQvCCNkTec7owUZp4wUOYn7iyDNM2znGJCdpo3
4ZKMbEfd2aq9Y5zQSitMEd0UZkenxM7rgx9zfejqyTt0A/kslJaI3AqYUnu1Ru4Fs7y0PcNlPEeM
RweOyIAj1DgHmouf3xCHzqBhVRiEuo0ajK2w85+oNYKUpy9JUPfbpKn0wAVYrEzO2HXUMwsb2tik
tdfDWff1R6d+9xosrsHUFXt8qRj/HFgPFf+cTopBKQUWVdT5goWMPeFMCCfQsoXhH5UPmsoZLHOb
RgzlYces0Q5sdLi2vAvNzljVTfZaxkAfBM3opiy3Ilyb3mXspNjbCOk2WQNdrYoUMlGEciQGQuOd
ZAu3g3n2FBJo0W+qGsDASBh7yqWcWZihP45VGF2ZBNP1yIFrJPxuJnGo+5ASiqTAsi2NM24u4/5G
jgrfdvPMyPWrJ8cNc4V/X1tg5BMdPYHk5A7CjhLVQJ1KATSSpW9t2iGHx6XbD3kD3gPxfbib9Ahl
qnrJIl3fda3aGQYVtKbF2axPP20TUlgs4u9E45wKrfB3TEd+9C04DcdiYL9PygCgIOxtb+4yWBmL
CUd6XDUm+71nHd4lXbOxRCVXevRmGwRYmJ7S1p3GFM0DebCxZLydWqaGLP02xMTk2767nbmfbVOe
RKaSvbHEIdkSLq/h3KE+42zH6r6KakwokrVMx9SA5mgKkyilv1W636FSNK/pbWETRRiUgE4yMWdl
au9RS1lKht+xG4UIu3lAy2ttDKBifGu6cwtQzz3asKln9SpMweIgTCYYa/RvE8pZm9nGVyjH3rKi
hEc1MWmypI5MTdM2YZa8TUR6zsFKSHLK5FSI1l/lxLDM9TXKaFXwODrEWgFveFlWcUkNCkyzbgIG
s90UEpHoQL2z2c7LUsKTiOMzZoxR/dQ2utqq0vU3Q6iO0XQ/mJRtiDvUVhIw6UjKYy4xN4QJYYHM
JhBAoBrDJEJtJ5k4iuoA7U3tbIOW07dmVjjX0PQJyW9OqSZ3i2pf6hlILIb+jaQfiARR9AfZ2m/J
LOVuB/1oR6yRC7NEeJof3OxBQ15E1hVoNpclcVFDOBTmOpxLlWPfALkiRGI/5eLBb1MCLAaM3WFW
G/vQrh9Hzw1PXUJ2+khkXRbViL8xTiBLDm4zFk7nvhyLXRiE7wOa7WMgswe7GzPAysl9K2B6ox4k
5gkMTMvCG8kRh1uhKLr4aTReSGd86cjepLQ+3mSyOkmSFk+lgLw1lvWw7YzuGATVHIBIK9qu1ENM
+NfAMSITwlPCkbhUz3BO/8sbD8KkTv8fGg8lwcx/Wf9Iy/bHP7cell/8e9qz+CsWRcT25uwB+e9p
z7bwaE1AsOcHPsO/pz37pD3rwtdtVgxzcwAziyyJXCcI2vmrT9/LAruLJc2kB/o/aj641j9bdlhW
0VhzhWXyHzpcaf/0xeDwqKRQmGIg7P4jTCQDgjytWgtfsO4y9fq3kSIaS7ljq3MB7LVCrJfEEPC7
hM/NgjbS4A8lrls4jk0QzHAO68qhuQX7bkl3cuc0p2ZOc1KkOS0pKcvNMCBxx7XU+/RyMVqQVRU2
si5IwSIRaHnsmMHJQu+960Aw0LOAXb/KLwWQ1NUU5c+Uz75Ho3XRw0zfFz1UBmMi0jzeiNFwDgHu
eq1Q6yKB0i/q6kmG02MOPpiicn7QuCT7aUzkGqKubYJTb+2GXoGZzbsf6JDayJGv3Mmi+1hhi2HN
vMZA0W1UYO9bw8gh89D1IFG9xx5Yv1slwdf0k+4qS3yrvfQi6/B+1FvUxSzYTaeu+IbJpvcmxqXc
kDstjqG6OMF1XYCFxuX+i5VyPjtEFMoDnvAAxVft2SeBGBHq2W4pvWiT81Ln462TFveGFX8HXJyt
Sce7n4NvCrwf+0m/COz+mOC/9z4xbRZroLUKmfqpZNrNH9hG8kU50dGmTjIqWHxODjgvHXCFyLlk
lMcVUFJHgdkqezBuxaXUStRTjMaMdoijrOuoLYCPsVWVO2tURBZwGZpOhHy8Vp73yPXuwaibO0+6
T35kPDNewtocEiou5GQbJMGlCQbX+t7UqAtJrOxYb5g+nwbWemt8kx91i3SgtIoPlLaqxMmdTcEm
EwUqkeF9GOS7ZzElyBnzwpTid7GZZMYF1MF7EG+VVm0tcmfXfkAGgisODeyPKwT6KPoLJ9iUdv3L
xJAMgQxbTNTBdQ7vfde8zVrjpwO+wsyqR9IzWZkVIxCVyPmVh5ggEnFKWvhFnduqK0F2J3qc6QQk
ikk98sXR7TjwmgjJB9oL1y1HEOKttcUJGdcZparBf6scijbN0NwWxbdBp0lNI7hZMWvA5emUD5hV
TTYVMUNAXFBt6n1wTQl9Ox9PlV4yfHn3oYEHINMl9Mkpu4uzQzFotyka1D4XR80Vt2Y/AnaenB4z
B5PicgyQXYwfk6FuMsFAFLbJbecxGWpTiymsw28a+X0DlwZMTPpMr/7FKvwbKvbaqtNHlo8aua85
q0myJz/sVr/TOqBpqMzq1Jio1Sd7h0r+itQcykIwqLyqegJJ/9HNyaZpTouvD+jTU+j3dHvaOmly
8Cd1a3nUl8uBVBTTio9aPwCOEmRvSvuucJdVTXDjZPU+D9OX2gdP1GGgsqQNT9wC+BafG699HFLq
DZlPB6LgSKZQwRApsueqDb0rGIJCAxhH32vVVsm+eRh6EEat6wJe0TfD6JydCXdWlwKAGJzwHjTT
acr0E+kHCDVuSeWEQJiiZ82qEZNn8Yq46U5DQUvHNX6zc3XQ+3wTyOYhEMkb9+MrOQiWp5p/xcKp
Sw9V3KdbK0iu4zq8wM7ru93Q028kAIp+rxOyo0w0DBa0GxywANcdh9iPkQVXWiS30kCGH9a/kpZa
s39T+M0jk6QL6y3IdAbnNLSRuw6eTONSW8zkvbDi58Hut5qkFFK3ZE1qA67acrgzC0xr3W4W8nF4
Jd97C2lbLsUvyVr0imIt3htNMR/VH3wUb5ATWIu47fBTd1ClQBgNvVuZxT8DA5FklQ2X1gI+mRbt
o1ECpaRBl1LyLiLASGLjTQwpURc89FH/Lq3yolf9d1XxT1pTcWObFPTJx97xzdeED99FfnEYEuae
bpf/0BQQo4G6g2k/lYRCSXvyZspsbQCj6zP9Esxs1X78ZZgFVVlq6HHyS4XFiQUyuPiq3XQho0nb
2mKFJNKN/TVSRhSnFPMT2qlmeUNqMfgjp1/JrnjS+XjTc0lPCZgkphZY0VxsYCvtkOL77yLhWtFF
d4nnvE+jrTYq8viQOD77CH83zqzRmyaguO1k38S9fQqzYo/P8oW2+083ALpe0pGIILtvItu9DkzE
5Go4uSOusj6f7uKgOykdsrrd1/xPtOdyterNOUFri0Hhogdptsrba8sizh7PZR6UbDPCdrrKgQrq
H2PUtmZr7LKsuM/67GeYEJ8iZLP1e/XDo3i/9lR519eQbeazS031luRBaKBR9HMCbd8PzggGKkAG
6rO0HrM1oQqC4utVKv19DUGyDQcq3GnRgSd2b4BkvffFVKwAprOAnd5aM3xWCoqvR5RxnxA+3dXW
Psbof4XH6FsR0G9kKdVCyh0PqiZDzHX7A2qIa6WldyNyUcny0HG5yBcagEkx7HRnuhg5iPk6oWJJ
3mcjFJ+b2ijMFb24Nt0NidhXcHJqx31RuPFW89Hum5WBFyUAlg95NlTma0gXaRVKSMlWc98PFOzi
ZOfn3wrM6O6ooD3R+sjdczZYT5XhPBSK9pyrutfEDdrd5A1HOVk4nkRxVWqSQswcGTJoB8rNhkQQ
rhSorNK82FN08qCwU9y/skwqqX4j7gyzIW2cN3nFo1/TgKzSHzZhptRHkucKQb6mJ7N8ID9JfJRr
16m43ilUUaVLybEoKV1OIMgLh+Omn4VmSHYxBxBo7GX1N2egoqhjK1tVOkduEYzBNVOK2VvG6MYR
YtnNLiwyTCb2Uej2sRf8w1U8PfkqPzWDzSrTf42NPj4kk/iIUrjDLq61ZNDefMI4VpVz6ySRfxhS
69xm+HhlnWG2xcxQVsnOk3DN0gFZGIGF24G6+M72C/MUOybdETRbuMAfRcUpLvL6h2Unj3RgwF81
9U9rlDRD6yfCB3xqoVhgCgxRFcWNq6DUOB2sp7LndI0q7xl4uVN5T3FPVdFygxeKdkQWR80ruvtb
qhMIscrkIvLgZ1E0ZP3R8lduQr1vfBGtdwxiG16Qjv1GG9orK1dvVsWSyAz1m8p6m0rjyqahYfi0
WdzX/Ka3AQqEBl3jBsMmUCD5SPOIhmSuv9B2nOUEHAmBHm57ya/opfcC9FPMK80rvWfdzhXzaNug
tLuOyk4p8lVu9Q+GV707/h3oD5TE3oeEqLOS5BBgCYc9bBNpE6GBLcunwKei0kX6nXQrZN8obUE2
Ej3DahAFKFlNqTIR+oS3ZkQcbHboCCvBahe+Qo17S+rwR51ON5GVXFozuSH78IwDjFVrrp8saHCt
hK0KKmwrTfxPIlLPY4E7Ip/qh8mzvheaOJXIqCCuZcCdxXVp8B2lAoZKOylPBiwX4YtTqnFTpKg3
a4vrLppoLn9rrbAftbnopgl709BVXBex+uYkOGnztroLmFjzVej0Ie6Dtp8wCEXhbemY2Fby3ax6
zNKPwoAMHE5wlVwGLW98T6Ce6yGk7MalOu7hqx5xSDAjB8/pXcVOuZ3P83oIHmPCkKmq4tMIoviM
txNsWESFwwVsZgEUSiQXuDHKLoFGaRPCJ38AphgMpeAH5YBH4VFdpWNsYdoGhWXL8iU14I6L+r2Q
9iXRaoBtWfRDecM3N+o/xq79aU6ChIzyLfYpXFU62yoKkkun2Vhbu/zY+AC28d3tjaC7kJ62G53h
2miCkzDh0tMW/d6F0mPe0Wxx8KblqpIJeJDY/WYm+Smo619RyxA7Gtn3wURmbnj7VjGhn8z03ujQ
2HiNR7kHsLFeDGdDT299A4OiG4m3NgPwVbgQjtN5wFMrxvGy071VuOS2iPzgCY0OkF4z/HcPdum9
WUkQMe/1dlxwQVVemQa651S3mf93yFZGT71zwblYkXPlB8iX0dKTPlOQnRWUUbopY5RXblrfD0kB
tdAv58xIskySJ4WeagxDhv8V/etshXoGW9DgGyssDRwviX1iQrBtOnqxtaMOMV3AVdmZt1Pk3g6B
fmtWlVyPtTy0tWIRJCmce9TQzO4anemD2QzYcggC6yYT7Kv/Tt7KhVYr6O+uvhsH41mvvFcEn9da
Iri+6JxgHjUwAUSf3EoOXorfg2YeemrGKCjEB9zEe6weCNQAnKdTfB0VXKFq/9k0gpDodS9BKo+Z
UXft2wbRfNoaz6kbbYTn7Oqgp+cy5PvEzU8qeCQeDwBZNs9qbSjGImEAjIcrR4vPnaQVHluKuJNS
7a2Ra5Tvt2DEXoPBaA8dsFojjOixPmo69NrCRee3mIHmEIyBtkWQu0+WHT17AfKIwb2p2K5hRa2o
zH52pr4z6v66MF9ss/8ZR8FHOA3ffNd56yLxHNrMt33vyPr7zq7cX3Va3QeeRxU7xqUUVUDVmCFF
Pjg0w3knE/dgGOq6iW+VwXgZBuXOK/0eBdnOsLo9PQvK7nlWXHUD0KBYoEILy+qRTs2xTUAopAWL
Wl/HVTm52Y+8ZhE5RUpjxRe9Rs2tje2JsAiGeV+Lrts4vQDuxRA9Rj8TWmRd+Ogw7pli807nMz8q
O3YR29qfodGLeyn9CpFOWiqTkE3jzfJKTtcuqjjWFVpmdHvVQDbzOO0XF9YSTO2Ht1FcYz8o8F36
VfWx/F6mqLhWTR2uf0ulLuc/j44l2TiigSU8h1Yvz5GR0+0SbbbV9111XF7w5qJH3xvaCFQiI3jC
bJBQ8txyM3CmdU0h0RQA3cAqOggE3zW93zHy5EaL+ejQjykpRCDV+qHSN/4SOypsKI9tSktqTh0V
qXc7dHDxKHLOxZghTg8OLU9aTlgg3JF6PKaW9RKcvHzbYv5ejiPD9ZLC3c6Jtcu9CtksbUGHlG4/
h3JDOnawR6GM3J/0W98h+Yd5yXx3vim1sFin2q6ma8zgPaQTuTt8t0xq4Pt/u7u8Gxop1vAlqPnz
7pT1G1GIOYmWv6ekVKuAyJo2fZmUeVy23OdWimn0lE5G+2Pe1stWSVvGfImS6bftv/zGsieW930e
Dsvj5QauIzmAXbSvoVu0Q3dZNkXszrHMXxHTy5PLTaMGemrYI9fLplj+SbNv2D5tiNrbbCl3jE79
1mIy9iRAqOVD7MLtaXDb1jb3A7ADFSWQAhC8FW2LqZzWrTleuMD+LTI9T4RLPRwdQViTJquzBkJn
JTuBsbwgXXveB7/94T/vuhkAc8PEEbu883PvxSA7rooeD/LiNIR1VB67Riv3QlprdUHOF39uXPqm
fJnfzhoEywSzLxvvzy1o1biI452nTRJ8ZGFMm8SLvmtdrqNs53xYbshGPsIjQYz5jwOo1Pu7HPLn
dvlf+qCGHTzp20qfw9Nlzok+EBy0/PfLRyy/udz7t8/5XTWhS0KUsBwJfZJRSygD6j8cHKYS7t7G
mvZ1+MxvEPXEG2ymxRW5a8sRDBNm2I8EG03AiwuXslTgzWfav/27kH8PARRIXI1oDZe/vfzJ5b+d
kjO5ciVTw1KQQjWnfi+n5nIkLQ+/nitdezNfkbAzQv13KdJHbnbnhnPW+dfh93W2/naIft5d3jRR
Bt37cx1k3tjLU7KNnJ32jJx8+7lXi5owWtrKh68zfPl6y68szy0Pw/ko1MEWyDZlM7nxdnnNXg72
5R1fv//nIbg8Xvbacu/zd5bHn3f/eH15+Mdzn4dtVQsSDZaXypxZlAOnLawkzBmT1hieEZ1W/uf2
AdpH7pYpCQAxtwh1rjwH/+Kyx4lAdDfCJZWvvXcJpglK79oE9TPpULCG9L7wrP2Au9fpbRLsVXVf
5GiVFMgU36QjVaZ6s7c0HaWy1u01JHHH5ab0S0DQRkMKxfLYpbUOLF0PoRiVLkh+MzBWXtGjeRA1
ryzv/9d3C28mknjmQ5pV0yETj/CJo9Mw3wSoHomTXe6aohTga3m2M5tmHzf6brAUQk7fEeFpeSEM
GSiE121FzhU6n0/D5cafh42vh1/PKUuxiZeXP+8uL3nLYf/1/v/w+tcnx8ot93ZjJuraUc20/fr1
3z7u8647/zu/Pfv5p3974usf/PqUf/Xc119fXsVl/B1BBk53SzqbP178+v3PP2fO49IfHw/lNNxW
cfv0+XFfG+eP9/32r359TEsJ7IrWZL7++lOgSvdGpr9GRUaTbwl1/+2uiskXN/PR33cBIan/aL8Y
qqmOy83y3HJvac4sD6VCThnoJCZ0ccz8aW7B1Ca04OVmXJ6ErEfJUYXE1yzDSAQy9ThzU4+/PcZU
KFYUqpiELtf9YpnGzDeYkbnuLaxWH9retrSM+6Uz4+QD4307X8yQTLDglixqQBpwbZsSahrgyKjT
Mnfwhjo5qs+eTr1MIdBDwhBIvQ3rZTpCBYIYfbM0dMJ5PNI7mC9xgbZjCpii2EHC9gpNUjjmx+gW
quPycPSb7zm9gw3i7+poziftco+ZxG6Ab0WlMsYqrpOFHLK0wapdEM1GgGa4LupJHj29lsfqH/f+
eK5pdJdV6IBBY0YytMbwt5slk+DzuURH4pXT+J3sq+UNve3buwjl3LI/4evUx+WeMbMevp6LB5Nj
wAEuAH4ebnsjmf0CLK3wtPncXfbw8lg05nNQlsFmaa8t3beYzgiItnk3f3XjxopQLlbXM9+DeV09
3yz3lj39x3PWPH9k7fMOqZ1h5bMD93l/2dF9QU2t9dCAz7tz2cVfHTmxDEWfj5f55cTUq2jr/dKM
i/UyYpyb5zBjTkeEa3JLjFBc/+zjiiCSeQ9ihSO55muPLk9CtaE2y1y103S2wBQ1oJW5ymsJtCh7
3rdBbxUZi0Eeh0A6tnWePTlyrImxa8vhBM+9PYziNdD95ujP/IOvm3/1HBWYvRZLYxcZljyOWve3
m7agDCBdYNFfz0EWaY9JSHXZ1wNiAGfG8BS/WaFfHahBOptB9t8wZnAOLvsJiAy7aLnbcQkJTIBl
hpQc6197YtkxX3snagwWqe44knbNJfHrxp0vTl8PlzMTFE4JoAgUxnyCLTvoX+0qkG7FcUBotEe/
sV52SiX8rV3lYrecaZ+7aDnzvKTHUox4DHmaW3MOU1Ef3XGfBgU0/8RMmuM8Oz84GnJvZqE0E9Lq
PaCTsBnmbRcabPYMyjUInvnx510/dHtEL6yfl02oz9vxc3vP95aHht2zdoRitJwtxEt4G5l6EFkp
7C9njD8qwBXL3c9zqRTxQZTUzyqP1rSYYR8We39lzleGSDNMFHPkxUa6me5xb2zoX1JoXl6d5itF
gDED+kNFxAPHUm0Dxyjnm6+Hy73lOTIIaDwwgViOtGjeDNr8Gf+7FRGuEP9REXGJyo+ffznI7Efx
8U+KiM9f/LsZ0/irYeqmISzhC/NT9vB3M6bxVw8vpg7/F76j+5sZ0/wrv2EAQ/YMYevUwb70EHyc
7ejGDInm6f/3f/8JiSj/ePyXosvvGEVa+V//BwfnHz5MMKmepdvW7Af1aVkAsf4dQVw3Ydfkvl/u
NRf7Jafv9/GIywm5DrJfPSjvGjkDfiz0+H3RgkHylSCJKjk0vmFsu8y9obUX5nde3T965QR0xvnm
zWgbfMGeZOrpwE5I0x8I+c9uSW1cszHMnaO8PMgSJ1h8j9jqZkgwSTqD2vW01X1/BuKUnreD4XOB
O+kdjeoeC982h5C0nsoBTWQQ7sM8u8koNK9bJLIEDmQ5PVhk1FmnP3fT2W08gk5xnYCmBHkGupJQ
IGyTc6O5N5xfba2jcftephTBkMNxjogbv6BlWkNqKNrCAAWCvKxHvV2Yya9kVMMVPXziNTD/m8og
NR2Xke1+9Gg4Gz/H6i5J5RLS3vtWfjbDFuUvCRzasKub7nGxbFIKRuf5cwCaqdXNBgLUz9FBLok2
OIBcgTWAHp32gKA4uArM/pwG5QkPG9EJqOgAtt8POmiONjuXhb3vCP+F07K2ax39xniHXvpGi/UT
84BT6et3fqA/E9+8t4rxLqipuJlbCNDPjQbTN202UkI1Fdm5aSEvg24hBvsF4O8FTu2jGTnfujTc
YLcNiIUpPcLmSI5S6Zn87B+GM53Gga+ZFufB6C+RHhzM8OCnpO6AtscRe+aCfGcn4ymhgeVD+x38
+NgkGrLI5Ax/m6MiPlcGAGlMesDFWrtdxyhkzWzYOXhlaPnfDPSbSxf5CAxiVxvv9Emc2/FFz2gE
+Hb0y8o5DkKBVd+JDgGJrkFt74ci3IwJ5ULN1mlxeIRp8pdLGZDArMD9tOR2txYgpOxH6GTX4QCD
xrirImdftdExIYjLMMOj3qTneQ8bwfDcSZPCZ/pmp9kvJ4x+1a26zJux0qZnlAhn154eDZI4U/19
1KnpG4BRmSyNQAJRlK2zAncxERyhBbGzoK3XMIJPGDtYuTH6WuhPjeFOTWLfjfERa1lqODfl5NyY
EVuwUie8LPswHE9xlP3yQuqeOlXSWBFFZ6dnnJTP8zE51c4eddXKdmJMzerdq8wzrDqVqkeBOm6o
7G+RlR6nAXJ/lZ6bOvmx/I0RPaUarTtJQns4QGjrajgW0gNTWyi8xdkPV6cPbsuNzV6JCOFNEQTa
HH8tMXr4f+gmfXO65FdDPtlotVsMREd9zM6anR5pqp/zMd4HZUoq3PhMt3WVU21GenMXT+k5Hdpt
nXCsag2+k02fqB1Ei4uddY+Nlp/7+XLgvSkcqf7UXQbsiqG6mOySRmQ/ZP//uTuv5raRNQ3/IpxC
DrfMQaRpSpbluUHJso2cM379Pt30DD0a75za252qgRsgCZEIjS+84QsgpEM7zM9ONT+LMwg846ik
yQks96s4MOJ6BBdwdSJkVIr5uQFv2WsTJWmgRvwk3+hWo4V9lWPuLJ1To1TzBb33S6sPW9od+phR
sKrZX73y+D2J51DugRQ0WC/QJ9fejIiT6X6lej+HzAm+2UFbDWlORKcEcUvx3dKAuWzo26dIG+GL
6ds4zk9xxDSELi0Wa91qpt2MJhf0iAaxZCwzouhlwNtUi8YnXWs34mKC3rGpIuJjzNj07LnlSBm9
8zKiKSJEeJ5Vc98o3iN1gk1txTzeRfbSMU3PF6ceLxBqQHoJz8V1mY0AVqZnJ4a0nQPk9ovo1Q3w
wPKCjw/NaJ3NWn0La7j0fgDsAGc0Q7XPhjO+eZb/KbdQ/LVi9Gino0RGczErAYTWCZdl+4yMdalc
/KF4MIp+ZdORnvR2V82JCJLOptU/oXdzKU0UQcUQQ0ljPhpf7Tj5qBbxoa0N6ufpiaL4phi5PSYI
fzVH2iYwq/9ojPpD181Hr2yfcPTZzDBlYn88ztwI4n8wZJuC4AZkLw8NhGwD7VhZHQpS42Xk2qzN
7qnSucViEwJvOK9rx4IUk5yihttq1jo0LzCAJLN6EhO2OdainfrB48nWxvOzFmevbVV90v3nLhuf
DB8gaWSOb3r4vYm8fTDaZ3FLijlB9ZxzGHPuuImQZ+RxpUUwSwP3peuEk1TOk8bDTLWzdjwTYfyp
7dU2ueeZqOjCXcI2fm35G2nO7OZ1p3CkBzgApbPAhMQepC16A3V4Fn8r052zvONANNFjD5a+Yv7R
KspZy32sg5UQeQB81ewYBBfowE+zDr8gQIjlMCot+MfJ2FHfx+vaaj+7cfU6eW2/s2LtLQ5sATK0
aONCyzM62M76YB+ApgQPQG7TdTRNaIuN8M0cLEWC9lMazTi9Q/jLwgoDxi55QQ3p4hXJdJyK7Nhq
zR+GYpkLw3fbNeIjPPRQs8p5zrbKMrdGb4FgBcUg9eku8Cd9B6Rym9w2zdG0HbAk6xz7YwTRezPH
tnFAQxjPFjGSCyREfq4ijsHXpimYNST4ROsjufQBDe/P6J6Nq95oH5wOXUPVQ2Q1VVIfheAwMpZe
PWsHuRimSoNcZ+JqCNxQAwIyT51/8OGLjkX6GcGVZh20Pu5/Xhnssz5ZdmlfbWhhPWuOBtE/GyAm
z0whnbqrWnujucp6hvzfzwmGl7iId8hVaAOQihe3+WHD2U8AyouSbAzKckTXv1rhmbWeWv1BKQFr
Z6i6I/6gNMdyKtrbotPH9siXm3ez05ydsB43BEXoeuJKEE7RJlXCS16YBSmM+eyisQOR08LLgKfA
ugrd1zrXkDbteugdefcH2OllTmqAgqkHyhEmcmejx1Wk5jOwWWRmyyFHIdhOmG4QeGstOtU5F/Yc
62+pgrZ/bp1RKYaqjc1bUru7opxeuhI4wcxtjlLXUecWyKfumnnzNYDsxs22noQzlGm5X1JE8T6g
3QO2CSIMbQWmP7SB6TMkzouj2GcqMk96PT0h4AmKD110H2NlK3qNzJ0y1EfTTm5py9/i5l/jZO2f
YTKKKJ5rmy7lHAtKyt/D5Aj6UBcPCZ1VeFpVsh+09Ilq+ZPvjvgOL2ckfCriqNGp1r8ArC83RZS/
/eV/SpgLcxBd+AsgvOLa74RSYC10cMydHLaldpkMRKKm1N6jG5AxvxDoRDGcMXowimefRaj0X/78
e50WRATQj3EdvgH6mgjA/P2HD44QGfXLYqe3BPHMNSinbpSq3HrqNdGGq21Erw0SI4gtWwBpTGY1
Atswnrb/5Yv8w8tAfBFaLzZBmyf+/fsXwfXPo5iDp7k4+ajLXS0ik1Q5uo76YSoJDNL26jgAKyp8
DbR6nafdNZ/oaWg8fVICVmQ2otxcl87nf/9mIkf7m5SNPEQeuqWOo6FEYr4zgCjp/c/xBOkGbzih
v3U0kPhVGkTnxkHgbCx7jXPbV3l5lw3xeTq9EYk9Bc2lsOJX1RvfjJAJQIaHrjVfgi1UFHSy5ueW
R5cRT0t7IgwhtkMleutU41aEILY3bBM8WUNuABGlqy13SjpeszDGdF69zAZtf87FELhU9LFKDPtr
DD1HM1+g2W0qHn6+223zbtrWLmiuadilLf1phG80eCFh729yu96o2NhVRg3PPXhWguktmdXP9mie
vQlAiVFfXK27+mX2o/I6dh+/1mg48QwDwOmg2sdVAzwXewAEVk5IckPfGfqnsEao7N/Pwu8uDzhT
uqXZmB3p+rvrVE8jLytg/e9CvdmYhXrpvPSAloWMrMdnra33//4HNeN35x3ygMjaXYgO740/vEFz
yU25MwMbAa80fqQZbcfGc1ygDc6Db+OayesEn3MxKwiodP0T6S5VGFxTiOvT3tprM2p7OcbCpznr
r57XLaETfzAccTGoBKTY/l3weCOR0D+gWhy1rhBvmDiIPDqG/GFmPuwIxcR+BxecN7qdPZw0AlCR
FaRcCV6YHTR9PGLOhxvF/NyTVWVWvfZimDEZ2EZtqXTDlvx+a8bpKY/6TdR8daEDLzS0dD3bKVej
hoKlU+6iCdzBOCA/HmuWsjLxikXxO9DLdVenHVeRf0IElR6Mn7xpbYcKXY8jdrnOuuBDnozPcPyf
oqhb9qRgRODGi05Bk4RonVrGl5p0tEijVxG0tuWwja30nE3N57qb3sC3PJl5RMoeXqt6j2io1QX7
nmMcWAiqq9kpdM0XvbB2Q3/IzAkwZfwD+OtOx2PchXo8lekrdG48FFatcRlLYxdO1m5i1u5b98Xu
tYtI94hYjtNa4XbF3UbmSYW907uZaTc8VPnHUeehxe8ARnz27OA8AN/UHLCKGibjrvrmu+bZ0SgT
/PuV5v1mfgFiCItUdR14M+8u7dlRispUjBypN20pUjoU7V+0Z1Dhn8VPzu1yl/+X2fZ3s76lEnK6
LuK/lmAF/VoVqhH1cFJzYrJNSMgaEtPivz9Sf3PLorytm9j04Myiu+/+SBRWSZuqao7Icp8D/YIw
qafzU436YRV4SDrUi4+JWl1nhKwn6viIvx6bENlGouzam6Ef2GssfdeehRqvTjlC0c8JaQ9g6ReH
iRCY3CEO+Qwql6DJvlKyJW7qk5NLRGdSKBUTcZKNz12gP/cxU3VdJ4hszetyyk4NlIjR6a4G57/z
k1fdm45t2x4xeQMPhheeMT+HnnlOSnM3GoTkTX6ynOs8jDuLREd8SYs4hHbueTLsJ/CrXDLr3i0/
lVQYXJi60XhJEN/yhu5Jc9DSzMaja8cnNM9OISp+SjMdRdoEaOWkzs4qseoHLo/jHHxAbosCO/UC
vSZLorq3GNE6RwSwAvGXrzFdpEygYw7F40KZyEkihJ1HUAmo29PcPbgpHTrqCuLPqTUTTR9bL7nd
PWVNvU4q50XN1aVISrwxpdcSrH2EIsQMbpKv/fvFjXTcPy9vLjHPBI/mAKGz3lUgc1DqYzFlOT1D
Hp95BoCripFAb8mbase0F0qCkEaqtEst5BwpY7QdmnIPZupR95bpypz7c02ah0PdsTPtc2e6h6Z9
tgoMGMjQRerW95cmG6+hEjwAMkVxIf7igU8taeZAoD3HkAcnN3mF8onmpc4hHfJub0b+pqDwl9Nl
73TmvIoSQM+dTzQqggrUXa60MM9iVq3m/q3wUSVTm2PkD28OMz/WJ6+OUZzMkr80uQfFRCPbgXFL
cYHqna+g0OX2V63rEN4aN1nxh0hSnSQ+1OgpWHO7gch5bIxum1lEO9Rf7HJ8rsDDkuCNgwmDatiK
aAzn7lVAMrcIrHMOBwiqo1k3Vzg7b1M3bkUQZDWiZGG8eDFcHchEto/EeTE82xa/GIrACQYRyuKH
unW/JpZyJXZvV/9+on8zixG4if80oL269u40g4l2UuSt893g5qsGwBxYO+qaw7AVF7nRjhdMk/wy
+C/XF1SMf15fLuEzT2hN091/TJ+VaUyGbsIKBxbynNUpXqYpj0foE916UDkZaXZCOHol6mdJ3K98
w4RZUzMJUHihwqlzo9BaXwhMZQ7HSgTZCWXNWkXch1hMs7/aFFLMAm0n4iWXQqkzXkR1I0/cl95r
NqItLKaMAaCjomyb3t62GAEM5EOpRxSWTW+Bj8CQbqxMinuYdaLyn56sTH0W827MRRdDOAhyYeFn
rQHqNHF2mrxuVSfDNSDoIZ4oqvlNFw+jnLMZmw/2AJ2hTU65QT4ez9cxnY6Zw7wh7uHASF7FbzZm
9XnW1Od4Vk9Vx3lJvipOeppM0j4+m0Ro7Dn1WreZfev0IAIdZ1SPLZc9gloDPKuuSs9tvXIt/4V6
IHds776ICkUgKMRhyOPWBIyZ/RDlEJSRPuRE5t+Kytv22XjSWsHG/lGn8Qau+sk2iTrQ7HgDToVU
ligRLAE9K8gXzS13pQjrZit/nVV6CsP0IQh9kMvQuhdhhbphCpabdDfGCGKi/R266qlExn+KnXM3
Jq/Ywp1F1VqjXieqTfTpNspkrkURjtzrTfxozECe9ES7VEp0QGZhU8fdVTzhI+6NobfOwCUvYr3U
pyPE+4hyUd1Fp5xycj/ap7BJFvTjRzqGCAz6ICDb1NyJ2VdU1gryRbPtP2jDWiaxU/fkTsObVsSP
M8UZrVMflYOYdTuK5Kofn+AtbNHAe4XUc9LyjmQzfDVNvhXKy7gLwGLspyVuQ6i9BUfLsl5EpQ0X
pU3N3YsL3wuP8GOc8vgguizDx7iyH0TApKXTs5maL3EQrgtfX2vJ/NaHPOqIJvocaGEfH0KPOqJX
b1AuX6KCFbnBRtTa2jalvIhCQ7Ejuj2U5XSUFzxNDxFGRjyGx4HjyexlUhWAJrYW2XhaOmcvRQcM
sLeeDXvx8MnNlgzSwu4F3GfwpgopbXHBieprzEO1HMkdEME4wNCgBUF5oXH6Z3S0Yc/NPEnxJkrR
/Ogrqs5Mx6JOOJf+93+ftfB4/N304YD0VyE1m8Z7M9J0MuJKN/EXb5wJ+DsHch5QIvpEnYuCRwcU
RCSjbpc9UMakRzOAeMlXovYsLqwG5Y6F25IDtB4l4mJIr2liyWlb7sDRvyKE+dbX0Q+8Xt5iFwip
NZ55eD8i8bBSbZzXQJTWD9SDoOmDxcbHTIXmMkaKDlqAZw6Gc+ZaTVs8grppZ1QlhnFdd8kckvRA
RyzbKgmZ3fmUF9GLJqpI9sxtMtpZvdH06rWskcAPYigWiGg91QW10LagtqlioLg45wJzZkP+HRFW
HOKQSnj3GLfTs1eRIvY/1NoolwU3uJhfwtnYF5jNg9BdilndNtvjWmdyEnPOY4DaOrjnBQoNryoY
Sbcfng11vI4xHOIScK926It6LZ7hKThd32g2hY0wxkCoJ567XXryuCLF/dc43qNmPPb0NdJYvYi9
iTAp0EVqHB2SD0rtrAt6AuKqQJTuLHaC/cKqprwsKgMK7YREHw8i0zARtdISe2cV0xvyjOuOun02
4Z/jaZtdXRIFFd1VhbToqCttGiD60ItH4R0xmR9p2z0Z9ngRN3Tr/Bn6/39VLjY0KlS/3GD/cEF+
FIT+3wgI/PzgXUCAbrSGKYsn9QNEZv2zXa6p5n/IS1wDozvT0W3rFwEB6z+ike5SpoOPIeSL7w1z
/T8IxVO5Q5ZAkw7K/5emOXOCSLl+US9WPVWzKIhpFBvQQ6bow+u/GPcis5e3vl8pxxgALGpDqF3n
GKwsO56US4wD9g3PJsjczQsPRjCbk3+Ix+ZlzpRLOvnOMq7UaRkP6G7hdbvRe1hsiOIBxEnxO3GD
4RJ0K5zjZ6TdQXEIdZlZpfwJrH2lkLlsCiRiQi12t6MHYbHDoqUssmtjdy/GjCYwvgyLusvP4Zhj
M+ZeoHsWzBqztTdquOuEK0u8LL+otfNI6/9TPM/ngU6GW8LdSc1u02XT0cyng+uPosn7YCUaWX3o
nHCUMvAPTa5FCygohr0/QyNAA7dSmyu2k1BlhHNU2YXmsrWKZR2n61QfrQcQ6iVSs4K7T7ah5D8A
qmxVE5OaYpOXPYz17tKNNHT0tCGxd+uVX/wYQt4cpVGJkI75qYPyNXTJs+IExiI3+M2Wj67Q0Hyc
C/wjMR1ACyTQ32bNpFZOJJFU+rVKmWds6xE1ExoV6H8t4s5bubXyR0uShhbda7vqe2zCminGW6iu
l/jFCzQ44HXBvVWZgNRh1c4g2Kyuj9Fcgnod2CfFcaDRjs9q3KNcQnddIYCxMn5uwlFoFOq0Wt5f
ylSBy6T7OVzDcJeoezsur20+7qBYuUutSx5m7LmW7gCBX9Gj12rC60KZUI+Z3eRbkV6SAOJh0D2a
Hfwr9rFJRAcJvCP0VF2FLF7CLxHKxChMn5G+y5aRNX6ts+RBCWmwVGkabaixp9G1tN9UYpQBvvKh
5SBMZTFekTzA5aRP1t5XF+sgpazVZdmhuDzOF7pFS92HjjVE/d7CjWLhjpWz18yEmlESr2sN4EOY
hp86Y3B3Yd2eklIvjyVVn8Klvxqm3U6brWTTO4S7VtNsGk4mOLmESznWPmeYX69sg8do4CbIkFbx
RsNrzBw/NuBFd4CZzwgWl/RnfXsZ9vlL5pYvSZhMi1x9Np3kc5nAXkx6s1/oDrSjPH+benpvhOwZ
lMrEBTtowmTTbKdD22FTtsVjMdjXOXP3RWgCSSyHQ42hQWOjwWkE/sW2mrOenx1amiusAq6zA12s
KnbWDAAU9euOIusMtj05tqNopbcGLfi/Fo0dmasi5ydmbuAJ1EvODT1ML57bgCvQ1rS9vncJ6Vfi
gi6Z0UMGLIYnFN6Q2JPa6zYI0BgyvyDh3RM8Cz1ZJ8xXJWQiiAwf07YHCqCiXRupxreqRx0in/qV
VwN/sNp8U5O1H4xInw8U2ubb6L5NIURGyCcVgEW56EwQqHLUiJGYjNej6b78fDEGw1fRYMCIxryP
lbm0VhmQoZ+v/bK7LBE5nUp3iGzrMA4tuj8AUOVago47juJRPKGiLsA6o492VZUhPpBbiCaZDYZe
bhe9Oao9Mn0QJuzQJ9noE47ZWR4uQU/TrYoLuL34+rSHUiDRA9ShbqPBKC/ThK3nfZN8R1zr5whZ
xM39/ZH4kHzbxLNkhUoYMmEFcGLdjUps6+ZtNiP/UmPKCJRObFPFQr5FLvLAt/aBur1vub8LBDGf
ioSSEc2c2ydve4LPyytyV30UXwOvJ1WsubqtvnhsOsvfJHlkPg2ZglDlthyA2cAod1LUhLvANb4M
8GHnTlt4VeRuKzjRF63xK0TQRhPf4n7bVW18RE3hCWxRfeogw+xsLT/bAobatUgL12UOt7lZIhez
wIxsfh3pB0ToFOg4qi9KoRIChdoaq/g8Z775ME79UxYpxTrv4fT6zqyskNhwD7WjV9RVi0+Ni2it
Y6g0JcsOr9jSWadRvG7D9tjNLyPKkAsXC9iDP7/UqJJ2lvJlNlykcZV63o5j3J6LpNknulocyrl5
rRrN2Slkq7tsKr6aI1ju1kKrMmx6GM8e1FnbSXZtRHm2VJCjUtzgSzV13/Owa662QKrpPVVbBCUd
lAWf5ryLDnORU7sbkUwd24KuRbJGTeKaxaGPKIRNih/a8bqBl9+34bxNAtTtEo8HbqN1q/BbV441
MJyPNVfXZqBTuShgXh7QHY1XU95VSK618Dxx0Vwykyx6IcpjCnkeG50eU9xnsQB5g+9FxUeuu6jv
CYEfauho/dxJLnPkf+h7Z9hIOs2NkNS2DRm8a6IkXfakTaZE1TpOr+3T+GCPUEeXiQC3z11kr2ie
g/oWSGm58AU+PpbY3Pv6VKKPW9LuCcdCn5f6COBeLqgcuSA9uULrgy1wxiMwUFvgQdEGB4OcAB6t
/xrJbfdVR8BLBc6Uan95MAQydZIw1AlAaiSQqZrAqEYCrSpfNQWCNdLpy2dScclG7qXMp2iPnxYQ
Z7GwNMOdARAwpKBTHlzD+mzbvbueBHnAIirQJZZWQGtnsUDKnhPz1yqFwmzpC0RuJnG6o8Dp3oah
QO/KdWUA0RsD7TUlyNcG7itAylyRHIZUgoFTgQseAAi3AilcCMywJ9DD8rzOEvUteWWWwBlXAnAs
znoIBJkjXO7u1Cd5qiX16R3FDvOm79akFus730oSqeSFIEf3xVx1FBRKDDLkeZf0LbmQZEK5rcwc
ohes3YJNZlef5Lk3JVpbDrUbT0JpXvwcsojjqOVejb42AShvX+C9E4H8lkd0FodMLlqBEO8EVvy+
TR7vAJfrrQW4XHrw3ReKwKXfV+VIbpvtL1UBdt1thxo5IXFM5eUmR4nw60sg3i7l9XZf3K/B+4VI
c2KvCuB8LzH0AYagEAVR7hPTnVykgkZhSfy9XB8EKD8FnT8ImP7t3N3uUYnjl0MwtExtybS6n7j3
dLT7OTQ6DEYGp9vJE9RLMsntzr2Nrbh8c2LAIfLE3E+RPGPvtjko9i4roIJo0XMLy7tXmiHa8tzJ
dfmKroQ+eA31GX7NnzevpFTI9SbGSxefKyfbE/bhpiT4N/KWkbdSKEgacnTfpgV4LDe6uR2Dogbs
SVbc5eiPNACXBA/EBG1/kK/d3iC2FQE44N7qnBU05uYAxKg5OH+N3m1TBG2Y0pC5MF13Fs/GNto4
gq4CsA+zFRgsupw4BPFBjujza+sZxos8hZqYUO5nFFsWHqNyHUkNe4cDxELegvKWLCS/Jgg0YhcL
1k0n6De1ZOLIO3A+e6IWK8eGoO3QuIfeLbgftiD1aILeI0+xLTk/8o0lPKA8plgiT3Qu+XnybpWL
G1uyrqhEJkgnLX/LEPYkYxhYJU3TFJuGKR/hjtzOsPC8LMVZR82FjVnfKtukjTdYOv88w5ZQopOr
ciQXct6W23wUyv288nb36TLFio+DJGbO25D9f8m9IIyXSWNu7hwxxN6KbHcjdt0IYrfX4ErOa0no
GjXio92d2yVZbPdV6kvOBANK+dqXZRh+9VuMrQPxk3qNnyRH98XvtuWKQoh5fw9dMI7C73Yxkqus
QYD/kLtJ5ef8AP9uy4i2v3zsd599ty0JUauYEUZYROK7yldhUrwiGTyg8MWmYsT9sIFcrdXtN20Q
j6OcYtnBDHgAyUXf8HS6bxticbPhQrFRa93ZjkN6xLsj2xrQL1CcFR8Lpoih/Ij88O92I1/45TPe
5KwtNOZy8ePD2vishdBG5Ltuu7u9ty/Boi1cjoZm9MlWvi4XtvjDt1d7qFtqxoWimKWQIxq4vkrc
xtA8DKH8N3Y54S5d5PWu15L2YEMIOEQhgDD4JFtJJ5GcsxvHpDRiuEvUCQEVP77jlAQhHOFF4Gcv
tUrPC/1oKFJh6yOFNjxIvpZf6hmtjMjPHyZhj8Ikk9/IPXeGD6BUGFtyPfYQkh3DOFpJAs9tIadt
OSxbg0sI+4uP9Bjpshjdt8ws6VqIqUOS6CTvSq7eGFlx/sl1oAFMJHgrU8w8vRrkHDb/xo+RmyQ1
Ri6CWLPpV6Tb1rPGcidpQ5IgE4lHI7g/VPgFDUsygxQeDKR64hmoxilowDGHTA5TD/jlX/wrOWra
LDzgBDOLCdSCMGnRUKG7AwdPku7kSLP6lYnuLSqLTL2jeKsc1baJ156PeIOYuCWjKJFcO0nAk+uD
mVJUAu9htjiD7iIRTgFlKQ+ZbpnrIPBf2n4e5qVkb81iurmNVCuAXITInTGjFC2iIQB49UGOKn7Y
Jp67U1whirDWT754zsofLhcIrnar3KdlWoqgIsN1gqxHBGYFuTxUjFCZFy4Suau4IY0bQmyxUBDd
zumACJ0lbr1JCS4VwjobeeGg/pcfrDknAZdDv4VevzARivSCeT8L0rdKPQspfDGULDGE6qZt3sU3
nt4gqGGSEcY54rkgh3Kj2odIE9e4D0mG3n2R4cC0nRuHtgo/Ti4sEVi0QR4sWwwnKVIgVDMqyke5
N8n8k6P7QrLOQLx+RrvExYSFHf3C70TBiwNvQo8BeEOP2iQZO6K63u1ClOYkA0suKhEjhfhFGnE6
7tREEWRKEaErhUFy0GJEJk6NvNpcL0OjRa5buckwbI2Ok2u86r2OYn8wEQyIqE4uIImACMry4AfF
vmoNPgPaqAU+YM6raF+V+XjwMJ08qAAZSPb/Ws+w+tslOL369B4PcYzEU+H2IR4iVRhhfii2RlHE
l7PytzzHoRLBvP5A46w/yNV/bIvrpeIhfJ8ND72eFx+qPhvOnV+bi4bWVKpSKOqpxYNL28wYhi1b
W3lEODQ+RKqPcYBuIxbiFfnWyTN/TatRYG/naF2r7nzRsuuk5kgheCWmHtVj2cwu2njF04zdxK6J
UBBqcf3StSl8GKpwWRczyLFOKx7SAF8h90S4HUNmUY3jqIGIimEAwJFaD/RR1pFmLlPXuHhUc5/d
yEz2SV/SQ+2dK5bJogoDzKlXncOQUKgcMTLb1T6+Rj6ciKpxQO4O/UOPX8luwBRCKXBtigJ1XM22
cuocIO9TE1c72wmDJe0Klf5OY+zNJj3nvob4qdfkW3PiirYru9u3XbdDCz9bBpVFnxL/iTjqFErB
0+fB8HBLdoZpCWIVT2sF808detmeTtsHKlvYFMRGdZSjLqm+N7gsbayqAfQdyiA3M/AKHmkSUedc
zqU2LasOPlhugaOBSW0tFd83lygVROc0zSh8ko0jkbWcU1qqdOaLXZyGAWYQ9XnunQ9MZ8MTVtgu
7AA4WxDj0FHN6cQHaLd+SKZ5Geq1KIMEmBTEKoJ3zriZ8Oh+0F2BSyk7nNNMHcdpIRWuuO7JgFiz
cSrk5kJqM1KizC0/WqXylHpGu3WdaK21FFJxHHyzouJoePqwptSKG9/cLEwskxH9Q3UMdVGk3/tv
KKHlxYSUwTyUq8o3nqycbrVfRvHOtKZPo6qH6yoGCDR2rnUoQ6Sk4677owDFjDI5DKCayvoUq1/t
hiJu3n8rAx+hyFmlwu/t5hEBGMPuTohp0bUzBC/LUKkEp/G1soVJaCVQHY1RUhwbVSwGeVgOebqa
0eBED7OpNi5PCnQgkVdqkbABRIBDcxEsx2qytpaCH66iCwk9nBIKdTI2MLdnNK7RAbMJ/TcGmPR9
OevTMhuR0Bqibz1MNqB4BiHsw6zE31XUliClUONUNeFljQRn42TFyTCUmFITf7i0ABumkxaeEZhF
BjxyMEMxcIhoO5oZkVt9by0Rbwqtw4QEc4FG+apLkLet9YCneau2VCCybWS07S7Ita1ved7KKLAk
8CNtbVSNt8IXGVWtxv3gq9nRA24OcqfdqWmZ7ZOk+lqONEsKzfiJVPl/23QzUab/t6bbp/Y1/JWb
atw+8LPZpqkIb1sqNFCUsyzdEKaffzbbNNFsA/Zt0XbzkKOlzfWnWjfsVI2pFTy6Rw+Mvt9fzTbD
EULeqiHaYpbj/h8ZquAb3wF4VNcE+c00odJ/1z04tH9vtmGnGYXF5E4nW1NAzCQB0aWMY34ZUuKH
Mt+L8tBt+P4N2BkS8Dkdzr/JjEGWA0kotOCAU0jeog5HeXHwnvvCQiu+MLlZqgjklHIJAeOinuY+
YPuHmqFvouWgzT+En+Aln2bkiqcp2jZjEm+KWrHxnuHyt8eAUiQoym3sBGeMQTsinfgLsc8LXTsH
rbAh2pUmczdC01s96yqIc56JRQFS2GllJ5TYE3XRRIM1Q0gRFbDM49Eoh5i9ufOjHJoZ4lFHF0bs
qvfbZhESwP38gIz2bofil93IT/1ylO4xIUiDbdTM2raLIW3c5Au0pLL7Fxk8+92Qbky0AWUgJDfJ
hQxs7jH2u23m0JKty4234EcO36si3HUu5Mtycf8zucz45fo/hv/+1+WO5FvkiLzO2k9RPSKbTawr
S/Fy1ItVObq/0CTUV+6rchRYIm+Sw/tH7ruRH5Gr9DbDpRrxBP/dmzXLnsm5xB/9ZY+3rfLjFoI2
P1sF+GX1cxXevuy773T/e3Jf7/6UXA3FRaFQKwXY9efvYdZEk0Kuh76r4/3S++ATJ+qGuVxGUktB
9nzkULZ47IzSUVAXW7np9sZcFDvvb7ntQ7779qa/Ok1y9ZeXEyneJvtPt6H80LvdydX//WW5T+SC
uIfkEAoWInReVACdT3PavCKlJJb4+Q0rmU16mLevaiGXdlsvhKiEfJN8u1wlG4sPw1VulRvue5oR
URWNVvacioUc3T+Zy5rR/TOugoBZl+novKL0b5RU0tAJp/JJYPLnsPOxLcxEZUG+PuYZnr1gkRaD
QjPQ0hK0nzuHxreCA2pifsSkD9qAYLPB3WgOedQ8OFOvbJxWmXYgipelTJVcITZ0G2oygeJooiol
MnFLDuXWsHWOJiAwTGBIsuRCflC+7776yy7lRvmyfOP9c3Kbr8P7KOI83FTBTPe1z4qv/VSFcFzr
49wVBtl4ai5si56Jn7Z/3Gr7YnozGlG/KOTUDiwEeZsMCmqBHcUS64RB0MfHg0kfeJfP6iqZqvNs
Vk9SDO+mRSdrcbb1UGfNtJd6ZFIHS47uC7ktt41yRQOEPrs4HjexwKyKmdipr5gxTU+QUDYN7QoH
vZAcyBeJUGpr1SaatacoG5HKcYNGRajFf4IY9LFBuHpZgro7tBEGK0jeRyu5mtXVwmz5FXrfxTiO
JTNp9ED5FD+DgtZ1jCGRyHllAdCpgUUGHmx4IcGodc+W0b8abqcJN6zqCDEPd6kG9RsPe5VVphr+
ZoRB4qfu0qZluquEwI8sv1qidiNHDaZIO0envS3rqFGNfJHdUIEUVXBZYG1KFzEXObxvjHr1gwGS
8aZXdxfQk6P7op4UjbahCYaPG0kuElGVd3Jt7zkp9vWhraoHJfhQqZQ14TaWKwULOxLRDOKJHTQN
/kTA/+ruons9aEdxIRp/vxrv26q0xkqgNzF5cNSjgs7cFtANykYT3R+r9gBR3tflqNIBlSygfE47
F6cuBE3GQ4L0OmcYfscClfx4Hcn1EHDqYayQ96WMIjjuTmuuG58uHwkkxkbuoBAMz+Z4uA3pFED3
0vfhPON1C900qKGGBqVqLwLQGG6Ye3hvaDQUxaICTg6R9GB3MS7KdQNCHcukVeTmwOFk+WpE5XPl
gEjFZHBc0xwrxwV+e32006aPTbyZHpEzNMJ98zj+4ZK4+AsXIZl8CcV8p/wowm1grKoMbM6CSzH5
FlHUuET9tgxeuox9rWp1N3Uv6zejPFf06ZudHq7UcN2P+nLt9NGaRgXqBlCEdrm7jOZzoF60aV2Z
3zr/FWszdk2ebmA/nK/TcdU+D+GqpucXvmbGQxche3lwx2Pn7tJgA2Qh9lZ28RJO+2z+ruvrGNp4
GR6iAU72vreXqkILa4FXQe/2m8H8ZJvkVXvDOPbBZ+e7Xe4n6xMOj/iL1Nqujk+F/Rwa2yrFBXSN
SLRAJ+H4Hp5qdV+qO8BCuEUV/dIMt5gCzR0QBGOLaa6jK4uGCcfka0UnrVp2Hm1j3CCWyo+xbBaO
Du2ke6nHFUKO7NEvP1DIyPJNiL5d9zC51/x/uDuP5Ui5tFvfy5nzB94MzgRI75SyJU0IqQzee67+
f0DdnVXqr7+OOMMTFUFBJpkiMZvNu9d6VrLp25dUqBHJ3xXND73bUA07GLFb8kTTbfBd4c4zSFVJ
dqA2HNPcon1ooBrF98asnHA88ex3e93c1oxImlvlvfcJZcg3Yrsv4p0cH1P0TqWTi+eAUMo5PWWV
KI+h8kzdLL0b/c0o00fdzNy+X3LiiN+qZ1PYD6S0/op0RCWb9iKd0toVkq2nrcCBE62Wz7ldTvcc
YR5f9ZdZzPLUnEJXMXEqE3MKHIA8NhBSu0HZFMEujWyt+tmQtpgc/PxkxsRaQ5onuuxoyh/RRJea
ZpJM4ekoWtdcIM1zY1abYEIMcBe3hyiEosR1gQ2FON4o/pX7z2p98jmPDqCZ2d8kMIr+hmSSBDvH
L1RmPC3ShgmcpkOwL6DSKyui6VSCiIuDhpYUH/APHPrk35aQjJu99CuvrqA0Cp6cxXmHsZ8EKnde
s+fslA3Y/LtIgCfpKKWjdzZf1rzlAA4HWBmAENaEvM7SWvjfAEjaFVxmHBSGeRCbrTS44rG4J1BG
Uh9xDU7iVgVjuksZ2azcAfpIfkimVV/RdTgaPequyi0gZFA5wIE32qvhbXgCTA7c2sLKdm3kHXVN
u+uOWrMeo/Ww4WdipofluG1JuoX7QI3kZ/RGpIgOIrkHTimi5rrv06NBzMmjzDCR8Cpmp9C4gNdA
uDZt9G4v6fTAnfTVUvY1l4K/SSGXYO0Xw/tpIH6FzFuu2ipiSLcggtqV1DVARMZnEqIJ+4MMz4Gh
IskGx8I8VRz0XW1Lif0YVR9Niv4BZpz02JqXhliWaEvsyoT29wfRLtaT2TjaSjkjZGYgmFjx3KLW
t2c0slDX/Wvc27AzI6SI2bpINzwW5d+EwUYy0aLfggxeunxLTYB74BBazj4/czIbJ+usHNJNtsXk
LczeF0rDNhAGu2aHKc5goJ93QwHFFVaGJx6cII4Wh/abpsBO2OKJb7btvfzDU1ZxtWXTUN4VsJAT
81wVG7bJqzdmepQxGyq25fhPxQtwZTXcKNYhQb9PlR6HzwPR2MRB4761JUqQ/VEX18FHG54ny23b
nfBO0g7xISLF000dnjvbqojrQcLwlL2kJ8qzF2jvq2a6D4i2Q8BYvinKhXSTNqfcwliqtBIjtyNG
OznBjRbUE9Rzv7TT4okM99JErnKwkmsX2EPspFdqqBJaehG9DkbvbXNnvSBQsr7nz8YBL8GwhSj/
QLhLARb0Oh1iFXDFanixyNcbN2Lm9jEeM+LdsKS70TdR2evTKsxku7O2NcgGuOOgtQM3nsihsUuu
viNVMo1sm+lRnfbjeMXDEdfvlnhsKm4MYHAxMHOQwYrbBBH7FaGqGDEeHtvgcZwAWmp20zhhtG+T
laFTdn/wo1/9+NqpdMzriZjHlxT1W9cARLp0AcnHLIhrBVhagvPnXgTMU8JeO+rDtqNlCfeF6Ibl
e18cJeFQYwWkes6t0LTL0ib2mXARsuzRDMLqn5iX7O6H+c5WXoJvoXrg2+MDDzQBgXfkScPtftSd
ctPf5zPZx52ISI9sQKgZz9muUq6oZDUf5BXkm6Da4Hd9FEtbd/S97Ah2tDYcLvXvGpXGl2J09bt4
Ve3UqxKvpzXau8N4h4ZIefPwmDnQwY0VZ5qxintH/FHQHDz7j1HoiA8z3mrFlksOF0PwMlgutWer
tv0n9c78AbLu5J9+Vi+wILVzhKgUrRZIfHwvnLEsUOp1Glu7r13A0FsCVmzM2Q5JTGvt/rv9E/Pt
93qtuzvyBuQ75Zxt5buRRoEOwJNK7oVvZy/Ri0jdlyrii3bfeURH2KnqDsXKI5PC5v8AU1Rv9/m6
7nYIXuONQp7knWesOhmox9qMNg0JkOSSpDaBAT6ByJCWbQp6TbcGobQjkDBFqdU4+Vu9KS7hCpKs
KG58NME2KNfMw0NSrcdVuCdeycHqImtOpa677IxM0XBSyf0goQctcSSviGCWXnZq6/ZvhFYqRyKX
gKTY9Vn4juyB1BsYn+9ANWFT5Vdtm17FJ38fn6yIW4KdgvqPzlQy86d8A4id+uLVfBV4MqTFfUnj
FSFl04fBVmMusolrCPJd7vCkRcY7U14L7cgNr/h4cK+g8NVecBJxnvGC+CQ9krTWPcjP9Tlzs3V3
px0H4C138UF3FJeTfU25XGWnOdpROdbn7q7aeZs3QkWn43Qszwo5H46/FVi0gtWJy5tsgZiwqyNR
u9UjHCCyNtZwsBEIPLAG0Q42TzpHbR28Njut44ePK2I89m/1+3BMz2SJ5zYacDc7yvvsGMj2tCY1
14GPuUpcYr9tskFPKOdsVnHzU7K21rIT3TU74o+Lx/hcPArfwvvBbd+jR8uOHsnt+FU+96tip9mF
CyS3efVfdDI+XetRgSFj0AS4TFOssq605q7xQkvGqcMeJns1YYzC4YylqEwb3t9N99VxTlnZxWdh
q7nGUXssXMP1nGxj3WUOOpBXklmExg1OOjj819aRHXK1HFooCGGQ618FZYsenpvLK8Fqzsbf0CnZ
JQdOh+fosTn2v+IzIQ3H8h0ABn5PjKu/vqXn8H5ceb+C1+xHuhXZE7Qx2kE7tCcLzD4ErofsgeK7
7KzbN/EpvJLqqtO2kJBFHrb9KP7EviM44uCMT/jMBvvR+mjfGpkjGx/KK3qJd/Wpeh3PNIQ0kOp7
9Rp9V53+HPnu8BAf4oP8RNrSXXlVn+KV6LBTN/KJqYN4nz/wQV4Vrc8aKaZLrVA7GlvdQSb4bT7p
tsIL6c00b5hfaeHKN5XZU2jj0WVL0qu0zS7cEvflT87V/All8A53zLp+wtNHG9O85MRPnLg7xT+X
8755iS5BQGqbPXAVucMh5XgRZo3HR98rpMGgThfRj5BEYYc/G8DsL7zHxRS2Lki1maDHrlFh8tvQ
X3VwtdwzPqaP6EHwnBks3dtSt5ZEMq82oGCIbBCfhA/xRLsMZnc97CAfcLXc6Xt/O+wGDsh4Hn5U
r/j8altZc76TW0WX/Luv2yQmPQuXaY2Kd5tzR4qkLcMF4nOvfIs34s7fhbsBUr4NXWdaKXvhRBIP
6YbGffpzpGtXu4H1g7ArtK4p8gILd/WLadio8oLreC9ujMt0bMcr3vEDXQoNoDB5qK+5Y61Isr/7
GV57djWiRGhNk9vTVd5Hl/A6vQxLA7i0Et4sEURUbtdP+U+sEvNQl02KBB8kGYpUJNoPboMf/Ymg
GfW52WXusJN4VHtvLuXe+sAeIAgOILjYMd+Zq16Db9qxu+iozBmIOfqRU993jdNWDse9ezBexKfq
EhdOjCr5OvcP3qSP8o1NjAhO1VxYs+NxIszX7j4mDmNEasvcGNOw0UXoTwSquQANbLmyx/24+ui2
9PDIBLpXzqZLQAZtBbHuq+pCW8pt8m1KT/24qZ+SC01eculP7Nd4y6j9Sji0RHBc5D0BTjZdIEd6
E3cJQZJHa2VCbEL5zYvFqnSz7UBzo2+si7gRz/kWK6L26L9U68IdqVdhGuPi9bcfgVustA1iRm87
XPUj+UDc8KIL2z2UK4lGUnQwRdvpS8kd58P4Mb02vaP9kF61i8m9O1oTAfdSHPRdcwiIAb+Xo1Vv
rNpoxS1NvqM7SB2Gk/Zp2Co0z9WudypXOEgPqKc39FD55s0dQTLwJe3+pzn/en/fHfINioqfHe3E
FsefUzrSNlpHD+E1vmqHbN3fk2LoSC8ypwDkPCTRTzAF6ivXrPdMbZEDqP5UQvJ+VuLz+D6+F3fV
Y3yfnpsjwtKz8d26BI/Gg3SpEmfaeXt9k57Nq7iK3Oj1I3KF++HQcTkr2/kfaK0Awl7l6M/ye3In
aKuosPtkW9ZEWjjCNzHZIpKO6UJhkbW/mcGJO434XHtHs1nTL97r+3gVbizKuzueF67YK850Mzlr
5SdLspM17XTe74ZHf6/urMnNojXaosn4KY4hJqRrrI8cxalxjcfmkcE5f69zHuFyfszvrRc24oM8
afBQUbdeNHNAFenxyobCsxHPR0vZ7YuO9fM1IGeQfnRqBagibtq+Req3vPZZjYIsg+YuuvIUQhl3
UWh+6mtnVfVtcZnzZ22u3Cuqs1Shlu0xxWTfBoz894b0EPfTsAtICSy9vthhbXSkpsbM0tMX7EIy
x946ijnS1IGV61ZlJ4dbZLmAGriqZzp4KPRbyQAARQ7dRaYmv6kS0pmWCY8upIzqO79Edb3oNJe5
ulaq7aT07iLW+xRnLjpNCkCIp5bZuBFD7gI9zWUCRikjWEwOTSqY5pNvVulq8hUqJBmpo1OpIR5T
eOCdIsaTRqW8q1Rqg6FOxeEGSAsCqXabMf6QGp3qC/7PKKBHXRBOBVNvmDvlcIliPN6FTjdo3mKq
WowIiJFoOFocWja4t5CImPwsA09b6aVwoVC7rfwqoeFkmxRfqWwtfxk6wyDWcUydRZLYGPPwyDLb
DjoljZCQiHQp6S6F3qWuu8wZy2BdX5aH1PPTTTTrUpfJoktl7P8fi8trhdCG2yrw1z5mF0oqswyq
mTVS3TxZFpeJWFC46nqewJY66DIpBKKqVsus7nnXpkXYsNRlP2u18kRGAYY1pn2gC1vkeYUtGmjq
h0Wz9q85aDP552vLG18Wx3m95WOxUDCMkmbjm2TmFLrrn7FY/xShqTG2SgMQt1yqIveZRsoPUiPL
IObOSVPwuxYu3Qj1Z19KEASifDqn3q5v/ciVW4WWSKUqXsyjOMMsPFzmYtM6kDIZu9E03OWinqE7
K6kywk80OpSA7aUtK2ndCXq5n2SU/CVVdWqk+rMhm+3uc2l5w5qtMKFPzf63F5fPfS4vs92wsjKj
OCgTNVeNBl+uKCI3fkX9uNa0gLGxZX55eZlkjFUyVMLktnh7t0RuN5RdsllWu73++S1KW1WILv/1
Yb3PrmZrNOu8NBTgJKHkdKOonUKLUVBbrseYKkNnewPEkGYWn3qzqUdQO4KNpeE1T7Rqk1vq7vbe
MufPTglzmoHmywcUvazF1fLWMillgYOG6ia386JDnDB/6/IhqtfN5EizOWhZcyBZc0IyMn/V7dXP
5eUDy0eXVaPFJrTM3r7vc83lxdvHb5/5/Pqvq5OBhvGr6h6+fGT5g72Bn7GvqGnfvua23tct+235
L7fs9qdLLU42shUx8vyvH/vb1v/26z5nl096t33821/6nF1W+PyBFlYoh7hM9fNwLFvyH/fJ8mMM
fKX/OHi//eXb7/zyY5a/9W9bcPsT09vUqE8M073W86DGQqFftIXL5MtrXxb/ahXK/9S1vnyN1M0B
SrfVl7nbOsvX5ovS/LbO7e2/eu3rn1m+4svXfq4DuOi+YbxtvYglzWUsluTAfFPWIFjncc2Fpr+8
+2XRWEY4b2rdT43usvpvct2cWhMglnbzV1+xfOMyuX3N51+Z9/bn1vzHz33ZsP/4Nct6t7+0fN/t
tWEeBVsENf/fSobm1Pu/kwy9vNdBmPlNnv0hHPr82D+FQ5L+P7B8NP2fPn3UQf8UDsnq/9DNU+RF
/fMvzRBCI1FWYUnSuYN9Otv66xkI8H//j6r9j6bi6rIUSTZUdZYTfaHY/x3VfqFx3uz5WP0toPmI
klA0Ac6Hof+nYoiAsRmP2urgwzQ641U87urG3zW+SOJdm2IjUKgDmzJ1CkuKN3qfHzJRzD8dHgyI
liTWWogWW/EEUPrXb3vyL4ie8p96pmXrgCDNLE1LhXymfSEh+dqgJkbQqFedclY55eopsRibaExB
24WJdM1V716TMF1medS6Yw6WG4IaJHOfmCsjNUPkxHjmvKmCcaNFR3yhyCxHaEqK1AeX1gvXKSrM
fGIQRMm9j/+y+fPO+7JzLUtB4WWaM1BhJjD8zj6oMD32VS6p18kailciVKNzOUVUnYyiQH6gyq4v
BdYd5Uh84a+jLzZ3jSQfsG8GCErV8ChDzSkbE591njimEK8as5GerJlSkgumi4w3XYdEIu+6rr6X
Dbk+gD61cy+NXKUQjWMqJNf/8pvmXf7nbzJkVZZE0zL5bWht/vxNshL6mRUlyhUgRbaparrCtND+
Wuz9XSuTgWoEknaMeRJYFzGDfF5eCrgUA0iDqgf2hvxecxjLg5Eqa+TA0lk1H4nFpqAVxeq9nlQM
zWD5Hiy/+Wx5/iOZdqFM/tumc+2oXFFcVcqXsykrMq/1C0u+SgXdTFyM96MEIRnOSoLBwjH8Ljhk
PK8gkwEC1ybDW1E7jclQLO44ElYZs0JmQYcfT/RaabGIkyIPYi3AkcZPOAiRfBI6OOCjUVt0+bLg
YgrKiiAaouFVi1FWo4ZlEcYWPS4jWXNu8BSoBvjkTerhilQPqyaVrVUZTpSl+gB1iE6GntADlTUU
4AY5sBg197eTNwXXwvNQ3AJnawVL2pWjfw4D3TotkzhyjU5PNxo8Ggfg/mkkQHSnhTx/SSmjcR61
WjKLxrfZIm6bffjSCTlWBZAZK5oKLG0iBjczkqI16QDdZZnr4W3HUUOlTiHTWpHlHEiNt8sla2OW
JAr2PehtPX7UJ7VyqiGW0P8h2x2jqtwNtQiGQSh+jPhxd2lYf5MzHjGnwVSvgVSAqq2r7f/Dqaor
AIlIBJFmVeSfp6rZm0o7GIF8ReJ77IyWQo1ZVRuPnBqSZNQdCEnAlCqIg7F+CkKNsbEUbCiIDGAd
5LOdgrzYtBQ4pbiajkkrXXvB9WO0Boo1Tu5UWSdLy6yX/7LZfxJT5kYPWguYP91AZyrz/5+brQui
EQ1aJV0nBptouIN7P9ZBncaM3uqpuS7J2ODAw00wDTODuY/5SIgfags+rigfdDEk/YAg3d5UlV3N
0KSgBjyKlhBRxqANN3+/udJfNAiKZCqmgb6VZuFrG91ZVhaX8SBdU88s78RxHl6L38I+OQaM6zHO
n5VulJmUB9SjNGXxUfKjpzA2m/9CmZ2hNV9bJkWyiM81RbZG+wqZ9Uaj4dbEUWqz7qGMJfVYUe+L
yKMOiVgWhfY57V5jgIIPc6QCACQLaaEsX5ZdiaBnHY59cq6yRnXhljtYCcRI3gE+KeyqljQ3jIQj
BwemVpZtuyE1dnLY3XczWTsrx33vSdYa8XqNCL/E6i9AhRGi5FsUB4Lz9/tc/otTBJ0vRN1ZOKz8
W0smq0JulaKH4H0Iv6ttD8/ARM+CQMtwk0i7Jyj9l56bVx7qo1XhDckbwPeTNELOkENlApfYtJvR
nKpdYMgHuUnFDsvysJmsTHBLAdXB32+w/u83csOgc8E9g3+G9pWSKhWRGApKJ1+rujEJZkBvQyON
V679XoyNQdlEVeBkhEjpjRhunyHmh7SKCGsglbSNtTspYPBWzUmTJoX5KAVx7Gpm/qaKEsOjIgdF
MZV4h9Xs0k/I7WW9U3am+qI3vrkVA6VCXIQyH+IIAei1ArNNV920qANQIAr1Y8lIj7h70qPIILzl
5wdDHu5jUTaP5NJRt41Q1wiDkYJrJpXV7MgTAPQidOYlGij74Ta4y2pf+yUgU8vCQroKrbFXotbf
55H0IFm+8pQOAsPmcq7utTq3lcUmoSvCPg2qFVhX8yhXFLD+fr+rc1vx5ZZnyFwSIilIikWD8mdb
EiW+15qjJV0tC0i2Y0zd/RhM+WHieXerC/pwLyAmc0L6F8dxnFrKqCM5WiOVfiGttqmIlaitSQgw
pY2aCee2VVA3gG5wItHvdhGKRd/Mx0PhP7Vd7XiKaa2LsmVEDNcKkhP6htmoPvgZYwtdFF1IMtAf
TVNwkkw+TEpL9krOqEo5ev1JjtX11MfbwsyTh66ciBZoCDIKEEoM3AftPjIAJGuxtZNzJDZ/v6ek
PxHVS6troOg3Qcezv7Sv9HZhkNtO91TpOhTZi1r6IQKL4FuccCLWpaS6pi6MNvK1EllAmh40MpID
bB92rA7FYfSQuCjFCELSGP8LDVT/2ovURY02DaYMJC3RxGb65zFM8a1EYjzWpKcr+SHq4/rO0rQM
n9cTXC3k9oYAxVkllKUAdSTpSbbxwLlSvCoYDp9P30KJCaoYKwQIsqCcSHtCENd24nH0rNMkM4IE
VDPZqHIhrEmvCddxPcVu0wbjKlO2fquK973y0uvcF4V+gsdTIEOLjeZdIMN5HrXJhCncpIlWrnIV
49+QFJuxnCxgk7Ojt2aIsp5PfgWRh9gVipOGoLK9AEVNaJGCZ4AdztRYcwLC81BJ4uzqNcVVJGk8
E4gVxWN7RIlUJDTN9D1y+uryc5ySqtWZFFgxVKdrLHiVA2XYd2ofEoyWEyithLnvGlmY/Lf211L/
ZLQSNcZx4IICMK6CZ9e/EplBTllGGY7+VYj7/JwKVMNVIaEsnAWGkwtHTSt/hN6AUmcazV2D7stS
suCxAemy6ykKOYHxYQ5VfNbGVlWhMk0TlPCSbqMk7gyjYjC4b8YGFaBaO5H+kdQ+zzYY47BF9QwW
1eEa7Gh8J0qvTVNK97E3PDWdLp7a/C6y4ovYCQCFkkbcBFH1PWwZPrEHwF4m1cf7vpP1h7QRiPrC
6CRHcke8xmro0H+ZXNKIiEJGfUd+Ugeax8sjHz0g9CfuONGBUQxGbxOyghJ8VgG9pE63ttAXnchE
qF8EyKd1c8b6VFTT04EM5Ro33VHR4+H4OSe31yFV94Y3KHjIPe8ohUD54yG+aCWhHXlc2gpYwo2R
gHTClk3NVCSQxxzgJMXyvTX13nWcfWHHTO89tymjF4kKHpoIas+Vla+mGG1TNaHaSrGtbYIMmlNp
hGBQoUmXUdFtjKg2NnytYvs1UWNN7/Ew1jKUGGtD5Irga+yBTu+5TL6NlSTtWkLjnKkW/ZU+yBTU
hfFoFVK6qupVbdEfqLx+uHom+jwJtP95NHP0ep6lo09Nv0+U/vH0BfxOTT0PansUEHZfEgfce3VR
wHs7YlxLbqdgOiTABnWG2ORQvE0A9N1PdNBosPr6nHaJuNFBzbmg3h0dyMhV7Tl7OLzJBqDJDykS
vE0VjMJp6ktkKGJ3jjpLueuaiEyg6T0zUZxDfdWvYzaintKkXWfqd2rlfauiAJ9P3pMIkIZuJXFC
RKqwFoo635axTmR2Xv9QE1neDcaETr8zxUeK2ru8JkONwxY6gpnv6RhLW0VTfCep43MoDMR+YzS1
xTgpDsmo3xVcKtuhsJoTg00VIdxWFhzNvP2JytukllBHDIgjF5Chna0Dr67PeEDrc1JZ7gRMa2dK
ZnqQrXFFOaMkKoH7rVVaoz3VQOW8oj61oQHIUzWHqwHkD6aWQBofP0sPm/FiJjIDnWZQrMMwyNa5
lhfAhdPK7kfc5Z3HUxhWaUOU4nOf/MoTLjBIe9ZWEktiiJqTR5cr9+vhNCpkPrXYsV08/+CMS3rg
NMiV6QqKfmj0rt30lYWsL66qCwzW+qImZOVN4JVXgNaTQ5UU/ipnaMANqMIPpjg8q3zqKIgiALxJ
MF8G/N5eN22LGnVDPKniXdI04t04jf1dtMNmGQH+ZifVEQC9NlUQ+1pF5sRB6J8xquybXNWOaaC/
g2QPVwAHt2Ez6BeJyJ1NksMP9zRkuL45FQ58j2IlV9b3ERhh0ilvg2cKmy6qvR5nIf5ogzN/xZAY
GqTJp60Nmp8G0Vpna54YBXrr0qQoxLOdcfACD6zCkPwYU9+/m5q+2Qmyd5ebHrLSSX3Ms/pUVZ5/
CnVFAshYdVspqJ7TMpYfdF8+BMI4nUNECNQe7E6R8fty2n6E0/Rj9ARjA0EV3QGM2CP+WpvOGAov
qRoOhfYUFDwLxSQfOqkq2ao1GXdLX8aPwks9COHZM6ozuMlg6xept/Fjg0SlBC6+2ZWqQ0Ogr4K6
y7EjG04J+PuuzYe3EvN9Ug7BgxqrKw9LwKpTpm9aMOJEKw3LltoSjXNnwBNTL0WEQC4upQvtVOC2
RbStZeQ5RlB7aDYx4+robhsdYL7UDdU26ISfQSMpu7by7pQ8R65nteoTdO4nATjyajA94r1DDRvA
Ai/4bXZJHB43g4wNYMlFXbxqi2ttWZQXn8gya0aMpZvxtFZnPIqWmZO4WiAGn8siI6leWJvOl6ho
sPEn2cDbv6AUFsTCbVJZe7Sz2s5Y/PMDrezKMNGXzjAHlbxBFFAe8jjNGPfhPDH8aYTWY9iCLnfb
UgoZpmOYLei7biPL6S7yhRHkWPf++XIQHgNdjjdFk7Wg1pmk83huG6ZzIB3SqqTE2APixjV4pN+G
wzD+btlfoBGCiNehSYLvEGqqNQMlDH1Y9biSMfquMQk/+ar/VOlttTG7mO5UhuZkyd5NxoQbUBBg
su2k8GBkXCxT1YnYkscHOaChRjUD7b/fZ+2g7RamwSdpYx5u/7I49RHiJaEkHMyqEV6ouBW6OnuG
WI0Re2YlLJOFGnJbxC6ibrs6cggf+UcI7ULaWBaXOb+fk4+XZVz660oSkLAY2aUapIcoUf2d0HBL
NhJD2BAcNrpyMGKukhHq6khkGJp7lFTqoIAUareLxzsxjFB9mM2hKnNhZUg/xQICZh8hagX3zDNt
R3SEqfd2UxJOqBIb7jJ+yPhf2Ytu0vdozyIipqzHpqnI1gautRLk5L236g22ac2mrRzstot1F1XB
2tAJEQsKz2kDbSSfgSHgOgnxGJQpO4p6xb6vxF+CJbxbcoyu2eDyDHjCJQZjV0X9qmoQSdWx6vod
iHC6OEczHgkizoOdWXLvT1SpJMPoPRPCNRT9FixpjaoaPKiDlekoDxDQeVZPHCkRHnQNuB8GQMqZ
/sxslNCq4ZM5UBraLt66ZBnMWcxzi9mN29fO8nHvLC8ttrZlvWVuee227udn/+Pbt2/QAoqDTScE
zte/mS4DT7c/U5QiWpWRYJxlu5bVP+1/8jxGjA0dn8/sUrx9OeTqfOUF5c+qLkjtWN7IaZ4mnFXw
o/uJZ73lryzv3D63fPeyGPuFTJ8fNbw/Cq4G7h15zLCOIq6Q3NQUNN88IJl58yOKvI0wzBQGkCmu
bHnAg3QvbPfLZJLlCsGaqDha1NDgjxLoSoRcpKqVzkC8l2NqMY+XGr4lUY9NN7Y6njhUmWJYIX8H
baPvQjHQ9hmqhn3ca7OCCxvgWmiCh940uZKXt5dJy3PQ3jQQkcklwmwrU0LVWd7hLqjtSQwH6BBN
+PRZb3lpmSyLKWiQraBpbv2vN7UEhsGyRpGgfu5EzDu3D9CTRzDE07KTEmKx1bwUCZzQ7NK4mfBc
cfOE71bLoNgFx0zJ24i++b33oKUatL7ZZOb5GsPky2yGkWZyGF9hvHZ5YZn0uliggJq1QHlBJ6wF
f+p6swdsmSxArdvioiAyFp7W7cXF13dbvH1uWfu2uMwNPkJ4qzZpgnqkL25rkDrjyLNbNVYBPc19
9ke/6UO4zPMo7WItvE2+AsDGmTtze/vL4vJGMw9t3lbxx8AcEVwO//jcX32E7gDpWRiw3aCl1vG5
dprCiP+cnZQBee7tk3UYNxuNW46G5UMJZI9sL2Cknxt/W+32Rxdh1m1xmfuy3qJ7ur322w9f3vny
kd4qyTVUThYo1oryaaN+/vGhNRSpcJbvKbypbh7EeY95aQxYbNkzRUzowHYS4UykBnlmcyr87Ygu
i9ZC/Unz2cX6Ob+8fFt1mVsOb5h3/kSRZcYEdZ0kzNSTdNooUbjtRJl+fz9Zxapuc7fkQXwRilUj
PvvVcgYMkxzV3xaHo7U0HXrF05FU9jz4YGPQsgz2xEwuymQwsssENx8Cotuyp/mCI9QBEmpJL3DS
azxhcHLdXJSaLPnUJTzi61LAyEK1DkWzd5a9uhyXio7vWi7zx4Knut2C/5PnAzzNGZvNatmBX3b/
8tpvh6hY1AOfe/0268UFp00Iq8Rs/e+GEDKKNQNRxpzQiqk1EXGWRnZtB+8weELvJpM23OdxTCxS
wROXaK5NoTbXIbDXDYoq8srmMUw1xnWCqCtYFVBLN50FQjCnK2lH8lSdGII4DaVcvmh3gu4pRzO7
ehI+QFjiO18ElAC5xLfbQPqYpBpSfy4+an0X7uTm3MYiiMBUvZZmJW8ptHyEpJNp4xn6c7JSaYK5
5zFKRErEKpdLHWdX8DhVgkEXQX2MYP1t9NL8yGms7JagAJy5XbASQu71Q2i9lVUmnfO2N5xBVbyd
OAqHhKjDQ62Lb1Zg6utOjqZtY6I5jf1pNfYhQUCp4ABALC7xVK5hrPc4/LxhnfU80Avq+A5e+C0T
uvwQRlSgRJGHJ0aYZPoGlr6uavTJSmzI9qDkww5d0veJAWDgsoK18fzavxPBZhtunanVNfLHZ03P
jd2YGT/Ich3XYt1auPx6QsJF677M/PDeqKdyU3TRU5eqzYrB4QRjV+G7ypjDpEl7DfgTBTNFmvxN
7Ye7novh4udUq8iT7ggVznFOiC/aqGrcYj3LCUHCuOx20jnh2YdV9l3IcKKBkEPfn0Vb6qB3NEjl
QZ30YJeEyTmK9G6X6PFVtcT0se2gs2uq+jHIo/hcJVuCLXMing1jDX8rd02gGC0oV/ouXbTzTH/V
w20mObS08MRSM+B4fJ8M5dxZhUaWEvdBD6n2nMCe5tQpCXvDP1pjptFKqG/7lHGgY9qa2bMZ8yym
PA51Zb4nPhJvX27lrZT7CZGJDiFT7THWaRQ0qS7v0Iu1SMalTVJL1pGwedtshAE0ljfhEeku3diW
W0MaiEMPqq3WirZgaO1VbgZKKMrIGGVqxge/CWtOtYgHPW50gvm/3J3JdtzKlmR/JVeOEy/RN4Oc
RCD6jj0pTbAoiULrgKN1OL4+d/C9zFU1rGlNuK7u1ZXIiABw3I7ZNoq43SQ91AVLzKJOrXVW7cYB
3yHNIOPkhudqkm/pFFgHtwGyNSXVdtRoiFR0hHGXAG8PJ+2dZmX8HPcVcX8S49G5ygRxGpFNp9z6
ZRhQl8GaejxdU71yF+jZid+SnvU9UhUTmT2bgKidy2uEiA19L+z/CMhQ1yKy3tjfMMFyQt9atNBw
dTdXmEFbUyuCk6KrTxbgokw69ll8wtG33oboly31k87r5NHK3Z9O61K6NyceNFx9YYUnrl5QcBOL
zOnQNZTE6qZ/6+bOe7bb8lLZXXHuzfl33aFRpWPmX7QhVDwq9kgRrPCF5fpLaFQ0MRXzBvpBt6/7
Bst/iGe5BdURGiaMoPlMXS/7C0D0kr2JD6XwNFlLtLHtgu+OF5jMlGvsK728FrLCcz1TDW0TAXC2
JC/7x1DkwL38o5F7FVIxW1GoxIxIFXmYhaKnLnfNHUsbjPhTRVzISE2iK35DOxT7g7bWKahSH+SV
MyNrUnNUDh4oc8s9DUuEE9auzm4P1oOmwoW8CRohEDISZonrnBi85nUNB2JvtYC4ZLBOaPMhTFV8
aMV3zmmfPEI3fIAAIz84VQntAvWXHuqPTAZbfku9deyET7c5ylM7j+MT1oNnu7PRE/hlDO7TYdtC
kCYIfkXVYl1rGV7HDLy2DgiSzp28DhIGv87stXR8ClKqhb4aEf62zeYFrtjLkOpwm8pg33jLpRDy
ozG6q+91885M2LVG8w9zKK24wUqzKaIuIahHosz5MouDgqj8aX3QcbBc6BzYdN1BBiOcBP0TPiKF
MJP7U9kjBffF9DRQHu6VRbcnKXwrvQY1V2QxxLfupWdDDetfdwehn8K8NQmnw3Zz/Xp5VhMKo1Pz
Bjg+eAFOrZVfGK+U1u6D4GxXhf2SOSFt7ro7e4T+4QBE5MpghK50OJknnZog/7vt5Ol3yBH9RmLe
vHpTXWwayqg2UfBsKrc7p/WA0E/qGFpbuDMSToCavoldgR51p/qs6lyda7MyLnT7uMMon20w6NvM
ITk+KhGHuTWexfKrUbp7DJHrRls9M8r5G8X2YL6XATg9nQFOde6dInuOUh/6RlZgze07Ce9fZa+G
k0yPAfm9fKHhSy/++Djp3zQrdb+AlhOkbRfQ6CUfWtTImm0sdfZBMOt1N6UKDaiUj9RfBOuw6iX2
7PumpEJNGJfHacAq/v1vEiftTs5cf5VFVO1xkK+Brvs7c67PoesZ+wX4/tpecmLQCRcMxO5dLvl7
3GKSl7SYwSh5OOfbUZAVL8riVQ/+qksbAAKhKG5DMhITWAQbj6jjy1zfZuHRlZVXhEodZ9379mns
eTAEvuxjOeg/vjdcdWNZK7Cmn8A0g0Na32/bAi1a14TLOoZKRq8u2lbDjHSvMT2Mw35hhnoI/GF3
dMzGO8yhEWxMOqF49LrGc0UCNHTdv1RNqzfpFcfS9HOMItRh9BWlIX2eEq0vlocsKj+dTDeXfqoB
L7GnPg6PRsAS0G/dbcGNfsfahaO8G+xaXafo3YJnGKqo7R8A5KtXpBU+vgb9EJ3nrBsndSke8e+z
kvpEnDd3VcERPmxVRAFdhHmIZoqINs9rpx5T+YO/cjkoXoWttqBE+eAPtZmR/DHoU0fz1+vERTJN
eGXWsg5eh4ZyNNPwulh00AWtsnxPqyFhowfaPVOU4HY+5RBw5bC8Uwq5MntqqplUP1y3ep2Uy/CK
xBol7RDrXPnMA/NL6dU25jK33CqV3uYO9bPw+SYKg5RmHlZ75WjyM7mBuIIj3vQ/Wd5ZVzMYd7yQ
jhDqh1P3FpVq6VfasZlr2DM9zrPBWDlk5yB6mNPJj+26em5SPspTHoImsrj9M8LwqdDLzVocSms5
K6sh6G+L5fUbP53fck7NKMhL/kJ7zQV2qbduPb3sFh2tw4SCviL6k7cznTITl+uAgWhTBGRGS7rp
Zu1sit4lTOX+Zaqr9tD/grj2aj4uo/ximfPkjbb5xzFyhOTIf+fpJTcl5SaWi69KVsFrtojlM0tp
Wh4LEoS90zIzTmUIh4JMjLRbYxcFdGYZnoro/jnyCDXfzLb+FUAdj+AdHoHaEet0SWULOxnPS5pF
Z+mLm+UHzPW4RzZ5RdChLzlpdMzSZ47iY1QGFEnfJ68EdEAylrvSCh+XFkbvcJdL4FyyZbNks62q
lo6C2Y+z1B2RhQnDZ0JhgCjICSZl4f+I0gpwCFlyr/Lbs7ImmABzCv9AZ6uyVOZ+KGlUU6nzENYi
fPBqtUsCFIxK5SdWgnukbHQVd/nRUrR8arkZ9KxjYov+4bhxyMHhbUsAnThPBZ6ZdeX5w741eqZl
vwSOUd/rCmYWdhXDflYBODEj+4wpAb3YnUmpvMqArOBgDqT6AxMjUhQ+yDnSx9I2f8yiAuBp8UAJ
WKrW83RmVBj4DmjypVPzT+tZt1lvpfK5V8PAP7Vl9IAL9GZbiC1WS/ZiCcr1ACgjF17w0BbND2mV
p3yUxg7QHZSshZKCgu3brld8O4xVBZ6IYSITJJ4KbUyHKBzLeDbCvww8zsnoSDF1kbscZksdfJ5t
N/xPh46isd04UXEZhPOn37OAcQmwvHpmeRNuf5znhLHJ75dt3rXlphwC1CXH46J3B2AH9AtnYOrC
8qcndfBV98mn2/zIHVrS/MK8VaPzo8Faegsi+Q4S1zoOtis2tuw18yZF0W3hESG1xlNTKmLdOVa/
rLZoVmw5AfNgwW45iSterGN2/zOFN1Rkbv02sl6mSu4dIxFs2hYYNRlUz9AMn0ruv5UevVPVDB3V
lHjnMBeKnUkYYme5M4GxZvmLNv6UZTUvVhPw9oFv8KUPkCq1fjQquTAe9cfQ8XddkS5XM8dt0M0P
U3kOUvGjdZX1YJPTAiHbSiLNzXKbeSdW0umSTUi5VOKMq8YanF2ihwc9EF0pvTup+dlvK5cSSVrL
59RqaOqcHiuoKGXj55coobhO4praVhaktciiRCaEnPNtz0zz6g7JzKot99c1eknPkoNW7Hn2QGZm
E5Sw+zBeGvP11+SwvxkL8pkBj1GREUg2TTL9uv9Nyge48kR6MVR7M+yXw+g3zZpXgdR6vtT8yXn8
/RnHJku5gpAHlau/2BB3mUUUneUL236WNavZZl2dz8yUpntqx+oLZPISY8MxGY7oACXbg9worKds
lb5loXFmS9Nc0/mnITFqhoiQDxiiizhted5/fykxu15aAf61pKSAyU+cF0FePmw5n9WZgD6ME6mC
65G5Wuw53rz0IIWG8qPvXKySEUHuxJcJzJGWQ5riDPK9dmrs6VioxLkUSfv2L2mgMpxDWhqnhn85
36uc2LJTx3NZPBmda84jtG7ZIi552OzLKPxzR+FyMxhPbV8+tmVpndLCd7dJoU/aCXjDTc+4uBGI
5KS1/diaaaRV+ovzdb83tPfLnqGhFkad7VXWWCvORKeK+ksWfOEhLLMIQ675p1kI+QVLDZHd9frT
OEIi5brZy4mMdNbD9AGEnMSmDZ2rcMeNU7voQg0avNtVxHcVUN4qEu0BCdg+tAO/zIDn4SPQIK2C
KOfpVjabvoY8VLD42HEi7laCi2uNbFOd6sYsNlosD34ljPhutBk7djd13jYrK4LMgz8B99Wmn8Y9
iwjn3Wv+mFRdB7pR54HT2IE5/J3PTE8J8NOAqvFYltHVkKg0g2mK7ZiZ84OmF3UYMgLnDu6eNHXd
Ry8yTugLq94t6ks1ONs6FaRJaRTlHh1m20VGjAgJXCgb5fVoFwaV7FXPPI+ti5idGOLezd9JkJQX
r4OO4qVkwhG48k2VBdEu02a5xoepdkbAnClx/Z74w7SbcInpVu/93sft1tk04N0Fkmro/8h8Si6z
TB/sdLpllDm9zQP93lVtWieeuwOBZip5c06LBOmAGbgWI2nlin2EUXDjBBU+OW/csPVtr6Jq2t1Q
OsXa0FJsDKeY4wYErTHYT64uvhrFjjXt63lXAiI/R6KM9h6LsnU9WH+N3nQuQU+yEvL3TSnVx35O
UxCf0vXchSN16qzPy/tyO0sq62qIfdk3UFJYebFcMcWK/dB8bIJIPWRAqH30GSNTN9X7r1IaF9/R
+dYNrCEeI/OAuUNfhiJyV4NIx0uQVjej7cy1fz+QQGougIOO78uYbYOptP+oCbaCiGB4uaP9qrgl
RoOfv0zdwOJ3Cq5tD10mIsTYudVv245SzuP2c+sZOQQVXBR2RCAYyLF4HH0mkmFKtwmRxE0TLT2T
OSwmzCcP2C+dQ9JxNVQy2zCM9atioAgpQHtY49YpYryU9yODGnMS3tSDYKALposNHo1Mgr2BwwfK
GtIOWhaLc9UBSBtMzWn9PpQUllWQkOOMwPqSTbvs9m2G+XIBnreRNKU7HkyrhDU/CwPaZ+eCLAbt
1smc9Vs7CWPXHpNdMVoEiOCPrvvBzdnfmZ8RE5TXdrzGpfyYKAc+jp5dPFkOyxBJU1IHBP4eSQhD
Di+mC2oqk2kdT2n6y/XK6RhRu8Xt4kov3l+hgXQ4HMnDEgIaLa1ioycMl/1Yc99fQHd2HPXW7FGM
7VTlR7puynVQq+Ic6puhoU81jU5WPonhXdi/GkUdUfSSGwdW8A5uJmKoQ2IPR2KgMCSEGxzLAdxP
VYI3AVpgsXByt1zRNUZJLtSOXV5i3Ox6ZnXVAecvzPFkwkjzMtxN1UM6zNmBLkHnoDQMqCHI5K6Z
2ueyCkJM4BeHFf4enzfYg9rd/lNfM/unImKi7mSkb3rhuNAZFC3T/fquZUd9qR1C7ahkD+nvgadR
fjb64ONbgqkC4Fjw/a19+QMks8U2F0NQQ/kQ1407s0ScaM1Ly3FndF9551XIqcp9qKfpjyd8cEYJ
XbWFiVO/UnBxZu/Z62uDJj0P20QLncZvoscpsvShlB1nVmdOUEnlX37sR6fNX8HS23S8AlFwvI6T
pPQYjiZUFHW3cGSJ+XOwiiIO05IGREF7o3DAdNlZ7d/s0YRJ6m7npct3EhN3TNvtsqU3h2qfAEAD
Kzj24I6snmyreg2n/CmaU2BKaT5v3IkBxDcnsTWjxt02wrvOfTCeJEsE8+o2iT560vkasVicLeHF
s1XQaRzhnshN2ovw36p1IQBfpSVPuJxJJV7yYOacbJUgZu4DxoTHsZfeJSsncSrK5KZqcxsGjfep
5MVesvDsCHQkATh46xXLn9Lo0rUwRz5P3dIeKHBKmLmbr28zfDKHv2rp9+/wBv2CIpww2Zn8kJuM
C/7mKx179qs3z+rv4jRrzYkJc5w77SfrFwNXfhsWG92vm6uLEzYPk58jNjaVsy0a7KklV/MatRkw
/9hdGhWevdSqn9BtISDkfhAzTb0OBZxk1s24B3IvPGM4+kHffXdqUzISY+DC4a8Se1X01bChPA3H
Qziz+uj8s0+pozYFnqSiofoAfmVORc06oKbmRbOSwKqLP6RurDW11V6c4L3d96YFJV26lwRbNMgz
5epnGgLB1WRdukVWAit0lx6LtIVvNTzY5YxKb+hy6w7FR3uHrBe+8TYl7F9CPJ+ntJS3Pr+bFyNY
Dg7bU1KW6VFFTzIogtP3l8pw+cz14okaMwfnpvuVcUbFOIx7bqWM+lMXV6bk5lyX/vxe5gG+02xT
WxnxhrqMXqQbPVdcCKe0jzZ+H92v6hIxbq6QuMpsuOGE62+2DCE1mBX3+I0ZIrsahGyCqPrbRhM4
ZrnwIOvlxSkF9etDD71v6RhImmw40v1GmMM4tzQAveZzUT52v+y+3dV5U77ydLZoj8lAyLQ7sPDF
s4mzfiMs2maxgepLZNG/sJT9jlx5iImDcr5vbcHqnjiiGHtTyXy3gAVoM/YfZtjle/PPnBnZqSWE
vSsd47ke+JU9erEerOiiRXkwmjzAct9BvLTsn3k7hhtLQHxqQph9KkTlzWd7pRhqA5cyVDIOaFiZ
Tc+A3a4RbIAvFPBmvMxK9tSzYBfSAm1J0A42+XUdcxjxYyNpn82esLyysu2QOcFTHeidQ+8kHHrr
Kury57DcHTST7J/qkqpJpRpsp2Nxko0HL7BGKLQopDq1RrZrZtu8ZXXzxksgN+7CCK4d68HJ+PFr
NpQQVIWA11b467GGyOswEe/w6MKDRGGhUg/Lnm+fdWX8MtQECS2UC+RAiglk/jbQT7TPEqWhxPgT
wmp+SeoS9ko1DecqBI+fzKO4duUvmiziPLTFZ8HddOVgXyHxk15kOahNbTvF1rMK7kY+zQfeTIjD
UJbz4QH1Qup4L5sqOVa98eLIQV6h7sOmdK1kBwUAqmi0PHbzVD8kMwRGb9hM2Z2l69VgzLKkuIEw
B35Qf3Sm7I8NkTGseSY2mnyZ8MjWw2Wspb2ZPM4Pdggqb/IuhI48UDflb1pBqkMTauPGsv85qlh9
INd111mtQoqLF8SgZ5450UrT+Xmi1yPpwQUYpDT3U/SE7l0+G8bfSg9QuyDzrt37UUfJ8jyjjFwq
s8KJk+Z82oo8O/ulcyvcprlFViCuVf/6z1/YE58LLNnAUDDs+W4dnAwHw6pRK3eTuy4vMoezl9xW
fEisdDo7A4yvadRAVbol2H8HLmzFBGX3nChZFTU7+oRYTfkhtUWsrOzUaM5KF+/3OrPQtMyHhoVV
n40+TNTWWAfS6lCi7P33SZEfAddvYeyDfuD9Lbjfh96AwRZSop0v4zqgFpozOuLdXMwPXsqJM00e
u8yab3wHTOih3lbKrjZl0swbPL+7hjdrzUxjxbhDg4u/tJ+LAL/yXUPRpndAZFf+SO/3kyAA6tQO
xmPa01psTnqGJxMAlgTaQTFhu+FQ/VjVjrqwNzB2rYJk1t7XjrLnsa+or41cCUjoPrHWjMVYYoqV
HHk4IHaFK4P8xaoeaOKZ+uYE/ATxiedwC3zEzoJ6UyT9qfXGaNNLbHPTRN6MnwlP4jDtwhFBLp0t
aPscy1r1GwGz3GtXZ5B0Ba3IsgtWbo6d37EH5yyVdZLmUtw4J0uOAjmY1cxjF1HLhrAotLRu8KwX
BP0JpRuNde8FSr+4hVs8ptyyUq0xtQT6WfUev8OkdwTv83qS9/GMqolksc+ICwSNKPNeaZoG6LYZ
8eUQoaHfwn6hJw6fdHERrk28xkHmVaH88p3SPRjMxddayTVCXFwauf/TIaMYwHMKRopHlDWGJyr8
QLEF5rg3ed8Akqw7qX2GP6uEspl3e7sJ0O/EacLNR4o28/BI3+OTORIhSyz69triYULPWPszUm8/
FMNRYrdgp+lfZTgAkOHAde58+z3xf86pP7zxZr3mKlTsKzq18pwRd4E/c+40M3ebuVCLHDpW7VZd
k5D+gajn/MwBSCYR84cvnpaMQPLc7WpvlD/swNgokT8LWwFdHf3hYWnEwW3v0MOsWn9v5sqKS11a
9EAPtEKvXJuCv661ravtFqdAv4wuBnTdVBE3yErfmmzGoOWrH7RB8ENGSWw3zt7gpHSu3F8Gdtxd
OqYxS4mWxyZNg2ww07Wu/Ow0NBQVGVaZvIls2IQZ6ZHagr1Vtwt9o12OGpLiYK4WN4177chdLZBg
B3Ua9aQeXlLMSiePrj9RvDE6tTFmZvC3ZWduRn/Zh4nDqsTwnYNdi1es0vMpcmd10myK5t5zjqMq
20uHYWUXhZAEnbQ+mbYjTt//1HiyPqnSekvbTm4Tp1mOqcuX73+aF4dkqKHRkqr+EhgI2z5B28HD
J0CTFzV6NraxMIeENo/NkyI+xCaZt7meoInOBVD4JqjJK5RAyDU4nnUbEGPv0tBdUco2wxWN1t/x
spr16vNS/MaIdWvdxP/Rc17JIuuHnIPxyaFQ/RQogGODkivpG8HJKe+hghwxsG+Wiz0N6tEpfmJL
pDjdLWkZiiYMZiN9UadG9mNsNba9Loe/TS4+Mib/HesHVF3c6zyUF3qzJnFkZcb8JfJjns4frim4
zWXhHEehwyFSFJ/f/og51cjTKm8vi6sA/qU27nJVI2SGodyF2fSSRYVNlTl3SmSoz5FvpMCrt8JN
8deiH3jleVzGnenf/SrDaXLdN2HNT9jz4FUVze8iX8TOSoxY255Fj5h3cZOwgRdNejcCMlnk9FJF
4XTqWBedokSc5ZiWsZLEeN2GqdsZRuIaEYwYz3lNyb3D3g39eGDLjXrK02EAOvvtk53uXdOgyLff
pRq1EUrWgdVAja3o15IcHR1EUbjtBepJrhwDxGfGLlm+jFXYbtKQu0RNo9UaV0C+LmqAxSXdYat+
RjDvInDxmRoSYuk0r/dinFjtNd5jnvsV/lTvUFzwQCavTt+yjOduv458HCl5UKGN1voTa3i7N71j
ahj+BSmLsd82Nnlv2q9hFXwJSs4Vz82dYPMiRhqGtB/mpC7RdBfP4zmgmz3GKrVXWBDqDOG5nfaO
Ms29IX4RdGl2U5PfMgRZCGFWv+97f9P7aleORfBb7fum26hFjU+N3d3C7I5S9owqViP6p0cSaZWX
kxNnZWQxadsWHWDDpXCJLYvmQyCpQdJ2A+4vEuiQhAGkEk55AaYJHdXtZh9VA7kXn5qoOY3AWQai
usz1+HsuLHTJpDw4OnhtLVYkbVAaq9ktSIsPQm0G6SGosq5kkrZjP4xgabO17RKrO0qv+5E65tVu
evEwePbWyVV66UPrQY/ZglBbJTE3Qn3MUgL1Jt3rJoEVk/Pf3fOoroYbmIdu6Z++8wSDa71g8GwO
w8Bc5LrFc9E1036p/bfBDSqO1oEmpWL88RRPCpGVMPd0FBG3UcT02DoBxbGccz0Mn2nXDqd80ncD
qffP4PP/tyAT3zZJFv7n/8BC4s/h89++6oHYy/VTfP3Xv79/9cO/veVdmtf55//FMvnn//kvlkkQ
/COwPccKAV353+CQ/2WZhPY/fM9xLdJy9CbxG0ijEn75ppaY//AdxrwAs63vQMMgRf4voIkT/MOK
KEcyESlMl9ai6P8FaMK9CJjK/5F59Vy2IxBTXI/EMVtH5xt58vvzCUhL/1//bv1Hql2F/SrNDsoA
wxzazZeY2n5tK0IgwdCdFJ6CTSUbYqfj+DmMNKRr41wygVzR4onjHNQ44TVJd/kIh6GuyyT2XAEg
X6VbRlLux8ltnEmkMSjA7EzTiIIxmbC2xmOv0uSS++gg9KaiftsOa9cuZagb7a7c4LR+V58kGCSq
ahvEI8/RUSrqDOSeHSQDD+mRrekjeQ9OvLTtoQvn5uC6hqBq2RhWdq0+gzQTZxcuReETtrQSSIhp
tZzVQgwqKLmbZ+1NTIuBdk5EygpXWQnisrJpmsj6bFcnNfhDq42xKPgby34eMxJfFJpNyP8TRwhn
eZh9QgBC++6mJRBzH6SIb+oSbuUgo83sRN0aY43YuSGU0yY1YMfmJU2WNljX0Qu3sGS6iTlZU5G4
tsfPTt/LBe4RLB7O3C1tjOSyWOlxVhtfy0un4CAHOVO333L8tAw2uSzpW7Y0kMraERd/PhbbLJNA
3iTFCTiRXpwpfBJhz5O4ag6zx1Bte/0FP+zK2gtpv8gBRLmZGS+WbW300L/5mXr0YFNMyoeswZqI
koy6a3HovC82LdDEylrTOCkZ3Xye7tMYvZqB/HR5yk4SF1zpdFvsJOQkhvBw/69OhdGBTm6QJf1P
VaD7eTXT1yCiaWVa7pWOE7Uy/aFHJaZLb56tdW7VgHwz9EKwsiodeAo4lD5S0HIKTZTjyfzIm55u
OW1zjJqtBssMfJuWBXVuGwnneQl1lm3YrpgWGTsh9prEwtVRuP22mTKgej0LsoYP+GqAqrE22wCg
b161HySqidKcBjbDfOBSbL0c2mJpLQp+CUVf2k53lYBfEs6/EeFfTFvIrXVXXFVaXuwOdHhiOk/S
ss+sCx7tKro1JZWLrfrpplVAAwXKkcw6kJ3miuY+tWePGq5KZgMvZ/053h0qRh+x0LWY3IwyO3PO
WAlC+eRxrB15+4VXsj32k4ScrqKdo0cdkz7MNqnD2mhMk40Yx3ebM8AhJZe6GbMu5k7AZTZLPB5B
v5Jdck4643GyvTYOWtJ3HNySvttZ/aTixnWwWohmU4kAoSXPnql5xom3MC0NvbVqZXAdXNFe8M9t
p2FQr9kLsWj0nadQ2MaOeLO3MuXypxjgBqHw//HC9pokehvVJtei2wucciBLg0mOlOZ2atOEQ/ah
vIekYs0fzXdHyNJDhUkC4l9rLpuPgjJDjxbykQrFKbDzDdida9AVlOjQM9Lp99qav9irB7ts8q6t
Px9Gq8MnS00H4ozeLqXVIFpMD1pnFTB9r15PoQ14egRsr8Y9To0WD3L6yK16G5nJYz/dErtfNl2U
8SdU16BuWKeWvrO2pU0i0sVONOFnpsbSEeuIw+kqy829CexeL97agqmNBhMHZhCznfk08bdSkrsQ
xLPdbZCMu2DCPtcVPQTvsJ7YinW/sY1UsRCuu6u65dDSonqu1KRXdPM8zW2UvGYC1lH1LLK22QxE
dxgdXOwSWXrsaxg1XZN9SdIPVqScW656mMJOcHPSZDrOmXoLIkccM/ct8YsW+xmNSio85GUWPk74
EEs5gfKcaLMLoy6975lpuM84Pio5nEXoffnF39zw38hoshXSESDe0v5SIy4mwapD+xyMDc98CYTo
N6r/neaOuuLWLddNZZor9s7YDn0rjgh11z4qtA7hviNBUSy7dshFxyHR1LBtlh1YTCzcBLQefRAY
yMXUUVE7k2MTz7pcUO4IPh/s6Woi/bRyIYmUAYfT0jnNEm8BWvS6y9xXIbG9obi1cV8gcLJ3SSAG
Q06wNzir2OJbxkrkFv0MoLtMJxhZcKevrbnvQ3Z59AfNEggSy5h71UWxTbrEfhSwxEsXq1OLEnHs
wVvElrehRivuDTZtkz1vUoW445WA8BmMzZVv+TFR7+eOuqF1FaXFbimjn34UTHvxl1HzowhdlkFV
+9hrCd95Py/YlIlq3SqWBJWPwWm+L3TkSAyWJWg3YE1kQQBjNaXc05c0wUQwJvIqRSNJiMCikxQe
ptsqf+NZAIyhNMtdYKR3Xq9zmDoea5guHpyyDx8gb2FsrAkMotXNtpud/PthfQnywzjUuGTIL59z
X176PWZJ4+aCYi8yRMfAHXlCYoZ0zeg57w3n2ExG+WCMJl9oXj0YBaVXst97tNxaw/i8BO0rQZsX
Cms1G433rKF8YQ7VO1Q4cbTmdqvkqA8NHlSCpc5OpAbgbCc6tLlcyPkduK9ykDAg+eDECSFKPeKY
knfcd0tkNVKsAZuFbXYY8Pu6JdrqKXoEdKIfk7ElcamXPyMQCmof2nDLpfaTZdHTOGgDixWf/6id
CCXxwWTmUPucddsao9wRDL7djMiborl5youbppTxWFN60SjOD678wv88btu5+WpHTdlDi+Jj0bvR
TS5JDA/GF8uOI1b9e6VV9kPMzgsFkOWWw+VTygCSV8WENysaN1miV9HYwN0S5gFzyrnvSMI6PI7y
ztDxxEmPh8J0CaaPHKBwAhgqFi2nV5HuvVmIG/EAFEA7/dkGQb/NLQPa9gSroFmy16nB5KaF/TNL
wHEtEQ94kpNRP7/7XUmyuRUvVhm8eyNN2azG/CNErmTvSItuWvT0vR8NI2UCvKHYKtEI80/PWBTy
bvq7ySxigSE9DzZw7FZxXgt5xUyD7LJjRzCtxzjIQ/9s+659h1BYUP8pc0k9+01UzF2+X30WA+Jo
RZdZ0MJb8FoI4oYxPQk9vFXjtMRNm6VxgyUxYG+l02g4pzNpVTKhr21ELcVScOfqlVFemgLPUxAs
8tLMLlVLq9CWv8ykda5OjTMad2c8s9c4LprcWZ495hbRgFJ6n3LKu43VLY+5ITmEp9AD0g8tI+6I
7U+/M14Ae6HUZ0mycsmXIbIb/X8zd2a9bWPZ2v4rhXNPg9ycL84BPs3ybMdOnNwQ8lCc55m//jyU
XF2WU1Wnu1jAJ6A7SMXJlkSRe6/1rnfYYJR3VWrELnjRcBf5RJXnaqBjc6D8GseAeyjW6TQHi95N
sC21ZrDNSm8ZWSPNwPmGa5aNCTjhIHzPW6qV6NJSOkok9jq/dYpVXMKXqUr4V5arp3M6236V90yr
iuLKdXBIG8znIMzaWTdygsksi0LBtKdrII/DWJGE/IzZxw9NpMa2hJLI7Mi/UGIb7HHIEJncJDJb
dNIOGR1icu/k+Y1iYr6j18F9MKCf8e4cMruXMAcoKSNQ3MS2/LkyFPEsS+MHE6AlLTXMEgqxkLGa
73NZRZoi36dMB64rah/To0S3Lc6xlmx7XYybe6Dla4yuyLW512WCgTsCmcCfLq0YBwGU/LO06RAt
SPg8tA5THk0i3M3WB3XRdQ3eykZWL4dyKL7HWv6NkpfaDubLXG2Y8CVZeQuPkIGeIsG8Qe+aaWr+
EFaVhTt3UF+h78c2XpUsnm6ut4nGN+Pf0OwzTWzqx85UGspyUhJ8qyMnvCIirJECf6GpRF11Kt6P
Q9cunEDU+BEzDZXIsYC9/ENvtiYp1oDhXwu5XEmBSZGqievGtVQYUlhntEMqZkDS275Rm0VnM84t
9QJPf/ZVUyHGJZMGUJ3eUmeVZIY3gUPcBHVS/iPPOh3H7qwene041ySCw40YTX7jtF81n4h5M7nq
TcTIKVjEk5MFL41FNRqE3U3pNW/YPqvzQDNcxCb6rUyzcanX7Ch+sOgIlZ+pjgG8Mf6I+y91tHIL
nvhcqs0F0ef2CmaqtPAi8exFlxK6T5QXqb/y2vxbr/dvqDPuGdET/yIhLq07cVleaZK+TvLkKlHg
W6dlqS30gCFjCd5vyt4z8/5hRiXyA1e7rQW9rxtuAbDPyzrb0UXdGU3/tUXMJkuYsgkcH6P8RyW1
1ZqBBVDUYN/HjbvWHQ2oEJ8hOcCSjAHYfLg3Mvte79wdzA2ucLEsdKhBSBMWhbtzpHprF8h9gIpc
2htTG02VIhgkSr2w8TVAFHguR+bWjxlyCiZvoLsLKEgbw/GebeWxG4blQPfWQA3JEJ8rhv2omR15
H0tYWA9Ob79QfX43G/YQLATnEoi3cmVroPNGNAs4Wiw5ojdIsH1g+zOd2wFCYOJlX32JeYKE359V
3mq228yqyLxnaL+IvIFsCYWoIS/A9qUL5lZFv0kQ3LhUEMV3mVYtGkM9V+KwX8CCiWdC6m50A6JR
W9wGg3hKCmLT0R/oDTpDhx1acggXY9YC+TzVS4+pEbYf7AukBJAcYxk54Je4S2Xlq5oXG7TiEYe2
/ow/g5OmV5hvIH/Lwwdbg7qXFTcoQ26FE4HSfa+zdCmF6aWLm4VZSosMBsqQZf7lU+ETCqCo8oOX
yOg32JWVrZMKg81bgx+u/cjT7AFE/QrlPGq9pZAkikKT6Q4MVlun3suJx4jtS+pfEGOvY3Cogcvl
xgoSGfws0mGUaBHmHUcBhQBq+pzSzggwBxX1EvX2i613d5HTgQgEtH3CvNWBX9WsefB9Mc9jQIPx
q0mIQtTteBUXG9ujeWfoJIn8S5AC5iptODM7TC0EIstMinFyF+eVrW6QbaDLFt+sgflIwN7eciKN
11xqrYci1dYjF8HJrpo225nIkBKBWVZjGLNUNxcwz29RdyDnwvW0bJa2g0SE1CZgkEfKiq+gFxFl
FN0z3JPbcDTbD/ACwOZA/3KfGV5xgbd5veyqEK/LOLwNsfLYqhiVpSAuV1Ioy5e+XqJOGMpt1bBp
ZB4VwEAflWIXYfE1RTKRAwi+AqPMaJSlfK4SScjZX5+7Knl/rnzT1SAAHFwBnBNYwK30xU8FZBim
TpIDYaci34oOEM4rogoo785F4naE2pnsu1CiijR/Sw3egNPDkuUZGjDpvilz8xsktGaT0kV4Rjsw
ryjHOald47c3XCN0mIWSsxE1hrAyEZEFZZ3fEMcWpfFSVhgxudka5IoyzlWviYmvV+a1YV0VOWVB
4Amaee+K2pGgJpVh+rYsKOOCltPCgJZNyr1x3fdwgjtaNGgU/mbI0mcYhtY21rJmDsDXzpW4XXl2
eZu5uTevpPSbYRCHCGRMKJz8XEhMCGX/JrdIDbadBIf0Sn/QXOuKo++2UQNpZshYNfXSg9FIN7Xa
fhUlEExaglbJmb2SfEEaN0qxOh1+INMeKUWM1iqr52mrN9yXK1HIo37FZlyYhFcofK1r31UuQkd4
KwviXYG85lwKo1WDKnee4jixjLjvkCfWay8TP3BOoYjOXrQG2L8rjEWAh/1Wlc1lIFR5nobpLnVw
Imsrhl3mZWiPzqWuXz0kfrh17GDpeUV1EYF4LnTZO3eHtdwSc+U3BDqZ5WhfELoLRqqMzxx7DQeK
vl1pX+MA2RAGG2S34p+AWF8mZdK2lnGI21XbEDY3mivqtBxp9yXwGoYjMRFTSUXmAVHHFYVNG+GK
qkn9VkeaMIdqcNF7AGxV7TwxmptB4fPnbSivEpuQTuwdlY1StNew4nz6UcBJf0gzOopf44YHtDZz
Okm9eTKqkH6h/RKh+CFOrKhnforysLTpStrIVC/sYjBWuL3doepLiJcU8KBGjQuE/3WnVuFGCIfu
btA3nKmEsFtwTRrG1zeU4niOcNi2Jk4coa5v+s44LzzybaArLDXNwXKONI+RNdPcd/Vrqraomhhq
cHK3oFXqVV5r1lbBX3phayVa5Jq6IO4uqwygEoodJKfi1uzStQIUO2s7ohRyaRUq+YvuAAUGRvA6
dIaJQkIQGWopL6ajv8WmQuJMhKdIbZnBRZPJXwq73Mi4Vy008kgr2b1TfYkRLol/jm1C6UZzndHl
UAt29VzBiXUWusFtFmkvfgmv0wqaS2RMV4PirEJRjI+oGi8KcxzlZowh4XBvE/HgDMlygG7qICGb
Q+K8juSRPRNUd1GqPtRSCjjQS8ichbpgsH1eNYzIYb/AZ5EluFlUJhJmVDJeVoZP3Sar4VqPG6Kw
1oVTfU1LFzzWNZaZHcRLjcxoTZBwAe+Y9CBXnNdooPGZepUYThkDiJQRuJgf6c2wBlDdOE28QZkS
zyQ/Ig646JLzUZ6VMe6jIIvzJRLnJWpfa+41Npa329y5jPDLZuT3Ukga3BNu5bFlurOjXpwTUyzO
XYZn514Q6StDKW9VuMkbP1Dg1BDXK6fEn7Ze+f47Bq9kgbYQWm1Hks55UOgI6XUWugX2uf8l9iLj
vNcEMYJ9zg24/8PK9hnxqjzqJXvmee369UoFsNoGKvEnbq1cA8jopFtgAZQlsrcAmsEWaEyH1sZf
VNcdEzYadFd90vFb1YWCDgpDs0FSltb7/Ro4OSf2u9m0cQzJZYx8VqFPne9/11YUNVa/HbN5Uibp
2zq9i5XcZ5wYFhdOO8Yn71/dQ9B5nuFCZCQpYZ1g8hbsS153/2b2vwMSJ/nj+M+oQplSZ2KDIQ1m
cowUZ61tQuwsBmsO3ZAsO1mC2m2I91+8hLaVycq3feBzN7pCeHuHi/1vzb1/Rb5PBRjTzP2K8ycR
+mXuywhwS02/YOQYrHnyMmK3cfPwxiR7xSd0VxkD0ve/1Dw1y1bIu9//SOjWOVVutj6EQ//+g32M
9O//GfTkEvYVW/vvP2gJayY2kmIuzdjeRrccWsn0/Pdf7EJFlr7/bx+rhrwQUM5sngJrdDyLRS2t
zVo6x1e1WuCBGS6sOP9iRk58lbrUw43EadoCYOexcxEz7sfv1SdYrxmWSq0oC7ip6qJAicNU2WJg
ik81jilMbOdYAGO4YEsSG0+IqMn17+KEgx8TOPk+cgpm09RIAWcpYpNBcJ62/qWJHmcWD4C8+FJB
RmqMt0FI1SZLmi09gU5gmr8uKiteZqBSUvdFuEgrY6pbUEhI9ticMzbGcwCiP5Ze8WMflAghehwK
uCkvAk0dhavNvNNBIMI+eFCcKLuUMkLuFdNbskef9243HgKIF3TRimXq1LdaBCFFHrylkvbkhiXJ
asD/iPNGDTbMajlVTfd8UG2YeDAl5kNTI6WsCeyLQ3mTyH19njrN91yKH+UOrlkAHkRoC/rcO/pE
de7pmbmNnJp2CTElm6TKPGiNyS2/pBRxwn2m941uM0nxV4YT2Qxt4Pxp7aJIstdcpDcloc6a2OQq
rYraryMT3DPWv4ZKReZoob7FkvGloKlGlHcB3SVi/kxwpaQ5cy0KUP+KR7R2PdyFWRxaW+S3BcMT
7KTcpnsoe/M8CB8aAaneVdsbp9bu7QLhkB2gnOqR/6ZfAePp9xOm/I2TPPa4DKuosOZN3fzwYvt2
fNnMwpgDvdsMha288PzgNUn9WQOCzyCuf3LgnsJUR7Eox1+YwH/ToMnx45Z0VfkpqdlZ06F4bQv1
qeIT6gHAyOiZh7lt+d3rwbAJziUOOa19Ep1dElTR5nwbP91cA264Cg1jWNtDtTMb99aWKM5T3JSA
dvHcwecOB0fXonMjWFDWHzKH+mfg8Yiy0eY1kx/zqls3Am9Bz69fy7aivKLPBQHnrMS9euRqlNWD
CDpnqcsxcZ+RtSXIae0LKNYegxojH/0P/fgtRO7KxKSBKtbPAh9PVs8tOC31btY7BSwrpX/IhP1i
uPpwUWZgUArsmTnOtBU8f5zB7Dan7qtwmZW8AsRhrdfA9MiMddQPVoO2wTduIXvSFIyWkMwyojQh
YaKoME0e+AgJk73x0jEoUnc5+vlGlX5cxyldKkpQe2bW+pNktAu3Mr4odbBmSqkRlouJX1NJc0eA
eTsKgK8D78iAnTh+H0XqE/vjFUjz0xILbOtbU8g79kp1kaTq9yYlL1dz+Mx50cwi5ONhAc0Rna0r
CuSxbQS7xSkeDC0EQOgNChv1xk0yJKRtXqzAazCJCXSczcG8DTOVz6MqeO4J2EIqeecb5a9mCBA6
DFgQxWkDLogphW8P0NcYRMh8iwu1c8kgVH8MENQIJLdwxrMvBzu/d2r1tY0bVA9YDlNQJzPs8EY/
XT4hP/J9E7vSsHwVJXwnS/tq+Dykjt/wOKZfC1O5seFxrdBz4JcGMTvKv9JkIRRgdg+dVsMwoCUC
2yY7tgxpKeNYf2CirnGTAv7amCAuBqy0TTNfqgjXZ37ZUDr7/iL/LtdDvtBjh1PV5yuxigvdTL+h
sb7W/BhXWFw/veFb2eRbobU3leKu/GqUKAhLm4c+SdGtrmwaw3sIPD1fWUYxlqkM7yxJW7suqodK
ytk4g7F2p9uyxbovx+BR5C4zawOa/SR5Koodi8P8IoS2XRTGj5wSrNQTlbM0XDiZdZ/bxrNlMrnh
tknU+k2kw12W35oiXfYaMCAiOBA/fhDoIYPg3Hkab3hEncvat5cSHnqqRoB8CTPWqzUkZeZC6oNd
2bgb2yACBV+vRW2AxeHIe9s7IDEUC2Kh92ScpxkS0FC6j8PoMmueJdcpZlZTQRGSt30eaHOjcNUZ
LnXXDvZfalnPB7LS0KdaBIuZuHqp0oZUwWtwqjvDNG7VqLpLyD1OEmOB7uBm/7p9RYi8HMKONqpo
VZjpvVfK6UzASlAGSm5N9rk7cWKcUSBREYX9qkbSbkJwZurqlrAJkAra1Tq1BGmVYCqzTgdk00W+
DOr70uRZgg+KjLNIruzEuTcgYqp9W6xjbUf0ATRhXX/J2LdastTKIn8M8BEqC+9CxytctZtz32NX
7OxbCzRJhSDHo4tIninsroywx+/NH5Vl/WpFz3KKXx2zswecwhHEYMGbmAryVKbuhbxhc20BhUFY
O3kztMUPYNyRWxrQRlbrhI1WSvJd4Mb3kCluClufI33AjwiCGKJQJDnUIJee7J6TM/Ogy9q3DP8F
I+YDUFtu/d4kA5j30ruwGWBdjkaPs4wxzEwCPqUmXzJ9PQ90vClixp01kHEdZY9B050jipH16kV2
qXEEsmkS6iOeEw7adURuhsxhoHiMbLR+m8H65nsBl7RwDp7nKCuiAtuNoGcmlgViXaBpxBQGT3Tf
X/ay9pQP8ji9ci5SvDQT2Am12Ud0icxSZMRCefY9qJtvZUgmO/kjN6pXoHcMiGetklcsNRi9a/WT
FeXLsiqf8177EefJ1ySiLEBnnRvNd8yhsP5KcC6OsmRF/2hyAPjdPGrDnYcc0mY6gcKOQUNSPOt8
n46FGMFjoN+lytKKlHBj9cSYS9VdkMqXWbcQcp7PmfWpN9For8hJkyzo24a5zqOUqgvf5BvN6g4H
m5aI9VQvMOT1EakJYloTX2bgVTGXVMJdlcMIcDgoGIupK6PKr+SYebHGhYFOEGBd2TK/Fe73Ekq1
3OcXSUXlo1mclFBILkBeb3VJJune2wadtmubkETX/sHqlR2gGc6PbbOWbDgNapy8jM+3A3sYCR35
pl1MHKPAi6/TjAfs4reN17D7GEzhWrW/1E0mbVZhxDNDmD1bab1xzUq/KeuQBlRIL2nOKrr0NRl1
AmWOHBjrYnxrtG9QAzZaQhY6ISv91gMy3pf7ZvUqDPCpysXiyJaU8Wi+SRrCwJucLZNMTyWsXkjo
wwpbUp5LhE4DnmODDesxSJYGRJ65KHQbWoeyRVA1bCTCEf3HEM+glZuG2G9atzKSgIuaSYkaj2Oz
gYlMyoA0dR5s33iSPeYCroO1MXzhSm4ujNIKl0pOpFDtIXtMsrc+T9gyxHCXYJlo+iGGmnF4kdIO
gSowCqmsfGaqAawmc6eWPoHdJlHWMAsBkgibDbtNAtFfY8I/x2vKQPxtiRnTg3adSvo3vFpa/MnI
KwkU5pOm/y0Xw01NEbl2LIFpggjvKIHgKPTmE8SbTUEACyaSXoGvGM4MqcqMux6NoeE5RvV1D7ja
1KTWdzJUb+AK5PfsK3y52iqRvPs8d0nPdVKHYIEV1vYwrcsnMQTKsu1U8qchJpX2KODAJUNRcddn
enKOc0N1zvQG9e7wyjDoIivpKtJSv1acxlyrVvfIrYAOD98svW0RIqZ4owSPrTxmyUoctX7CQUZs
zzLo2nQBPQzZHc5sVM18craobQJ3yOnBfcqSkNiMZwUpSEiRZ0oQpgwbQ5kgyTeZux0wVp25uD/K
OZz8Bho09aLWghMYt3YPMSRFPBOBW62ZOcvrRgnv0eQ9Z26Idljf2uF1QZN9VyvDRee56paRWSXj
teJWMZUNBxaCCVSAWERvtWyAtC7rsyEL4EqB5mV1TB3pyTNsrh8rYKFWoHhDj51jLg8FuvhalWm8
UPUnO3sxMDpYSKXvzGTh38f+cJ+owHQFM0u8udp7J7yzUvdiABMxJWAxjLkvjDpqV3hl/loM5JSM
xitsy+i3UNVvdb3+Vdgx3HWnX2uB/KhJPzCweZO1Yd4mIrlQE5gzauNf4hcyLG1X6JTv6tJvk2sx
RF9HlbuT2BkTDPgEQ7nADS5ZSYZnrOrM3bRldd0onbzQerKSvapaOZ7iL8GjSc4NEcwNqsye2CcL
T+UM4Vujtgm2JabsgKKoryIHqz57bXQ4yKaJuba6r8AzYIRQyFcIO54TwVgmzpwvbWc+KQLXljp/
rBMU6nBhirUUG9ewcsGi+1elAJGNMNRwCqY2bmT487h2craJ7ZDJ9Tq06haNkavjWs9BIkXlLQ4B
mJogqFrgOb2qcG/JbbB61wp2aAJnoo6f2gj6k1P/QM+7SqqCuXzm5BRU7RUDcdKimBzIuWvcMZs1
1eTNSBprHjpMPeoaeUJL++kOxD4PRLf4OMXFA/bAuO8pG2MQN4QWUGgBderqyiv9ddPi4p11yjNO
xHC1IySQbrDh7HPXqfJYE0s6Z0wM+SSK8e+SPHS88W2gE8WeqM2dnYgvjflaBjECUty+qdafs6p+
MoK5kxXxVaQT1F3x/wHK0sw2o2jtOMOlKo8R5QIrykRo54y7N6FvLCt7AEsvZVJGFIKdLNymgqui
Wxpp/Oj7kJtjdZhlWqEubHnoFhWh23Xya55gX2DXrgJP3XjW+g7de4xbeOMr954mV9uuTdiae+Op
frZS4W3CnGkSEGNtYveij+LuoKLlSjI83Wlpw/bR0vMrTxj+2rJIYR2whtHzR99BjGjHwxdDSOG5
z/NLwRcFy0pkuK+Oqu8iqsUSlsxaVBWTtWSjqIR9M9/6MrioR3X3Ri9A1hXH3xmW8LeNaG5KSWc6
39XNIuriYO75Xb8Y+dB20pj3kk6SgCFfYlzUYqjInVumybxOCywNO8xylWjDMAdhfN+SISJtRNbU
d6HLOxNBA0OvYYbrIjaSu9c9+/j/N7/6/fVH+vNyz36+q9+K/v6trDFX+EiOvqUxrB7Sv/eX/nqh
d971Q5/Bu35BIVyN78D106MMSaGRcHXE196/pf37/asVoh2k7vqVpVX7TCNIjJ5Nt4Ww9JEKTUvN
ZGP/Y8m2zsYUP0sYsmZbsgb1enzBD5fozy7CX3++w9X8679z9Al2rzF1oI+WxH+pPnLPFQ2Y6d+7
Cp/W+P0qaNoZsUOyqgkT/iESIy7rx6tATwtv3dbIBCSbSiVf+uSugjxm1/07t8KfXgRDPVMQsArF
0rFSszWdq3p0EXT1zIR+b2kG/CTDMslHOrFbwRbW1FtBlc9sw9AV2TSFKevIEY6vgq2c8ZTYsm4J
YerqXsFwYldBsyy0E5PuBbYFnK8sWeWGVy00Q5+2Bcs4I47WHOM9DfIFxQneCvrnTN4/2Rr/9HlQ
tTN2PhvbUcUU+/zdT3eCONNUjl6eFsUgc8k+7MWntDXyEE+9EbQzfG5kuNEmoyTZlD9vCopyZhgc
C7pJ1hVuPSd3PjC+tw/b9SEGdjzW/9NbQVPPDAvxI+l4iq4gHuL5+rg1msoZWiLdtnRTMU1TfT+W
T+lWUGR16qYgLGoFBnqypqiEKKk63/XHq4C4SzOFEIpKOp5COOPJ3Qt8dTo72aStUbHPxi+az28q
HAKyyj7z8SooOvHbnKG6dopHpCDXaurToFIT6kLnmzZNS/35CpgGdQJ1hMkxuhfaHUSFJ/Q0CN0Q
UwsFTeZ44BOOlYJlkWr76WlABWmNIbOCXfG3++S0CgVBWOTUPUEVaD3hvhAya1rErx8/C5ZN2WwQ
Bq6asiHzRJzcjqDqqvFv9lB/XiiYPPCcDQa1AK0DcdLHV8G0zgxqKTKbhS3Lp1gyClWZfDpQLmls
/dwMBn7gBjGpx1cBv4IzRbaoFuV/tRen9TyMeZ0TD4fxcaB7oIOkdga4GWvCj4cDdTNXgIpE0VQu
Axdj/4KntDVS0U+tnDVxRr0ocwksvL1poT4dkaZ+ZnA7QJCCEHySPRRFozq5dLbPVN3QeB5kmzaK
NuL4XlAUg90Rpj2yduAz5b0yOaV7Aa395CeCagj0yKYnFTK91OdtwWbzxCZAUC8cTsnDC57QVVAN
W0wtmcYnwqZH4jTkdlB/gtm4B850XSGrCAsErtaIvZzW5ig0ffq+oLIvWJQJQtepl346KEmY4CpY
aA743VgvnBzMxnb2jnX8/WZS1TkD2BY5dG2VJkr9hDBxRlBEUKfL3DC0F6cHrqiqMh1YUM5wADFp
qmlMMW/hq/54UNpsnlxskAdZNsZW8+TAFZUqZmrlCO7MAWF+RFQ/XgTKZ5MGSpMVhQOJfvL0GinU
ClMbai4C+78B9mwLY99GHN8Kls5VoJMEgxpB6RN8HpBoTwXfx54aQsd75fzTzkgzSYsl8M4BlaWf
Oj1oBcHSWOBMglY080zjVme2oGna+DE/wWyH84F7xXh/ZE7ufBhb3am3AsACAJtMjSCDsRwg1aNd
gR6Dq6TYOCXp9lhSnFqtYJr2Yaf6+4ekNiKqqk5VbB0spCiIPl4Ek4tAd/E7FHly54Ou2we04+9f
BHyvqJRoSwUdpab9QQcBvgLy8rGSOLGqUfD1Td0VuBUEwzggFtlk9PZ5LkmpYCnAcCpgrPXebZ7W
VTANdeohOZ4PoM4MqJnOMqz/CXWW6bM0Om3M1cZBxTjBPq2LwKDQmro18kCMtwL1J4iiaYtxsPNx
V6BUgGyHGZ3OATLW1id3FSxr/OYmnZLMZmV5xFrHM+IP6iXQFY2iEe4Oe4NygmN6JgPW5E2Bgkgl
XV3hBNyDqp/BFZmtUQNZIHn+RCfUQpan9g/AjTxV9Em0BgzpdePTKWmpZzwIOlNJJtmcH6cHNwII
/eQ5+R9PZ+UzRVGBEw57wr5NOtoV7DPKCNMw6SXH4+OdLnRSEBNH19RtgSmDJsYvmXn9fl/4tDfi
r8k4DkOO/c64bzFO7ISAYXao6P9+yQTQJrP3cbdjfTDOYNloPt4LNk8ESNyIPY9t1AnujhS9Y98z
6YigpaZUAm/lod8zuT7tjlTPBm2UZXPb2YBRJ0jlAgKcfFDCV2BbFHij7IHnz0Ab3EbGNLTVJtcJ
ns8JwisqNIqp9wK7I3Po38eTn+BGEwwKX10FAuF+Nnl6cCOQx2Ryo6afYYkpwFTfJ2+fngjDPgOI
ZFc4kJhO8IkAc1WmnhHsCxpHwMj4NZWRxPlpd6TVPAPA0Kkn+Bl408lBC2Npf5iNTDojGLZxPMB/
ULSfJ9UjmwtOH2jkfhJzgoDjyEmcfEaMYwZbZSb1O7P76KTURtNthtiWZe6Jf4ft+ISqJkiZyuQz
graZ0lGncKJoOJwBH6+CSe1IGAE9BtTikep0eoM5GIlT7wXQBeYMsJmY0+7Lok9nhD0y+2A5QWs4
2YE9NKOpJyXwMzMp6N/2H1ZN4+5IQclQXIYjAdXlsB2f0hMBk2DyVWAwxyMPwsJQmrLgsyKE3VFj
D+auO1WOo8qXOBlvY/4IxkR9aFujOOYnvG3kPZs8EFwi/SQ5XWO9MBlvY2APrsrXDaFzBJM+7QvW
yIGEGQ6oNbL7/qNu6t94bP4ltkJwFr3uZVb+W/lHaqw/+wu/CYx+/vm7uGj7+t//Naqojv7iqLo6
vPbbXv81/vf/HNH/9gKoDz/8TRC1f533f/7+AX9+6aPX+u1T/faHG/+t2BUvXr//Qf/+Ng/5G/8v
2j3v4t2R+mnPWfv9nfz3fx29zw874v+xcBl+WncsuSevW+AulxwvvNckTF843CXlrvztLY5fI9AO
1cDUlee7yP8V3etxwMlhmDN5bVImit1r+tu7HN/1YTYwfeUkeXup/Je6Olp8P4ibuvjiLdq1u+Lt
48oHHHvyyu96vl/SX3/BB7+On48v+2GwPvVVVlx1//X4LjzIIaauvH5L8dI6XvkA605decMV9/2P
V/xduzB14e3rzju6Ad/1k5PXjSIf06vjJ/IA7k5eOnn1d592kYPGbfLKaXv85R0QyKnLXvy8Nx3g
rMkLs0D9EvZH98VhrjZ16dFcrPzpMh8ElVPXvtr5ydHu8Y7oTF+XUKBd8vrxcrwLXKYvXZY7PF3K
N/J/j9ffAxCT1/dfPN/dHau5D2Sq6UtzFpRpdXRnvyMG09cuS5//4Vd9dFEOSpJ/YvW0Lj4vPba3
k5dOk+rTHvI+hpy68vXbc7H7VD2hpB+htelLN7vjc+udlz594faXzS4macE/PtZZf5yp/xPrn78V
5dvRTkVHOaLZ/8TiV2+d/3J0jLH4KGH5Jxb/nhbhbyvt+4ODJGLy0mPO3S/zXZFyUh4/nAcg6595
gcUu/PzsY9cHKjB1+RvPP77iB67b5GXDiIrkuKsBgxqFB5OXLt7cz4YZexb71IVv35Kk7KNm96lN
eNcVTl3+3ktf337Zlj+dbQd4Z+ryXwjs+eMb8R0z+Gde4Ocb8X2EMXX5B67+W1m+HZUU78z86Wt3
x13lO9d96rqP1c777YYe95R3jGrqsl/fipiT7Wjlw/x48sp/FPN5EEtOXfrbjnMncavjR/OdQDx5
8bf/I6P0X4jO34NKvvnlS5pg/np0zQ9agMnvvU8xuXGPV96Lj/565T9Cmv7l0fMz/vSb984f/bNj
cG38Gy/R2674n/8FAAD//w==</cx:binary>
              </cx:geoCache>
            </cx:geography>
          </cx:layoutPr>
        </cx:series>
      </cx:plotAreaRegion>
    </cx:plotArea>
  </cx:chart>
  <cx:fmtOvrs>
    <cx:fmtOvr idx="1">
      <cx:spPr>
        <a:pattFill prst="wdUpDiag">
          <a:fgClr>
            <a:schemeClr val="bg1">
              <a:lumMod val="65000"/>
            </a:schemeClr>
          </a:fgClr>
          <a:bgClr>
            <a:schemeClr val="bg1"/>
          </a:bgClr>
        </a:pattFill>
        <a:ln>
          <a:solidFill>
            <a:schemeClr val="tx1">
              <a:lumMod val="95000"/>
              <a:lumOff val="5000"/>
            </a:schemeClr>
          </a:solidFill>
        </a:ln>
      </cx:spPr>
    </cx:fmtOvr>
    <cx:fmtOvr idx="2">
      <cx:spPr>
        <a:noFill/>
        <a:ln>
          <a:solidFill>
            <a:schemeClr val="tx1">
              <a:lumMod val="95000"/>
              <a:lumOff val="5000"/>
            </a:schemeClr>
          </a:solidFill>
        </a:ln>
      </cx:spPr>
    </cx:fmtOvr>
    <cx:fmtOvr idx="0">
      <cx:spPr>
        <a:solidFill>
          <a:schemeClr val="bg1">
            <a:lumMod val="6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cx:spPr>
    </cx:fmtOvr>
  </cx:fmtOvrs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'P&amp;S reporting'!$B$2:$B$52</cx:f>
        <cx:nf>'P&amp;S reporting'!$B$1</cx:nf>
        <cx:lvl ptCount="51" name="GI_PNS_reporting">
          <cx:pt idx="0">&gt;=70% complete</cx:pt>
          <cx:pt idx="1">&gt;=70% complete</cx:pt>
          <cx:pt idx="2">&gt;=70% complete</cx:pt>
          <cx:pt idx="3">&gt;=70% complete</cx:pt>
          <cx:pt idx="4">&gt;=70% complete</cx:pt>
          <cx:pt idx="5">Reporting</cx:pt>
          <cx:pt idx="6">Reporting</cx:pt>
          <cx:pt idx="7">&gt;=70% complete</cx:pt>
          <cx:pt idx="8">Reporting</cx:pt>
          <cx:pt idx="9">&gt;=70% complete</cx:pt>
          <cx:pt idx="10">&gt;=70% complete</cx:pt>
          <cx:pt idx="11">&gt;=70% complete</cx:pt>
          <cx:pt idx="12">&gt;=70% complete</cx:pt>
          <cx:pt idx="13">Reporting</cx:pt>
          <cx:pt idx="14">&gt;=70% complete</cx:pt>
          <cx:pt idx="15">&gt;=70% complete</cx:pt>
          <cx:pt idx="16">Reporting</cx:pt>
          <cx:pt idx="17">Reporting</cx:pt>
          <cx:pt idx="18">Reporting</cx:pt>
          <cx:pt idx="19">&gt;=70% complete</cx:pt>
          <cx:pt idx="20">Reporting</cx:pt>
          <cx:pt idx="21">Not reporting</cx:pt>
          <cx:pt idx="22">Not reporting</cx:pt>
          <cx:pt idx="23">Not reporting</cx:pt>
          <cx:pt idx="24">Not reporting</cx:pt>
          <cx:pt idx="25">Not reporting</cx:pt>
          <cx:pt idx="26">Not reporting</cx:pt>
          <cx:pt idx="27">Not reporting</cx:pt>
          <cx:pt idx="28">Not reporting</cx:pt>
          <cx:pt idx="29">Not reporting</cx:pt>
          <cx:pt idx="30">Not reporting</cx:pt>
          <cx:pt idx="31">Not reporting</cx:pt>
          <cx:pt idx="32">Not reporting</cx:pt>
          <cx:pt idx="33">Not reporting</cx:pt>
          <cx:pt idx="34">Not reporting</cx:pt>
          <cx:pt idx="35">Not reporting</cx:pt>
          <cx:pt idx="36">Not reporting</cx:pt>
          <cx:pt idx="37">Not reporting</cx:pt>
          <cx:pt idx="38">Not reporting</cx:pt>
          <cx:pt idx="39">Not reporting</cx:pt>
          <cx:pt idx="40">Not reporting</cx:pt>
          <cx:pt idx="41">Not reporting</cx:pt>
          <cx:pt idx="42">Not reporting</cx:pt>
          <cx:pt idx="43">Not reporting</cx:pt>
          <cx:pt idx="44">Not reporting</cx:pt>
          <cx:pt idx="45">Not reporting</cx:pt>
          <cx:pt idx="46">Not reporting</cx:pt>
          <cx:pt idx="47">Not reporting</cx:pt>
          <cx:pt idx="48">Not reporting</cx:pt>
          <cx:pt idx="49">Not reporting</cx:pt>
          <cx:pt idx="50">Not reporting</cx:pt>
        </cx:lvl>
      </cx:strDim>
      <cx:strDim type="cat">
        <cx:f>'P&amp;S reporting'!$A$2:$A$52</cx:f>
        <cx:nf>'P&amp;S reporting'!$A$1</cx:nf>
        <cx:lvl ptCount="51" name="STATE">
          <cx:pt idx="0">Alaska</cx:pt>
          <cx:pt idx="1">Arizona</cx:pt>
          <cx:pt idx="2">Arkansas</cx:pt>
          <cx:pt idx="3">Florida</cx:pt>
          <cx:pt idx="4">Hawaii</cx:pt>
          <cx:pt idx="5">Idaho</cx:pt>
          <cx:pt idx="6">Indiana</cx:pt>
          <cx:pt idx="7">Louisiana</cx:pt>
          <cx:pt idx="8">Maryland</cx:pt>
          <cx:pt idx="9">Mississippi</cx:pt>
          <cx:pt idx="10">New Mexico</cx:pt>
          <cx:pt idx="11">New York</cx:pt>
          <cx:pt idx="12">Oklahoma</cx:pt>
          <cx:pt idx="13">Oregon</cx:pt>
          <cx:pt idx="14">Tennessee</cx:pt>
          <cx:pt idx="15">Texas</cx:pt>
          <cx:pt idx="16">Wisconsin</cx:pt>
          <cx:pt idx="17">Wyoming</cx:pt>
          <cx:pt idx="18">District of Columbia</cx:pt>
          <cx:pt idx="19">Ohio</cx:pt>
          <cx:pt idx="20">Connecticut</cx:pt>
          <cx:pt idx="21">Alabama</cx:pt>
          <cx:pt idx="22">California</cx:pt>
          <cx:pt idx="23">Colorado</cx:pt>
          <cx:pt idx="24">Delaware</cx:pt>
          <cx:pt idx="25">Georgia</cx:pt>
          <cx:pt idx="26">Illinois</cx:pt>
          <cx:pt idx="27">Iowa</cx:pt>
          <cx:pt idx="28">Kansas</cx:pt>
          <cx:pt idx="29">Kentucky</cx:pt>
          <cx:pt idx="30">Maine</cx:pt>
          <cx:pt idx="31">Massachusetts</cx:pt>
          <cx:pt idx="32">Michigan</cx:pt>
          <cx:pt idx="33">Minnesota</cx:pt>
          <cx:pt idx="34">Missouri</cx:pt>
          <cx:pt idx="35">Montana</cx:pt>
          <cx:pt idx="36">Nebraska</cx:pt>
          <cx:pt idx="37">Nevada</cx:pt>
          <cx:pt idx="38">New Hampshire</cx:pt>
          <cx:pt idx="39">New Jersey</cx:pt>
          <cx:pt idx="40">North Carolina</cx:pt>
          <cx:pt idx="41">North Dakota</cx:pt>
          <cx:pt idx="42">Pennsylvania</cx:pt>
          <cx:pt idx="43">Rhode Island</cx:pt>
          <cx:pt idx="44">South Carolina</cx:pt>
          <cx:pt idx="45">South Dakota</cx:pt>
          <cx:pt idx="46">Utah</cx:pt>
          <cx:pt idx="47">Vermont</cx:pt>
          <cx:pt idx="48">Virginia</cx:pt>
          <cx:pt idx="49">Washington</cx:pt>
          <cx:pt idx="50">West Virginia</cx:pt>
        </cx:lvl>
      </cx:strDim>
    </cx:data>
  </cx:chartData>
  <cx:chart>
    <cx:plotArea>
      <cx:plotAreaRegion>
        <cx:series layoutId="regionMap" uniqueId="{B79ACF5C-38DC-4FAC-9317-C667D532F54D}">
          <cx:tx>
            <cx:txData>
              <cx:f>'P&amp;S reporting'!$B$1</cx:f>
              <cx:v>GI_PNS_reporting</cx:v>
            </cx:txData>
          </cx:tx>
          <cx:spPr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1H1pb9vItu1fCfL50c0ii2Tx4PQFuoqDJEueYyf+QiiOw3me+evvkh3HNqPu+KINPAhoOJKoEjdr
1Z7W3lX937vhP3fJ/bb6MKRJVv/nbvjzY9A0xX/++KO+C+7TbX2UhndVXuffm6O7PP0j//49vLv/
41u17cPM/0ORCf3jLthWzf3w8X/+i1/z7/N1frdtwjw7b++r8eK+bpOm/odrey992H5Lw8wK66YK
7xry58dl9i3cZtuPH+6zJmzGq7G4//Pjqy99/PDH/Kd+ue2HBJI17TeMVc0jk5hMVnViqowauv7x
Q5Jn/o/LEtOPFEYM01SJTmVd0Z5ufbJNMfwN8jxIs/32rbqvazzPw78vBr4SHp+ffPxwl7dZs5sz
H9P358dPWdjcf/tw2Wyb+/rjh7DOxeMXRL57gk+XD4/8x+tZ/5//zj7AJMw+eQHMfMZ+d+kXXP5K
tnX8jrDo6hExKFEI03SdmVRTX8NCNPXIkKnCqK4bps6MGS6/l2c/LE/jZqj8dXyQqJzc9x++5FX8
tGb/vbpQ5chUDRn6wlRVlg1GXuNiaEc6kXWTMqYpmmrKUKdHVX3Ul7dItB+Z55EzbE6+HCQ2i22/
DcOn2fn3yBDzSDOZRphqEI0psjpDhmjaEa5qGv1VW34vy35MnsbNEFksDxKRmzGHs/HfD5Kdspim
ZuiaznRZ1cjMtxDZONI0oilElYmimzsj91JZ3iDQflx+DpwBc3OYqvJXFU75uzp9eqSYqmzAlOmK
Ihvy3LsQcqTrFIgYqmlQXTZfA/MGgfYD83PgDJi/bg9SY5bftkH+NDX/3oRReqQyU1apYhCFyopK
XzsXQuiRrpmUIFZjhipT4+neP4Kx34mzH5QfTzGDZGkdJCQ7N7m6r+r78Wlu3gEX+YiozDAYzJgG
VFT2GhcDsBi6SWQqyzuXPw+S3ybTfnBejp0hdLI6SIT+quJtVm/r98NHpUcMjkYhlBiKqqvKDB9T
OQJmwE7Xia4Q2YRevfQzb5FoPzrPI2fY/HVxkNhs8qx51/SSGkeyqlJGNNMwd9oxj8pk80inGgJq
gLMnv3yDQPuR+TlwBszm6iCBcZK8Cr+9Y4KpsCNqKhqTKUwbgmYNLv5V3g+dMRQFoZlBNUIMMgsB
3iDQfmB+DpwB46wPEph13ob1O1My8pGp6xqiY0MxZA1J5mtoTHKEPMeUkeUoxp4c800i7QfnxdAZ
POu/DhKezbaut3dBW983zTt6HGQ2RNORTRIN1J9O2SxSM8jRztmYiv6Q1pB5RPBmsfbDNBs+g2pz
mFCJHDZu++0d42mVIf9kGsJpsGgUHNovzgeUAAWHo1KwA4qxi7dfxgVvkWg/QM8jZ9iI0wNVo2pM
ttm3p/n59zH1DhswZPAwiKvVX+kaQwe/Cf4T5AFRdYMwGMGX2Gy2v5doPzbPI2fYbKyDxMa6T0Cl
VfdP8/MO2JhHssxgtFRZI4a2j+SkOmgBpugIDH7hnt8i0H5onkfOoLHsg4RmE9b17r+iCN8RHeXI
QF1AfkRm51lexW2IpzVdoQpYal0G2TmL294o0n58Xg2eQbS5PEiIdvn15n4I797T79AjisAZIOmM
mb9GBygQHBGZId2RfxZ3Xtq2t8m0H6KXY2cInWwOEqHTOAHLlr5j7qPC7cN2mQwBtAzWYB69maCl
ZQamQPlRSQA9+hKft0i0H53nkTNsTg+jwPbPldnHOXr0P6+++X+vSVNTMwlCNlNREGTP6gYmYgcQ
PoBQpihd/2LjZgXjvxdrP0iz4a+e5DCq0TdhfZdndZg9rdt/HxOAm9ZBr72sN8/cjoEwjcqEKCCm
Yfeebv1ITb9Jov1wvBg6U5qb5WEatOrez98TGhU1aYZ4TdE0pqGmMwsJiCKjzMY0puPVLiaYlQ1O
fyvPfmCexs1QOT1M6vPkvtu+J8GGxhoVWSdiANkEEwBu+nWgRoiOSE2joHl0XZdBJ7zWmN/Lsx+V
p3EzVE6uD1JXru6zDH1D9++Z3WhHjKJ3Q1HR8QTec17NQccTSjwyZTLKn2gjmHM3bxJpPzYvhs7g
uTrMtqfTIHzHuJnKR2CjkXPCSCnKY9n5lZNB5gP/QkwDOae5ayt4rTK/k2Y/KI+jZnicLg5UXYZ3
LayRI6qDY9bAzyjUkOE4XuJhwsShCwqNBLKs70oIM/7s6v430uwH5MewGSJXnw8SkafezQ/59w9g
Bdv0a/iemQwiYRk89GOW+YvnN1B9Q0lUB/OJaBk56YwM+L8Ktx+v/b8yg88SBwmfe59X/rsipiCO
3vUOIkRGt62mI7d8qVNMPaLIezTwaiY6PcARvLZxbxBoP0o/B86Acf86SGBEjsDgrgnv2uZpgt4h
yUHZxlBR0kGsjIhNnoNjwAGh8fO5ZjozeG8Uaj9ArwbPQBJXBwnSMknCLA/rd0QIrThERY6jGoap
oPEZeeYr9TFRmGOGbsAlETQUkhl18xaJ9sPzPHKGzfIwC9fo9P66fVdWDcqBsjXianRHG49dNq+g
0RF3I1iAYsH67Zo9npbFI0XwBoH2I/Nz4AyYvw4TmB2Du9imRR2E71nUoeqRju5n1EJh3nYlNeW1
5uxK1gbCagbXYxiohc5s25vF2g/SbPgMqpPDDLfFNgm/51X2rgGCcQQehyA/hSpRRAC/8Aao8KD2
8zJ9fUlOv02m/SC9HDtDSBxmmLAJd/xB3rxjzE13/ICpoq39mX1+aedMeoRoGxaQMeOhtxoAvgTo
TSLtx+fF0Bk8m8PkD5Z5/57IKEcyytKIm+XHjR5Id14hg9gafaK73Tm7ZOiXwvXvpNkPyuOoGR7L
w1SX4/fuzEWXIdIcRUOvx67ONufaUMlBtIAU1VBMtCP+0uXxe3n2Y/I0bobK8eVBhtEnedUEH6xt
/L52zECmqSOGRqrzsMMQduqltsAFgf0xqWLK2HCAcjZC7Zd27K1S7Ufo9egZTifWQeJ0jOlp7+Lx
aZ7+fUKqohIN3VDBQj8mPDMGjmnYnYs9PCjqULojs2dB21sk2o/P88gZNsdfDhKbzTbM3rGIQLUj
FRvXUCP4kc3MlEc3j8CZwtE8bp96YOZeKs9vxdmPyo9hM0g29mFCEt4Fob99z0ooNoKg4xY7p9F5
u6dxDeoCegct7SagATkwL+1s3iDR3wDzc+Qcm+WBYlPXeVuF72jK4Op3W9U19N08RF8z5ma3SQet
oAz0wd6d07ves99J9HfYPI2cY3OYzbgn91+r9z1tgCL3h5vBrkPUeLC1YH7aAAo9jBCCTe8Kduo8
7np/ac3eItF+bJ5HzrA5OUyb9hjWiG2Vg/l8x9Rm17IG2lNTsPlzt9Ntznsa4D2ZBsMmK4/d1DPe
8+1y/Q1ODyHo83PN0RIHaeXO0F1Qj0m3fVcGB2Vs1OOwaQobeBiT0ZLzOrBGVY5hOyk0jupPJxW8
1Ka3SrUfqdejZzidHWZaehHgpJcPy/p9tyDA6uGYDhg9FUhh9+68zRCMKNUowry/OTXirVLtx+n1
6BlOF4cZNVzmLRLVZyvxuKrfIQ1ChxucD8DAnpDdloNZ7MB2GoezDBiQ3He+x9vl2o/VfPwMrcvD
tH6PT/XutAKa33GY1K6B1yC7gG9m/Xa0AlpENRTAcQ3NCbMy0Ful+ieknp5pjtNh0grXIVoQ3tVD
7WgFxHo/zzOYd4wa7AhRugx0QP48HGnwlAc8lureItF+fJ5HzrC5PkzP9KnZBk9z8w52Dg1VIHpA
iZps1/3+y4bF3bksBlIkuCttDy6/k2Y/Jo+jZnh8ujrIiO76vkpxhsH7QYK+d6RE2CaCZpx9LCla
QnRQDsxEZmSC4J4fxPYGgfaj8nPgDJjrwwTmZot6duY379r4DgYb/aDoAgH7uSMVZiXtx8Z3oAOd
eTgnb9b4/jaZ9sPzcuwMoZvDNGU393Xz4dk+v1vsBl9CkbZSGSdOPexZfJ0NIXbT0Y6AtPaBwP5F
gd4s1t/g9Pqp5lBd//+xcn9/EuXPszqtbbO1Hw75fHEY5T9ffZgBnDw6G/rhH6B8vLT89udHlOcY
9Ofn4aG7H/kx8sfpUq+PHn0x5n5bN39+lBg9MgCihlrew66sXZTeY/p3l9iRbKI2+1SY3V3KdpTC
nx+Rhe2aucEqgXn6cZRCvcsjcDapcbTr40LFVsV+LwUbkX8ernqWJyM20fycjx/vP2RtepaHWVPv
TjbdtbAUj1/cSavhGBp111a5O2kOJhtby3D9bnsBu4Tvk//XKrBRUzBIy9GzJ9q6ia4aXIrC9NQb
g5jrpiySoDVO6mgIbT0aKk5HxrWRpOcJjRRLHahLk6y3Ajn0udRk+qrtEzdt9UjU1bapU4lPsfJV
N4rRohk5r7BTd9XF4bY0gsDp+yAUOWXNcZ63vpWk7cCjNPdFrwfyupZCe8qlTJRZXS+b4XPTavFa
jie3aNXueOz9VciUyorT0uOpkbVcTfO1mWSBE4zduhvN2JHzvuIJkzeaqSuWpGSxKMvo66g0pZDo
UIt68Hjm1aUomvZCqjxembTmRtjplpdqRLSjyRtVZcJT2pEHgWeNmnGbS0PgjCmx/KJKjkuJcnyl
dHO/dyXfi3jbkXxDaruq8lUR0eybpmtfoiQVRioXdjwV37sbVBkdjdbJcZtHzAppbFpKoNlmlBru
KEWR0KWy4p5PMcWDHoiOaIu+InZi9qrtaV3O8yJdyt02aM37uAt4qRjrNIndLiOnsp8obqlPYqJ9
ea2VmVUU8QIn8gYbjwzNCY3addV2rQjD4CytaGIrOf3q06A5DUDScCPWy0Xuy5fSZRoQ3wlrmgk1
LXjVZO2KBcQelcw8Mb1BPi/b71Fzio2L/k0/sNxK+zi2VEO5a8Fvr3q9FWrZBHwww+mEpq2bTsbF
GBaKGFOqn5bJeRzhhh2JLD1OerueDP+sThpjmTbShaRmRJR5/E0vtYR3U1sJJFqliKTed0Mjvci7
3OcBIdMiCCOVR6VXW8RQz2sW5iLRI9nqiuTOy81kFRmFq2eJzEnfK1ZtSPUiZNKnMPNsM6vU8yBI
WkCXjk44+tlxp0PorJzs+jofcn2pJONFo3bEUvO+XnoGqS1FL9ZkqGyz9hiX1LLlQ61Zijb2x6Pc
+ycZjhq2W29s7UbWL/s4L25yHo51bLHEb60iyanjyVLMO59OImuSxpqCQkxGm1iMjpTnbb9opPA6
LvLLeioyyxv8fqnUtSMlRi1QB9UXujkqgsRZ6YQBBx2Q8kyV2lWQ0sSJgulE126Nng5Xbedz06ty
PvnKuIykhLNWkq1Rkdza70s7zctTxA2dGLKC8TYtK4GzKtYkjx2tTjQhp0lv9XIarEO53oaTftPW
oyykPhKG2d4qUXcajarHWRhFPG6KC4n52jopz40+YidxFLQ8ipKYa50cWZ1xH/thtOzTzvKmTnEJ
NVRLavyvUhI4cT0Grjmld1IcnwSqNLrZUC0U4G0rbQBLI41c1SqNy0yEWczjuOg4GHtJqCTS7WGk
k6X3Y36stfrZmMnBIqe5xru80Z0+FH1jMD6VzedoLI+jlgWLpM55y6a7LGHUClt940eFZ2VDUTi9
35y3Wnsfy74pJKWhIglHy9CkQXhGm/KGGjzBTtCLcoOS9Zo2uce7rK34pPoRb9aKUp/4RLYyfzxp
ys63slhz5HRaxIbHrCCfYtsoYICo5jObsGnRNdFGUpVAqHoR2EnXrkAhUF6QXBJSKhui7dcEq2M5
ZMMi8ouQS77eW1FWngeZMYqOJSlvIz60mrqhCUx7aKoSb6LA6oh6IRfGF81rPe6n6XEv3SRKGzpp
G99IiFq4FgadGPsxE1NMzyWz9GH+Rv9z3OjcHIqay00GG6HnV4Fsfg76QbMz0hXWpHTMHapy65fK
SRcGvd3F+TUbC2NRd5pkBXG2qPrwnuR5f26aWSDoxK7STvIcKjXsMg977odp76q5f+ZN7cUQphP3
dTm3SdX0KxN2nLRZacVDRHk7Ndxk330SeqtcaT8VTUrPtfCeNUPj6mnPi14r7UgaNDei7ecpTXk9
6Z/NItrkcnIhDfJFI5ffKGuhjl3aOEbP1l4ClxeObbMah1Mi1w4jcrHyi8EXilR0NmNDLoLW9Sc5
diJFtQr5pMdZF6ctMT5lAZk2jNQjn4pActXySybT8Dgi0lqNTcmJ82k7lFHhTiS4V6d8WEfGdzL5
+jIxl5k0lhbT1eVYEDuLSHtuqEkuyulU9aLpgnqwoUrs2e3QKpiFaFxUU2bysg5zN+y108gcNa4Z
48DlJOn5VLHarjWu+rQVw2Bc+v24VCRZPtUbj6uDllpx0haW1EoFD+SpXNds2no0i1ZxEV/rhtyf
mIW29Is05FoxFBfpEC7imCUupbAGuicLFvrapiqz814JdJHWcs9bs8h5VkmJXcvFfWFm8rqKFVj/
UPG4ordbvdKr1ahFgqVKtCk9PeIeU1pXa9uEJ5kvosarHWzeGQXxzPxYlfuvk6qdyFEpXat6ZbfU
/NoZ/mA3JdNcI1IKR0tpxLM8O5M0fUV8+NvQnL7FXfs1Glvq1jSqedlk4zGM0iryVfjxNDjOmHY5
RuZgSZ5cWLSFq2gn0ltjU17JMUIcKdU7W1MnuyChxofAKC0lm67KIpbstknOihS+UBpr3VFy2bN8
chUUpiLMEeasKYZoUzUdj3RJXw5VGltBFIyiiGsqpqhJrYF8V4aqcFmhb4xGXvitoVsjUXkwNQWP
UzjocmFOZFzEqt+LrNARfWHXmRshTOR+EAciadhpJmWTIOPnuvJTq9FjHoV+vNHqwEoRPx2Phnzm
j2rIlamjJ02XjEujU7ZeWftcN1pj43dywGktEVczYlPItPlGfG1Yl2kfWlqSBlzDk0RXeWkWguTV
t8Focycn+SedlrdNoXaLuIYb8cF/2o25GvMmuQybSrVgDRnpmVVI6U0QltQxuoLLY1I4QZdRPsgD
bHYxSLYiTV/DOsgFibKTKtd0ePeGCBLSa6UhiqMUIeI3pzOr6+JM9iQ3Z6nOwyaAky8IdVjDMh51
id363sTlfLoL+kjhCiI9nuTtcaTEvlUYKSx8ka36Ii7dYpRjnk7ki9Q2NYK4CoYt9nvOkkTho+IL
MxwFFKUUHoFdI6XOc6kQedvJp8lQ4jg/lXG4iHbZaWEv9EyBpZVT7kuIQfIpumZqKZ9G6SaQzMsw
bqSlGjadpZPRpmWf8Kk+TiM2rZox7Kxp6qx00AJujtcTDP2g5QiU8t5hCXM6QnyRSZHiVHkkOSxH
FGgM5bKpSmXZeBscElKcxFS+DcIiX42I8rmW9qaIqB6Ox16gle4gyavYyC5x1lfuDBkLE65WTb4y
Ri9fgcIpZLsostoe0uBbKpF8pSdVLobWuwppcBV6Q8fHruqsxI/9lDNa5XaTBwFnXtiu9N0fLdeb
lSPJ1Y/3Dx8ixibLuLpQezNNeEVZsSpjGFOMjWzfwPNKeahOQqNDYrN+8PnDZfx/D2RHa+XTsqXF
Cl6kXD282vd232dDpxjCjEODP4xNqqQSRaoX4m9/5eF7XkmUSehDmwhERN2Lb2txmiX8eXSDGN4K
WDLxF1devHwWytfViZesSqzn0ZKkSNz3c0WgqQDz8vzt5+/MHvr5K8QPkHkVvS6gArdjqRP7+eLj
EzyMjYsWy1uVzMcbP3yGjn2de0bMRE1j4K4hp2pydaE9LIVK9RP+cCHfrYCHV3VSppbvwZ09X6gq
mBsc+6vxhHqpIE3TCJ1MWFKBGUeAWRny1cMfL8qOcwTzLkkA+s7Uvfjz8JmpDoHlZ7HC0yya3KZN
FkrCslUrldkqToaGN0HYIEZXkknIWRk4SZp8UnaABilWaIOzPlZmOqQrWdPSx1ezz8CQLeSoa93R
QNxyrJRa5lIzW9ExQQSoFaNoOh8Lfqc7ihaXuE+F7DfIFA33yEUXhi1Xcr8TD/d5/jPu7pj35Mdt
Hy7kuukkxqS5HkmzlZR32cqfOsnx+ngdMjVbPX/edYPpjLmyDiIvXbVGgYw7xT0fBpmBfhGQLHdM
jZoxFkvpxdAV/JxqtJaqdNXiQeBiN9cPr2ZvlXFsnYkeY0WvNTMsVjsJkroJXamsq1WsRNXq4RWD
yj6+DYpO4SyIQkuvx3JVwdmtKlqUq4e3j59h3Vley914eTY60wqUAz+LKiy0ZiVR50Y2uZv0CLKC
i8runXidcWNzM6wy7i9Hp7RqS3O70a6NRd+KSHPOptVN77iNnXCdD6NdJHyM1qZnk2npXbpdvErX
CROud1nZ2nnCW2et8060VieakbvTqrZ0XtlfdjdbwziXOT+LK+smYmI9iHh5kxnWDZMc/XS8wwet
hRsm3LvUQHPk30hqS/ElFNtN1zfeZZOAPghh0kXAxLQKl4iCzyEbcRECnLv4bazt77WV8dIiq0n0
VsO73ioDK6+swrxMp1gEmItRFXi6/nNYbmh2immZUreeznLtDtMzxrI9TUtT+5wgjr4dxtPM7O0p
bBaBsipru/HsfHRkyalb0aW2OZ6W05luLD3fHqalrOgIck5wb2+TNL6dIFLvz3oHkBDP7lVRRusk
XnQV775nTICzMBKLBEImFutvIEe8bpkLMWjLq5EnCe8dHU5hGfV4rKnitSpakzPfxgu8NalTTMtp
FEMAhoA3qU1Pg8yV+2NzFGnOAQJCAt3cMCTMd6oGh+uABVL0BbntPBufaoUoesvzrSq+7JuSl6qg
9SpMHCM7QfC/u9lwQhILKOSfJ+rAfsStwN3z2pZ0K1zqvjWC0Uks+XSCX9u0vm2GSywL7rciG229
hH1quF/b7JKdlkvGThPvDB7Lxj/0JrcVF/ZOOY8TrpWWl1hT48bX4yjCa/VU5XIhPFFEnF5kG4WI
bhOsJDzpijLeXyHDJKXo2Vf5Tm4XGuaaucFX+SxpOCasuy8Dkd1idtLx2ruAVeSmcpIE29aenOCq
s8JYjF8X9ZXs2AMs6zpfhtWmkWwzvS9yS5GWqVAvYpF8zdJN1OtOGl+Tyqn8gcflRr5ouWmFlszN
794dgkUNeE3ipNgEynFzkn1KirW0/E6hOGX/pVsOyXmjLAwnT5caLEbhCUMMWNFdMFil19ipqloI
cbRkpX4fvquQnOfraIsl0GqSIxtLSiYrstvL7iT9VoSiuibRkjVuqopitIFTdK0X52YNfIorkrp+
eV5nXzC8qbiv7OaDntYm9ysLqBPk2Kk9DLdSYhXjKdYjIGvFzbSS71xcbD+DK7kl0aITHZL3RMS1
jYWUTIvsu5lYg5jqC1KINDvFvaMRC9JKvgP+IguhhPgmKERabLC4/MAKjN0tNSDLLrNpE1zj4fCT
UIgAwBr1RTPaJd2t6FgVo+Rg4U/TJqMd11uOH80qp+6PqeTAGIzKd6lDLt9usZLraqkQy5TWgb/B
okwMSy2ERh182I4VhDlm9Sp5mKUsXsXsU1lcmcVdq34LSuGaqV1Wy7xayi03QGxVDn4yjNZS9bX2
4H0qrrFLtXJSZd0huO+SmmfEJf24IO1W9c46FSHgtEzL83gsBWxFmX2R5UYk+ZlSbNjlRFZlQ7gE
RPok59Bvko1gVpYdcvGAuPgJdA/dZNzMr+va9isEYhZ0D1ygxivoZOwwDtxbVXSC3jHCRyeulu10
Zt6yUyCsVAvMaye2oWCnDT8JgwvNHe+gwTrhME9QE5iFvlo0YF0XqXnaU3urnqtuwcdEwJTH6ymF
9cQrwGG43aqzd7YbNvYLlhLu4ZJVewe7OiApGm0MmlbZdw1vbIiyzq7BM42OgmiMUzypb26LQCiX
0n0Fou4WqlKHfLyTncIueF0taIyY/GR06KV+amyCB9MUtq4KwiC11RUWISQZVuPnhgcnmAPwbmAx
3Il+boml+7Z3Ojq9wv0rWM5wDeAy3mG2jPYTRKD4smaIzm6weNngjE4y4uawPjClA3SttWIGt+gt
yIq4O89BfauzQ1HsrGZ2DWPZWkjuWw6WLwrgtTzbcFm41k9ZDE+KVS99oo2bfZduczh3yelWAAs0
jnKqE4v6dro0DcSlPI1uv9BLCWc3erZ8h6lrLUgxEguaBHXc/Xx0AyYFZlcLl5MHzRe4ClP9cHs1
dSVD5GujEFvj1sbsS5+M84b3nxk3b41zuD/gaLiYoGDb3+GF21vQaniROORx4jQ8gx+GY5cB9M4T
UgvWgaykT10ApLA21OysULAiTyPDgjObzicgiqUFWTMeinSNxB7LoeIMcKiYLoSS8XL3yEK+22Ll
wV0YwuPNqlzDf7FToGSeQ+sneOLamUS8Ns5T/B78gXtj3CINWxf44aC38HUYBdWVT6WN9ImsABL+
u4muB3GHSdAvBwFcME3aBjOOl3h+PBYWP1xot9rpqXZc2EGChyTncC+abmn5dXKtXALGfA337F0a
m8bGilZho1wzgsnCXBkbeD/tHFqWrvGz0TbIjhXgJxTflsYF7ji5cGWMFyOE7k2sGSwW5KQYCVMJ
ntWBFa0/f8FgxCgplrSZHsNU+stsWoRrAA/jk1zDDJIVNA/1kjWeDDbgM5y7tvmCp1Bv8TR+yOFD
MbMab+xacnAr4/ZLVa9DONRb/AHjOQoYVP8Kyz5djr5tnLcSFnRhA5eMq9QJtpl2XMNPLhubWrCS
WKyo+UAAw8UMp5WlnsP+Y9SwW6T64GCZJd8hFpw/boFUfFq01aLwzuo7qLVnuEAlm5Zw2WOMsMHG
rc1NZ0vhElGUtMbIUV8M7HK3SqmdEFfBQl+rsuuVS5DGA4IF6vRnyXdw8QzRnn9hxJjRcRouwR8E
IF7bT/CbDWxqeVtJJde0/gxTkK/Ds2gUde+2nUiXHY99Ozv22uWO08eqb0yLKkCSF5FIjYqP7Ua6
MEAGLgZMsUZWhVmvQX504EqCusb3qtahnX6cBOFiUpHCLxvDQVGrlEVRn1WVaPSrAuWDRGF2RIS2
2bJLJOm80DhMw7AzcgrhpuiHE9/4dDaWn7PUTTgNb3sAL4MNEL6k8ljKRaiJuGmWhjetd5NPsocQ
zQn7y5skBbPoIGwqbLhV1h0rlwpZ6+kpTBS6aHh/N6zICAZjRwIUAhWRL3CnPX6mDyNBo45X8GpD
aXtObm6K/Frb6OaqAIgoiBDX85wsOzEHm3a7ZcDyTVHtuGHxya8Jn9hJUDnjeIbIXO5dJd8EWK6I
iOkxtWTVzmH8EbkCnwt/o+W2mh4H6T1Drn8N12p8ipBRYgH7tgo99S2UfhDT7BbYuoQdQax/hzUL
d444G2s3XQym1Z9V1Km/dKPwEPlrnMhuojnl57FdykvPAdBtu4ioM1AHPjDLjgN20uDt+cBOiCzi
nnempau267owck11IX2qKgcrLf8Me4UVMMhCA6c9OK25SREO+VZYbGhomXbs5r2YYAVgVkYxgQBT
ligKIsNAtDII+RsLXVW2Jfmq744hMDIOrC03yK0a+Q7cK2I3rhScXWWRAO+IIB0e438p+64lWXVt
yy9SBB4U0dEPmIT0Wd68EFW1qiQkhBX263tk7nNP7X26b0f3w8oFJJAUSFNzDiP6ITNPZRciNyiR
pyARnjBARfZxXjKLxerQf839j6pA/t2B3atc3Ezt7qxH872N0Sn9NOcIxqg39jqUAVJjBGRnZztr
mANlL4350gKR1rmT+Z+0M1Hw87fW8hLxwcbQQSlT0IdS7Fz9LFMcyFCibgp1v3Z73Ipgq96bejv7
O8eNRZfwIeQ6UlFR7ld5Lu5IgtwycdG4MiS2XYIGqLsSxdPBQEJiH/s3je6uUgykyFr1vZeBsii9
aCCRETanIOy/0OVqkaATCz8Eu6wiV4UC/RE0AxI5GlfVFsjXHNIX4E0L8HgW2UCHvvQPhil/T6tE
Y6w7Ipjg4XIn1fJYi5iRrDQjdZyOAB9BdvZ3RhGt6h3kbrsD0wL2hG8MAIhIXRSJVhYaY+J4CY+W
LvFAiU2Aa73tQsJhCkk0dyBqT4F9Md5acm1CM7qyCsfhT0B5eGlJyp2NIoBj/wT8oo2oGp4nMN3u
TpBXiWbTRbN9JO0eWxZU3s/1FLqnpdrkduwg8vdhMb/OrhVZOupjY0h6+u15iEJvgxuZTSrqXYBv
wB6JaKg2ho267U7zMzU+QKjjT/GKtKkyhuzZi/068YyNjILHexr1G366JSYWqraQvdMTOo5/T91U
fbOn5YIBj65g6PaOsRdAdq0WkTEbAQRg1FWkCIfqIGykISmJlj8MIP394MRyX2EYDKsXMmyoCvPH
PEPRPQ+bgdt1XHvlzhB+C/5/Atlz5973AIadWLSp0uhJ2gj79t1H/Gnfx1XiWaNy4jHSe9KHtIvc
+/zOU6H9p7Qj9Zy/OwQhQ4VdEIoHdgS+697TgYXNZ9CAWNs2bTqBjHww19AeY4Qx8z0/0HvdmlGt
A4lmOWZCTBgV8ZidcVukgXXINeLLvEP8QVPwQ5wJz7q0s9Y/uPrUgWjv9st4V7gXNj2u5aszJjVf
Us7fbFwAEN2waEPltKHtQXRwMPuoO5dfqx0Pd9Xb9N6WKOVjjMCIkvs5RP16WOIlD+muP2BUtqpo
1GH3if/5uTxbT/oCIqankVQhwGhvPNPxBNlD7sTOFM2IFyIhR2XFhU5aIG0QHnwgYvRTKIzQm8IW
EG0fVVbSR+6h2XrpssO9m1od5u/rZj64B47olugDMxEJx7hCevARpEeWrY8ykRNqS14lDHdk3PZ+
zLx3qBfitk0Kf5eJBrky6r1o5R89CS6Gjz7VbJ2ofqcbc4OYicE8aZ9ZEAdH7wkgS2IBGjaOjosK
Y2eh1b7ocZObmwpMO4A78Kh0Y4iwQX2V8Y2JHCWPPRJ25bGQAPflniGhp2ey3y9qCxrDu2P7NmVP
1pC1IpapFLELYO6MaOq8yeO8d43QzpRM7MyO1T01upAfOMJZbIqQ7N2zGQPxRlSQ2G0+1BW4zg87
LAw0n6h7rbYVyJ84f2tTowUCkNZJ7+2a1DkMWxOo7OUhP7kxP/hnAkgh9M91Uu+NJZwfimwgCUcW
ah3Uz4zy7tzO8fxYJOXGmyK2vnpv7H140kZs8J2I2ycHdzzDFfeRWA8G9Ag6aucQw+qLee8yLCzy
VFv7Oki6/gEPuo8CRI9QRaIKq2IDamsiWVdDiYFkK62PU3uLiXVEEfNPjQ6trZ/0r+IFUdR4A0PG
UhN32d4WAvF7XzvQYYTtmAzte1M8ekWMXmzet85laULTD1dnG5g/yLqCLkOOYHRbUUQVsm6lDKzZ
RviG0gnDHzIEMl6LGFVD9NHNEQElfP2/djXueInefAiSarcmTEX9tos6iZi553NYAlfBtbCt8myU
8+HqRToaDtOrDwkCctrgRR2KVLlBNBRL2r1Ao1CzxCmj0QhZ0pA9yCxUVaB0QLUFEAaFSx8Od04Q
L0eLRgzEjAodLzSqZNbbasisOez8dDLRW8UT0k1U6MurtOJ1SZDqN4lPL6t5B6jf2FbXmh1KkqTA
j9Qhxn+gGeS4bD7QCqwQIc5XKWibRbxXITqETviJZ9MfUH+omqpQ+uBNQvZUjqg9/US/UG8HiUVY
PA/+hlWZc6zD/O0avdmTBjUU2pv5Vf4UL8OnBAoD+D02v1ygJzHN5BLmNMqXrdEf5PLe/5RNE9pQ
TCCO0yPBn9NG6Bc/Xh8ixkFdgIzjYLYxaHEQUFZ/ABxgAUbhSRuWW9BM0AcBPoACCBkCojwUHQ2J
xWvzwGXUpxMYjCzYIsl/WNtdH6n7Ai1DbPLmo77reOg3EOPsoX8COERP/OxMoVll5UuAsWqKAjei
fpj/EZWZyK0KhkNvu3aE21gN8bwr3oaYACmyr9ULfx7NdLBid43EPYGMCeUzbd+aZ0CqX1rcIdMi
qXIug46Zc6L1zuwBCTegmdYMoUPu6BjmRETjdjqZL8HbQMK0TVHeH9Al7c34oF+8N44oCkp8UzM3
wqjkzhkTFzlAveamkAoM37gDqAJ/1Mmqv10X99Q52Pcz8okn3w+t8Sg/LNS9LFnRROrQ3BTog3mX
gCSoQS+/NJ/NZ/1Fj+6uQ2UPXOMMuQDUAnb7UKJDD3M0hnOCVOVb0Cs+MhUXerL3aB1F5gLHSN3z
3Nwx4As7vTPMn/ygP4un5qVJrlnZOX+s7IzpM2vD3A7NWcZe/t32DnrLNRhgSCqLTWU9BYUOv3Vo
i2jN2B7QgJ9YfkISB8EtRAaAAJwV6fipwzUc0X1wVg7SbT9nOpuhRYiu9zFDJGF3SG+P9NS24WOz
qU/Sf10Bo20MJ16rMYR44+Gentg7+Crug1d9Mx6AsT1/gADyrtH2mb8ghRJ4yvhZv0akCy4l3dTI
AViIsD+++Ce3joGLn21EchlSgJ+h2Fio41N1dF/mPxaA33f7vn7Kt4MT+i/Fbn5ES/xuxWWsWgDa
zw7b+fePDsHf9tVGxZMZ+qcc6oY+Iie5I6cBIzKaQn4pY73GbTqGQx2xdwXJYniWPButxDJe170X
eTskZ0A3pHWnpzyT01bTR78mB03YhV0JIKZm1P63xcm+ckHdghwSLrkNm2o7MvQowRmB91kG4kPg
NYL6mMAA3bbRttg30PGk8kph8WWtQI1eVV1WB0hSrNMS/X6jrvv8rjpshO7BeNRGpSJ9Zedux98+
brtqR+BMi3Q51JYt4sA/j5dWZ27ZtCsMEDuaeO1fH+y6etuWNxNSdB64H1DrAzZHOewP/G+7/seR
t3O4Nbii37PVXV5vStk/YFZ1iP86noCozfIWbNHtg7XX37gtuiDszeS2GPiyNxPfqKq0n/n+d/fx
35f5u40y0v7rFLeNt31U2RUZhprN73637b+rfy1xxY3oP76RDrehkMHQ9PtFYGv8yG29npCXmU1D
49sp/vbztz8bilCGWnlBt+oZEkj0adXQMYEyCuDXFcMtqmUzNhSAXqu2YmwzTGHKN2D2jdSy2yNT
4LwKAexqtR9NSZCPTg+9SbOhQfknbWdLRu3GA+QTnedGWmNo93hwXzDyGUh97B3rnfo6XSroKLUB
GI1Q6GrtF253U4RXrUSUUAhGHOA/C3FkBC1vFRlUrMCag3RUpgnEeHQ242hmRgdZgcx9mtkuZLJc
vpSTmCOvd7d66aDBMx6bm9ZHjjNOOT/htZWIgrV4mKZ1r3KkZ0abVOMSCzOzBE1mB7llKy9CvTKG
PAUox4TizQ3olvQzUkWhgMqV3YZ2BeqV4sx7tcHbFBC7bHZZP/AumJ0/tFAXCbJzVPfUFOTD8Na7
ypWbnH1Oow0uqELdjIBDrfPaVXUEjUoAltS1Em/QR38wAYCuAHVy/32GXDSag+oCqRmL6q5xURxB
HYkKAOwrRhGXvjEGsV7jANCpp5EceXmacv970bMVy8b6AyXJ0WD+K5OQsFrDms7yyzR3bCq/qqlT
4VStSAJ4D/3q8MOr4BM0crUfDHtMa2PlKS+KTUOytYU00XVRTmsLMl1dvfiLAFdu7rp22UFMslUK
PMuaH+bCuu+78bIsVlhMHdRR1W6RYIS6CqIsvVFaRt3kIRdDuM87qBod62mg6Rg8es4qwtq3ksFd
U9ML9gyYp3bfcZs+e4j+TFqeTUt8Osi2ypnO4WqyxHKiqQHqoXDPbGF+N2L47JmRg2xwkO1hjO8g
csEdWzz/oH2zC0nn8j1fgzDXpoPN4Opoa3txM9+1rHG+Vgm6KHfvlV5eVdMBB6UD0FS7hM6o+jZZ
pUI+kP3U1/Hs1FUmWz+dFWAwd0BN5Vx5aiSWQpBly1vxp1YR3lxnxExNT02A0XXRbhNWYz9vRykO
M/RAce/OcU+6JlRG2ZyK3nhbG0vGrRWQeLRRTyrreR7Metur9V16K0KKZUIr03cxZAAkhjbwDbU+
2CcWmSWUl0UnNtR2vtGSEtPUz/kUfOjFO+dgpVcfUo3VmJ/medyPZZF0Xgvl7qhYbBrHxWcPPq92
yrQ1ECvAH/Zk3c/PnQKgU9LR2gpwmY2lrYgVzpM9BHPYutZH+2XY9KeVatzKGrdrbkcMssvecs18
M7U4OV0WDF5jvtduMYakndeEuzuTk9Nq5BsofPMTxK97KvS3OVErzlE8lI33BDV5ByEm1LdLy47r
6H54FeQLc408GozYqmibkM4Aa7HUf8SikiW3h7M06iCS6wni57PZSuQf3UI3Dst/cnsSh2l4xQQZ
IBuNeeeWnpeYNthtvpgB1Oi0ikr10/l5pOmEUTwI7rq8R5JRISEff5x+fYDauYCOAWVhnhdzJGqx
97z+pRhQXShr0iEUgIBh8MqIuAxamTTPpancVLvrqSHkmaNv4u66r4VHm41JgMgUxjZgC7hKr4iG
Qbwvk/kycsi/rE6z1CComAvuwpyw2ICHFh7l/bS1e+/oBubeK6weFY1xUrxEpjqxS/09ds2fXIPn
cUFAqp3NVyNuncKPuM8i38qjwfP7xBpLYG2udU0JwbjkS7GjwfBer2A/XQLYkyD2ZF2ZAzGbiwsv
23e36Z/aajrhnp/WzspaJLTzIMCaEuOFBQC9JH3Mp/ai1jUlTXMpHBvYR4WBofNXI8xV8ePMD3Y9
OyGzPZgjan6xHFtCGlwCkTdkJKjphRYUphFxRyi6PCN0HakjYyy/SB1wiKv1j+MB3mrLdssc+SkR
vCNt88+gW8UW0uB57+co+RG/y7auw0Y6ECNCCufrh34ofnRhLRdTo/WvDGp1h06AIDAKQvZQb1Qw
FoAHB5GIvn2VczNFva7O9sUGEkIaKFjUt6ssK/rjOaALWv5W6k+Pr+jqhjWF9WJUkanWBEL9naXu
SN6d2Nz2J6irr6pSAOpmvaCyybssn0qwNVo9Ez58YjbQJvatK9V1xeqcLh5VWUZTXREMz9NT4a09
slN6huzTCnMI5xrwns0CAbuVkLLZkdn3U6N2QANLEk41EPNGAwQJoO2dm/piV+C+IMWtQiefXoyZ
LmHhBNuuzmVUzVYPTbX7YnQGMnajQqsdNICQTj4aq/VVjzyp+2FHeTQzgLWNi+yphLjENyUUBIvn
HmwBJF2j+uRAxJJaCeiN8nLcVk5tRlMf2faODAffzkE3GaAZWE6hNZnLzJRufmSAHKmC6NO3ly9a
Ap0yekBGSgGiHQHoy+CkhjqP+ThQXC14kqqaF2Q6JoD2prof+rbfjI6xhl4PCCCwdka+IiAW8xwX
OQm9zhRRAXFY0g/Nlym97OaT+peJ6x9WpK+6WbqCcf2XM+nfq/8T069fbVT9/7ge9bv5n6s46F8n
vbqv/rHyv1nB/huz1/13D1vLf/Pl/5sTDG89M/6vTrB/vAbw10H2r+P+yw0W4B13sGcGtvPveQD+
5QbDC4z/eh2r5f7bBoYJbgxYzX1MiY9fx9Te8Gr+lw0Mc377mEwA8978Na/X/5cNDK+wvtq8/m4D
o65L6fXKPBsmMbxr5J82sMIvWlc2vdyWY11kdNLvg+OdqNI0cqo53+FVS5BDjGuqZhlkoqi2bF5k
5GpuZJ1lAeBoMOj4CzRYtt5Tup5prmswu81HOdcyYubwPaucAtpZ651UgD0nNv2MtVUd+qU5lz7a
v8/kuukrIJyobxe2QLfXDQkn48kWr8ZSb6Rl1fE690FsdH6ZTtyBCMX+6SARBBPE9s6kyr17Gdiy
JkbTv6sWqt55aP3NIgY7XsEXDF+MoyTTAbQC1TxGHWxXsQ1BNcJkuZnQCzI16nQeGpkCVuRhHRQk
88yangVy42glVQVPjULynZcnSVwJshGSCGcd+7SYiyZcSwNpnmJfpDMpUlttP2ptF5lu8zduiwII
x8hPfs6AxZlGEftzvsAKsE5JNwLyUoXaOsp2iqTqGyvpBCEgBxob3AczMjn3Q9wVPi6u7Tn06TwL
csg9i6XURwu540I1IGE5Hpe+7LJaNqnKC9CnfH0IPJ+ElpDyITA+57Hejrwavzv4zNY+f5scgCWK
rkD2zBySSdGacQuNW1Gsm6nufRAWAVwDnvVc5XDIWObyiECypBRamZGj7kfaC3VBPuaxcMd9ME3z
ZfXxQBsbMHo9y3q7tkvkrqQ8ULMN8XL3dWMHxE4KvAPZhgD8tveiOXCDle7n4l7l5T7InXZHGgLB
Ck4oVOtGmCpAxlNe9PFCRQ1umtBs6eQup1aXYhZiEuIVRrul9PjeDxjbTHhlwshdsdfXDwPy8L8+
4HyUf1u9fXvb77bL/2n19kXuCCOdXedwWyOY/z1SI3whnRjgJfmP37idD3k2vrktrsqhm5Z59/9x
GY4INGxZw0tr92r3exW/l+KiVWPwa20gy/gL/tvLux17+9aRtpkExtUSdj3i94vbKhMMAOFt8W/X
99eeZH12PeQ6jAGU/NuOf1u87Xj7mbVvEpKDJJ0taGZ5UBuH20dvWjouV9BYSBaMw8QkgK5R0Xhc
pN5hely5sdn8WKmDJ0f5tw+yOFeAvcQ2Ap6DlRjb6XXbPDnmxs5TH7K32zG3rTBtAQYMrDWBhW7n
Tv1LZ5R10sKNCLWCaPsMVlBO2mMx11XCKZqSaSgCQmgih9uSzVWQrDlgLW3Nel/6826i07rthDXB
aGIgQQDEbJiZp1b7gHdo2gfYe7HkFtbBiSp2TUUwBr1cX56V3r5Hzu9lfj8ecp8s+4qg+jY8iwEv
mJwDY55zuC3pEsxEvyz3gDhpb+MBEzQsJPDugVXQoecG7uHvNp8PiT1AtTtf91i6/KujPIhLaWfF
NHn7RlXenk+AJ02O1My53vd1vjJ0ogm6A+CQigLhFTC5Nj3g2BW+2MNtr9uH4ZXmX6s2xMBpM8lX
y4NrYBF43XLeQnmgkOTmdAHM7wNnDyi0Ihb+LUabKd6G2mQ28sPqS+YQLdutUGCAzOaofPlcNdpL
u3ZSm76lVbjUykqMAaahmxUKr6+YD4vgAcRz9aOqlitpg49ZIFlvzI5CjoM9rO4yjau9V4j0QN4A
xl+KCckqQX0KQrd2t3NRb/lS8YO4foyzsHc9zDLG7MI3a5M46JErVT5OOBZQ7HqFrI929Q5vTXlY
c+hbHaA+vdttpoqsB7KYYG3ybj30Qsnt2uQ7vmLTbfs6Aa3FS9PE5rYqri3/tvTZgpuhQX1YgMOT
gG8KBnmODS/AAZLfAbR9Y50rxxi3cK15sAJ0G7OAhGocu/KQU1wJWwkUklZYufphdIAWIW4clnk1
t4uaMgcmxiaG1tNOqmZC4yfMTRvbfb41rM4m88bjcAB2QV4eW6dWx7Ufe+j4l6vyAasOgX10cXKI
hY1FHTXt6njyUYqSrgcmlAMzEeyuZOrSIbNKaj/I41qOVw1NryNbNOV2kEsfzQSVz1Az8+y7Kq1t
u3wpSFVm8KydLY8DKbpClTMgHhlyF8jmfEVGnevGJRfgy7pp3KwTLCitvloQxHWfqYc75bb018bf
9duBwqiB096+/4/db6sWHg/K+eF8+2nf0n7YFIUHyTlO/XvA307912IFc0GfW3xT/17J7fduPw/7
IC6vm3LITr0C3uPfi/jb/l3Vm1B9wcbGDPMqUrjq7X+l9r+rNw3+TX7/u+22NIwOh8OOl2WQWsS0
AK4Y3qZi/skeULkv5ZzUuUCH8z7bin3qnLWxodpPb/Xf4UIej4MQOpZjUaZifXUdI5lxX7fl7KED
ORI1F2Ylj+GfTDEZ/Jh1ufRRU3g4wqojomECn9ei2fQlnGKqMV8I7baexcOiX2MHVF1owQoeuX5z
P3pVxivYoc1pDvMJEDYj/EyaxBxA/EvXLuKmNiFdg/Dnak5NPKbMyAlgG9Amqk5Vuge3yPVVH9f7
eR0DaaOin5CkBe22JJA/Q2wV9xqnrz0XdrW2SVxmvU6VqGPChb8B96E6ZRx9q6VRq/tHQFSyyl9Q
88whxmWdebW9xJPTzjDcBydRdxsp+RRxRd5Vo8AWFFCysDnIWg5+sHdNFdc9aHyUtMNhUBhqEQhD
vOkNcE9tjnjsW9KB0QIiRbc1PkGCrRCL1flWaphzjMktgHzPW17YsIwWvIyt1suhX0EJWgf2lrsg
vxzDmBOz7UlYrwCjg14DFqJzC/3c9FKayMDyEjiEtP07gufQFb3Ich/6ZyWZgZbfy3DiUBmRqfxo
xn4rFzcdGO+BKf8p3BoQtPHgmTPYbwilFwIpnaX6V4/14NxzyBoKiGrkQukuLyGlbDpZxgUhcDaP
8rGx/DmaV9Fs9Oq9w8DC9tzo+s2E5olczLss7qAOlezeq2dY1L14LZt0IjX4Q2N47b1cxnT2Pyff
6BJrbmKpOwhVgFvYtIfqZLpaBCbgo2xmqW/IFn99824ZMCbTox9Ml8YHHpgPtNyasLSvExwNk4T6
UbhOFOiXdc2/MdlB5teQWPk5aBnY8LZ0tTPcMfvYVVACGntzHcujRnPUBTXiaaIoGko4zGoG9ZPb
7Jza6J44hDKooENd//hOZzLIQGGY5Ni9+oBeoIh7o846d4z4ovSBCu9gNAM/VkaZ0g53EGBMhNku
QGzBxDfaHd3bxbh1LPB1rWm/z+uy3HnQOnVcdsdiQlsKvDzDLFZ16Go00KAxzh0ZH9Sw88cCohwM
cFG9uiAWcoonBaNdPNEnyskADfvsRkLAWJ/bZVqUAiA6djTcoA65UATO8orFks0HOfmYAcGjKXfx
Pw02psWezNZ/dkSHLpVD6dMZdjZMVsYHr9iBAgM97B/ZAmM1NWDe0mUCf+fZX3CN7pj1FVQK8JpD
7cTEkA32BAAiGWxgBEYJDt42slHkyzNMm0+eXXzMHviMuYTnUnmWnZbDqbVBzhONsOIWwBargEP5
55UkXjCPRmIQ+jT39rOQvY4xTwOFXL2V0BdLT+DerlUXIQtL3cqGcVehBuwZc/ZCQhotAUlyYCqF
AVKyqSDacsYaxZFAt2Sv+VAa26mfX6e2buEw1Cde+MFhmJu3APgU3nZuQEimeWxOcE94MyUfM+/K
DRyIYb5iZhO14LpFA/OA26oiUXSKlOBwJzL57JY+nKu8LiILXu8IM2U5m2GBTsAWJKXgrDaGwZu4
CJiVYG6R49XtXULq77llmVY+XCS1huKkACpVM1ZChLis8dCQ4+oCfkHYl2TcmLomsYbgNcfMdHu4
T2GS8tEeiReAQ3cNGEqhV61YcCHI5KvZl9H8EbCqCj0SULBRKOWEBT17BcmaCVMzdAINpJ4d3QbG
j5X7eYbpFACLMwaMS7b42wdxNkddogjHrbXMtOpLtVl8zDpB8DSEO4HgLpo/mNRB6M/AriFfnT0Z
V8X8jop1vs3hAbUvYlXAa8jB1zrP1oYWkZPXaMH2eOygArMEqDHieDhrb4CrACsDfHkEJQvEc5LT
PV/9t2rs3AiAWxCqa8Trr0493YpXs+pgGsvLXYD8aQUFhfzb4QlxNAgnBcUxXkSTuF3gb0bi/GGY
qmTN84ceNz1kF+VV+T5fWBAuzPnhgDBCSxdDZgto3zkkQN48wYn7Znfdtis5ynTigALvxG4xExTI
QJLL9q2rMCg5Wv80BWTNCjc6RFy1Yn4tR7k1wffLYewti8fO16gslLrY4yQgP1JfuYkRENNCAWMH
D9e6SmRTNcLRGSS+gIqcwiwsoREspy5dxgHqNhOSvKWrgIVCDGRWxgmt4GAH6mwUwX01ySMz7tk0
HI14LtsqJLAusU7vqxLhxHDemFU+Ty4egwdpFJ2LWJTs2V1HL628acRUMfcNKs/WhTCycmFOaoo+
AgO2EaYJusjPRbJU3jtmbdFRPdJMmD3cSfzLEnUdD86koyv3nfstqMeeFvGISQtgtpkG79L38HwQ
wNmdCHxMG2Q2m0sT1HYStN5DFRh3skL3IxzifVn1f2D/z6aihKBzdr+8lRv3DvkO1JgNPaP3cwvN
xopqyMOMDnZrZo07vnYCiUWwXCaLIfNXmFh/QPMiEnyK4gwp8gpBYAMNrrPBbYeR2epUvDbF99Q6
b54GboIgAkYCyHCyQmKGlrIva+BaJbPwEImf0YDkIQbGKvZGhF3guB9aBVA9eQN0+IK/+YX7YVfF
dVIFAFuWXT1CV9cJ9tSo9Q9fG4jtHPgxBy94Xb3GzGpOstxaz3WN58qZGTGUDRB8z++6UpAUBIvI
+qv3db4vWh2BQvvyqjXuRBq0Dc5KMgDm77olMnY1QUwcMd+B6E5jIIptDyw5VhLTkbTOsp7GHNyr
Iev3ChhNZcj7ZareiduIrNBNvIxLl4L8BXHL2FMg1AL/P1IuSwbQU3UYoOHIz8PyWvuumHBnU9Bg
57csxayAsPq5R5uOEGO35GpVHTet57UbCiqYyhzxw8AsPbUEZdCvL3W1QrfpoQSajR4KuIaelwC+
4tK196Mvs8KWXuRMFFLdjoJ2HXMa911+oeV8XqYf19bdBqLdCrO2SBj+1/YKdPOXYWBQS3bOQzUY
zwvv7BTCBAhmh6MJh/6e2TsX80ds36VcocP0OtzmDgpFJ9hb81TtZ8uFvthpXymm2oD+zP8muv5m
FsJm7lk0BGltRryHVpkrC/B9fqqpM50XBaiD0DzyagfVJw/gFoWMqgmCLIBFHvNZiOusJZM+dHei
B49UFOJKbNXrZVgxCUM7YXKpNvhf3J3HlqRKtm1/5Y7XpwbaoHldixAeMkWHEanQwgBDff2dEFnH
82SdU/dV870OA+U4jgNmtvdac4+bsprcs6yil4Oll58rdxtOmXWEpUMOKDS2eu4P67yeh+zC2ZeE
Ola5yir8cu2czQ4OprDD+x5vH+SbdQPE4ClW9g8z1xEigebgxQYNhFcx7uUESRn9ujI1vkR0mlQw
kK8QtbNLpPDgbvj9jtzGMGGxRDHB03+K7Ya4Az99TIZ9r8SHNPDpXZvALdTU0J+2bkiebnLK653K
qR62BcQIpITWra6FL0UprZUzeWhqfeQXws0/ac741HZNTEsrdQTk9SdQn+7RRRfZ7uwUiQORmY1j
TvGxtczXHixPPY3+xqghbzlwF6gKtxqNglZXkfdUNIpaeNuG1V3XYA4QGt4+2yntrVXJG9NzDioJ
0LyS0hoHNyS9g5XUSRPuQ3npzOhR9+184yVmQnakfdbDG9coZt/VhAWVbCs5aq6+qTkz2GhOSPsM
XgaPa0IunVDphyZotgZSIv4KRjiB496JhkhgXyX3LoQeosDNOg2dCybus5O3t0bE6dCpuuU6kSYN
7s3INndu630YZ2DUUDavld8/ppX9Ki1Fj7f1Ue1q6WNmKBAt1ehss60R98Eq+pz1UbeORdZtUhTW
GM9xb1j7cegf4yTwDpUW3eqeFOdJJe5mVdl5cmq8/Zia6Mib4qjImu2gwimyPM5RGl1yp1RxlzXD
sJ3fFlU1MpqzAuvQEOWH0daZH/1QJuugz6NtZZl3Q6EPxDNTi640yCJfM79VribODIJIlhH8h4kG
vMkp13l1rAcOJ6LqDMnJO+RB5a5Cx3/tiF1/cKO2Og2WN6H9XAEzKb5Z2ZOS6UhIPvT2iLkfYwAg
27EW3jancdhU4fe8An8kQ3T6hVorxMobXeTO1qs8Bl81SfreKAr+xSLflQV2npxG0UVFSTSREFZ7
8IiTbxn1uOuUPrGdkwGUro8zaSgPQUNwweXVEUj0Xl1kYpAM7kNh36aJ1+24k51jMPTPZtJdYOx4
6DVR1GW+9iz8EEu6XjKYbo4l1gUfJaGNIrVP8sMUjWevjHCNw02gaTVvJoBRqN/B84xNTVazNx26
+YRIQ28Se4aVR7sNfwQkcQ8xxhLe5Li8CoXMVdDdsCcfLgY2bdvlHdzRFm59lQ5r6bcTAZn2OWka
89REDHryxDTOCBKO5BpIU+hocUOBz6hVOzkmz4aLyMaXLVJIfDlh1/c4VFxicQYaV861Ex5mioDm
XYlTp5piJ+KRTnCBkjfjhjKs6iDMQuLRdEbEFDaagr6iCawSuR6dYN35k0mSPl7LDO6aZzjfhW6i
luvDT3Fy8NrUp7Gzk12knM9tVvL+yDqGGCTzYyHexrBCPJkp+sGix1g23vnEm9dhk9jrsUxosTJ/
zRVjaGMhDJ76Qze4z3VQaBtDCRKvrW7uHF79lZ6j/xnoqhTeaxjUimsMV870Nbm2FINnvTBPqcJa
EDbRQwWFgP4bySNdl+tJfrYIWRvNa52hl7RVU95OMZoVu/2IuoDRbK19QcNFJ3uwbhoDGf3MyajC
nZdL8ahlDng39BstNDHCgGNAGML+7k/h69hg786jISWdZILpsfq3skIoFenJ6yTvwqQNb+uoKC9x
lsrdRN98W9SvhUXUoJwI5AgNV6Ytd06m034MhbFK0Z9tJCqRfdfnz1YYKFTRdEtNvfjQWMSAp8Hc
Tun0jaHg5Jj6tiBpVI3ZQ8Q/Row7oZ2/WPAFnRaZSDpnjpXvPtgy+YFs4L7Lu+da68VWuKQ8jLaa
NjyVCQOubmu9NcGAx1Si7HcBTG4my63X9hg/Z4zMjobtP6rJPBVi2ENtvK31INmT/6voyTNWhXDn
WPmO5OQrUdFyZdvtYzs/pMQjNyPjxXWR2ae+DeNzL1bpl6mr51vNjmH5jaTprMDfxQgAEqUhCsEX
NGjTgcIgatVqYtz5LXemT0p1r4t+1yf2a+8iFR4dxMyoEX5MvQWCQbN58D19Lb8GYbe3ov7J68Ba
hcM3Z1LDPhq1U+3JjyD41LYoK38dWT7xq8D/kSsx7CqJAsvKjAPN5qwXb8Y1WRZIYgMu/BHsERwQ
7Kp5GK2buXX0Ru2ik5hFVPUla8Kb2querU6Pd3HQoCmuDELRKSJU+7nPcLoZTZMTsxcfpJmShLQx
vOWzvDJkDDx9MRAObAdZn6PaR3rhMFQMaxvpA8L4zHaTmzHCr2Dg3ej78r7iFuG5xlic9WFE9Dj7
WFsW/tfKsNY0ts3KMInaEmPRoG/6/iFXFRqxPDiF6PYtxCmMLlD1298cTTzXKIcyDQF1mQ5vhVdh
oR09CbFqLZK2uSU8udHCJjto+VPXfElk1J+lZX3O22KLhzPdGLGKVpbe6Ed3+EYfM3misgHgA9Wd
J688qq4mClghdMoRJgMQSh2HQVus6D4TBcM41jVzVvT71E0r4drOnSnokcumIfJSXEyfxHNka+Mm
qntOjTd25XXenW+VxsFJ+PmZbn1LQ4xWRp19a1NS4JFUAYg/lySjCkhc0b3E96zB1NNUt8p4oW20
ViMuGRabeirzXTqFt7qLlhLtISnU3ttXXrjnAUJU36MEyeL4qEXFzovt+JACEFwncnwZ2yZYk6/P
dmPtHdtYJie7SzZ+bpODKgGKRoozLp3JwblixDe2dtskHVmVOr+3k+ZmLAge1iIt94LQ8cnqiL40
1ocy6J3tUDjkH9z6Lqb76mSkx5Vmr1utv2ixIQ48MUQN2vTBVwltZl9DV+tbtYHYugPe1K9sy2/3
peFf2gxniaN3ayMqUZOW/o3lvmAjxGHdzMOjBF1boStIWd0+14s3Rla3k340J82776V/N4yQFP1B
AxhGLKwjUrAfPbzpVtbcam4Urgc/kdvRcbtdGemIA4u7DvLuCNfQmVGXtJuN5a9Fp0yaE/tr7CoY
TOWTlV16BX+yDjT6s0HYbitNoIYv7GAtHQCGGlEGTXv0rEOPC3JVG1gkYDVtCAIRN9cvHtHSfaFh
KUydnk59Zt3GtvssRL13vFbt6zFDc9NNYi3jTD+oiNjAcOMGhDs7hbrdqnCKe+PZSTBkV4PAapYN
t6Y3w1ZtQo8OVDldr4hGd3TRAehacfEADfeN3JS5EkezHIcd7FWUtmlMFLoHcBrrX+rIDx95N/8Q
UUAQxSfRj4ap22UMlLaIvWNPZJcY0m1pmGA2w+KmUOGpCbT8aEwplEyru5D5x2OYIMBMEvRheuAS
yMkIVHcIGLWw8G/1ofsQSS7a1KZc4FR5265FcwWp9ZWeiLUxualNXV9HMoMm0BBSHbXPgWh2QWN3
uHfcvaZ3/SVu8OqgL8NIrpfwYrowxjgh1B7t2XTqtZAwQheqPa044c9meEOF+ZmExKHVo477o0Hv
YGfh2jVvHAvXTjiWL2rOE7UzCUrNmKeZaYZr8I/lZa6eF6/rlo94oTZ7Y+bPLMvL3G/7xGSxsanF
Oo8CRyjMLp7W+ZRkO80zn345zPu3/uUhvcxC3zg2mFqWU1u+h9aQJPT1y98/KSBhtWjN6aUBpYyC
4NClXkiHd/6J1/N7P07RGjdQo32ghvMvXjbXtTozZor3vx95WX7fcfklDQr/qA/wes2Hjgg9cYQ/
vuX6VcuFWxajHBCPKAJIEvMlu15R3TGKfWwZ57jWXoLOIdjgE6tEzf45M2tYnrqL5SPsa4J3XbTq
Mo2RS0eLOZhIme2URtc0YAx0DIrpMz/cuZarb7zB9I+Jlexd3Qac3BIJGyf1kvGGS1pzYxshUja6
rFGZyBVNbL9N3JHXPKC03id9b+I0C1SyGWZBqVsUL76Sh9FCz+Ikj1n3BXkmZu4pb9eOSu90fU6Z
jBiNR02gNg5voKScO5l8nVMY9ajNfYXqtrKmt7RB2Kykc9Ob9t5HS7KiiyGcnVZod1YOAS+D2Yko
Kew3DWxWhHr+qs+Di27xQk0ECgHLibnr+3DlTZVY88AWk3/vhrwii06tp9I5y8RHAI5fPrZQX8bu
XpGLXxVZdDvEU7d23ZxEd26e+zb/MtVc3pIUl1WJbagPkFys5qUtTIA7KekawU0LGGk40rDhw/X2
BNKMVeSObxaxvLHHguya2jo0hxukOUgJkSV1HuAKtJJ7IJQ9vnMLpO/4CVkOI4d2F3gNqmMt2UHE
hhbb16TM7eo1z9xvZW8Nm06O33qRQ79IbV7cVgnbMqQNNBRwjG76GIXmc5nRva14k226rko35Qel
EwUdpggyyNY08WPXWgzBOlUBxNjEB+dAAj2JJ3A/vreXesXxUtT8sbGpRyIDtlVka9XyNu0yhhtK
GAi5e9tHV6o+yt7UV8JOn/uAfoULxYFkz6cJgiOBNEE6qv6CaFJlX0Yata2GxGPXIg01Yre/ETXG
Wtt5koQ45VCHO1OQlUcWf8drbOsPiBecVtPWSQ6n0JX+SZ+Ch6oJQLR1U7kdGve1t3DgeoW7LrRM
7tpxx1bSTH4NCkqV9+3kvzZTdXLS9m3WAk8jWUs7Up/0Qblbx8hstDxC7BbNk1vhB/+FQ/8XZHdz
Fuz9WdDnmo5lzQWm6Sqh6/uzoC8KZsidIjg1jiRdoOz6J5GSWYiN7JLpqDtiO3h2KmlttRz7oNZG
wc4LiQojG8UlZh2b2tyTQ4F/jm3ibOSa/2APWGAjkd+n3AilaJ54FYT/y4kb+l+cuKtzO1ieY7nE
/f984lNc1O5IjPZIIjg9aq6DXINw3moQZM5UArajSXAyxll07yRRfBotv/zfzuEvLh7xD9cyZimk
Ry/vz+cQyzhxhygHUaLa8b7KzGNqJNGRnh+mm0lohzLrPch+T54m6TIo/eTeT1FRffr3f6KF9vP3
PxGpqE2dFVP3DNf9Dc6fluNo16kIj6oKxl3k1fZRtaTndV6CfZN87Kaw3JeZ+2x4obz1UmM4wC1f
d5V9rIJGu+38Vt7QoV/VhdffhghmaK8yWnQDOrMd8ppGEWrcBiI8B7YDcaBvbiutMdeVIB9ea+Sk
iyzA/Bwbb67XdYehlPvUL8XNMonnuTabPv77n/0X964wcVwYgrJmuifE/Pf8WpNAb72o7aLw6Bpm
jha6KreJn45bIwS4AjMhsqf6ppM9Y8tuOjhmdcwBm94lYDkiOdwUedgdcr23D4aDxSKwoxi6euSv
6iro9tkUmQdl9k8qKK3dcub/v6qaub254/6+vMV/I8EsryU7l/IWy0d+6pkN3f+HTv0Km2cEsb5l
U1zip56Z5BD1UW1Xdygm6Pm6S/HNn9UtLIGs2dNd/tp3GfQvsmaDYk/UhyTiTiCIGuz/SXELIlW/
PT+UjHIED7FHjVZOCAbxn28kgi9NM6S88D0rU1vyKbAd58kwpNPJiM3pZE6EMYpqRnzONEzIyEx0
/59z82I8ZR+K1p11pCmD/ZHgK1LTsTstczQQeZPPbsq5s/pHt3VZ7JfO1zwR1w6sJlNiT2Z01Ick
2YXl+ByVHf1Bf8aG6gUA64865E4zaoNdMnNDrxPG/wzJl+V88pnt7PyDbU7ivdO5dN/eu33u0g92
pIuG09DoWs0c0GViynZA+DcDWe3rrJn5X+MUT0PYFOASl81dN/U/90wQ5E3rLE2w/3U4z10zgXq0
XDFvzCSoj3CbeGTIVsu6980Ymc4N6i991+cEeZyZN9y6XXW6LmKJQP5ToOY5YbZMy7Y9FVPqgO2Z
Z8N+wiK8zC4TzTfakzdIW18HpHzoVaGZK+eO63ViEFHHcmLgPEXjwpV3plkNmVdiowyAqVHlgj7u
EiRnXhMDrnVCAv94pFm97HDdq6/NV6e3NHihdJBGKR/HkRvDKvLmtMwZf8xhZSLE+NtmPR4CA9IR
IkhtMJ4DTzUnaiJwkZYdl2Wzmy/kL5uuR//lmIU1X1rI5Bj755Ijv3179b55PrnllJZjvH/TMns9
z+WDebWvRu61VEvNEx0r432OBLp5smB+W+tldtm8TOSUffZsPcCmzyeuk/yPRQft96EgU7ZsvK6/
7us0WKVLxOgzX5iXNVe+CWum7/PL6utkYVO/b19W/uXyL4daZmPZJztiiM/Xjyxz78f5/RC/fO+/
zCb+Nyvvy+Pv3/DLkTJ3dFfGDJv+5dO/bP83J//LB36ZvZ70Lx/9y+3Lnr+f2u97xi4xXzuzdgLd
49r0ePyvt/cy97fr3p+L3zfHjHhR/P7pOFrJU7M8OqPIFEPa+Qm7TqqmrMFjTTMfmnyyuzd5pV0/
c93xt8MuG3ACRzEVCFBvlCfS8fCQ5jkyO9Uvi7+tK+0AT7c77/gvs8uuy6Zlbpksx10OeV10yPYT
Xp+PkS+HW2adHvA36ot/9+3Ljstk+RoHfLpGLSQS1hzLTKXbfVxmuyTqdNxyE7HoXuytmZDtOl41
G/AY6iYqk6dl5TLxIP1O6/dNy17L2paiD6QYJomsV84E1lZLuvOyadITdyI2xlF1J8zL+18OY7oo
CAfGaKgEQtQ778fSLHuVnOs6JjERl85mzIxbX5t92+7whZz5p2ACNJPjBy5IhcPGgl4yB/3rloxh
l30be5wjZRRtc40A9VgVJuRcUjxZWW2zgVE4ZR4UrkoRfrWmjuglTRA6H2MGbEgkYNezfP8Zo43q
coyBDCww8G5+j5M6pn1dGtl58lfrmj+2vn9s/sSy398uElljqPfbof8vDsPQRSHT9YABcS6QA2hz
lm96n13WLofxlnZ/+YK/PZNcj09RMpY4aa5n0wzlrjLHx2ppya6E82VuwZxf1/2+z3XzdZ/rugqh
BrG0+eJcN/92WLMjpIy8ENrFdZ//7GsWJvr1W66HWdb5SfopT2cZOB4rVOE0Xebcmi5zy7plkRb8
YiT6uLuu76KGgP+yy/vssilZ2tXlM78dcVnMlxZy2fy+5/Ih5AU/v/t9+3X5/ZhkDDajNtOFjZZM
SKndMdRwzgbVFgYNsuGU35Q9agsjH0NcZv2wb/TeWln0SHcppaFKL9U3EwbrNemXap1E1Ze0c6eN
NyKIo31ut24kBpLhqb+vc8B/vl9S+geyaEWsnWQ5mrowRZB1SpvPSPqORgoQEHm0ic2K4kC2eBwL
PCOhPuPSGvk1ocoHGkpqYcTWneeG0wV4/L6pBu+U1lhns5jaJijaQBQ2H7NY+4oOj1C8ofwtwtO7
sNc9xJbTOnQ+NH7h7/3YRzbeC/xkqNJBqyCphKeYwYdxISs3MsLoQa2jsXcPVqMRdguILAHjzauh
2XZD1u8KYR8ouXEJtPhHWqBeYMSBhtlFTetReiTo8ZU3afo24vyG4JkW55geOZVwxCkz9Q+5lQ53
eVxB+mkYhcqWTKB46voyOTqojUjKAH6XPuJMDWRli3Kr6+NHShLg8w8pNPXWFSWpAlVG/JNUW7NL
MMxxP30ss/hNtJO1NfpPevOkwuoi0QaFlDzLdZiWYn7POdF+qiEwVSOwlzTWiYJ6AYWVggTqKzJt
8WC72UG6irvXrIGJUupzrbzyc9kPVBNpQ43XIjifMbIeTOB2nW+d8iDqXjKQQ14ajXAT3Jsilp8c
Jxg2yguI1z6EeXhKzOqMsOFHlRvUEpD4dQjVKP6LqkUW2qDKAg+zCooItQw2ILq69W0xpqRHealK
3Sp2doMkW/lAX3MK8Ajpf02MMlqZjendjFa+8V0ZEtQt42MkzE9d9BDUdb7GKqHW0q6p21K1eyPQ
93aISBfuc1bQ93cQ8aqYn+VO/XHovU+kMZL7TlXTg/roPRHb6vbIA0AdNtp3LYIPU1S7LNJfS38q
9zV+kyyMkGZM1sUChFYWu9CBxTf4ZFJbB2qIQbC0q6JpZRcoHlsPJEphW7uoyJqjTKD6xAmIKYw0
YhPJbgOvHWkEgPzeyeWBdNUnYho/cCUOG0u2sMrS+04nQDmOjXPvGGdioV3qB3eV1bpnLwyADlAJ
Yqi+aW4IecHPqDEBdEuWulq3CkNCU/0oYKU5CpZdVXE7bKMa3ryNSWLvpxeZkNdxsJ+SpEYf62C6
mUvk+Rs8lwjISdtx4RjZ2G5uEIAmldxNxmM1IQGzDZfjUD4Ffvqndhoe3BZ4WxOD9VCmOi2fGKsI
xrk+3hZlcymCEOWygxzEmM5z6DDn+WhS9LuBjTw2SR4UvX18XZl3donvbAJkfKlOcUg8xCdZjsYZ
LkSw5vdAVwuNr4NTZ9ugJ3njhGN1GQr3OGJyh19A5qryLOpGZeqh4qlCnJPjlKV0C1zcOL+MBN/m
7KAN/t57mfqONrzWw3WlAupoWaGxl479bKpB3sikfQKB5B2m6ZRPcQJEpAapZZQOAzK60BJHEWKl
Ux5Fzn4goTf0DP86NJPbsnReEL8XO3RgswsAKimMUyQoxroNa7gaXrubku4NoXyzQtAXrhoe/HWp
1eXOSqhLYVI5Qgv2ygmHHQlzmN6qetEUVlantewbFD7oFsbPCDdXCPUL3qdoTTSP0LZbc4AYAfI2
hM7VILAwvHPK3Xh0iO8qp9uMM//JqaHlRyr7UOrj2urxeFac2caym1vZI5dzu1bisNRh3hVgBHSD
ApZtB/A06Q8Vfy7YsYiUdfC9KKPbmFAW9TWfgkJemqBy9l7rnzMN73JlaJBfNQq4DSh7SlPjpghK
5P/UydtTmfKpswyoXTFVxGKvQI01oIhNGniasUYhjVkyFmXprgWxB9rMjtbU4ty1VLOkYsC0DzF4
STncoZ/5mPsQwiBQkTcB1lWW06cN9KFHKapXnj5y3zVatN7XCzjaQB59GMJYMjdjGgPqmUJqLVFv
qG5MUmNomhHkvsQ8pntlvWGfGQigDHKNGaFcEXh6GgJsvKJDwI/n99glrSAz796kVNIyFN0yBHA3
uvPZz4JiX5nRAQUHYusgw75Z509WMBeHq9NwrRWpXEfYMtBwOVBQ1l3nmWd170oJeYYHjCfN2ssk
Hlcecgc5VnA0c/9sjhjsHIAl29B96KbBAPzLM9kHDTh+qZlAxi+eog7XAD1fCu49Mhce5SZSzD4f
anpRyKPXesDrrm3TzwwQyvWIzc5vfThosynbcUmDkElFZluTYqcnfaxBpilzbC4pYrUxsZMHRILU
Ra2BsxDsPccl9UV58DYqFDo8T2CQdpzcWtO+nPDiU6+TWibCRhoevE7uWCJK9F9HMEcAEyUoTaiG
7Ri81co5d2ZRbPoUT26Rut/zGseFGEYK32AWQYKMKDKszKdiwHuSBnG9zcQZz56+siXZrXbwjV0b
QWNJDLinmmt+kh5yC7/GMiM8VtWV7h1GoVUM4ctPRNTy49TRI8JVsqMS28vQjTvXyF+KCXQJNboO
Wcg/LBqq00X+dCM9u2W03jwXCn+jshCJ+VZ0B3oJhceIYEpS2W/deAXQ8h5gdJHc1486/tw7jNI7
kQztqeTZIKfR47xw203bvXUqBmlqQ7Bwg4slMhRqyHm5oXVqTyE1qQlf9Gk8HhDKpvsGyVGQJ9lp
SrQ7oewvdjfsqOEXnnSP7LwjqJVi6vVuGt27staofBdPq9IdqRLIla4MeK2FYLBU8eZDBm9Ubb8t
PJi1lhd/o2gcCAObjkITZxhjdRtnSlkh+dEAtZhdtVdJ8ewRIFK8j09kCndRY/S3RYJMPXBMtbX7
4k6RZ92G1lwoVaf6Jz0HKd16Q9mli29BrA2BZGWtWd072PLNWj+XwX5wqRDoWik9VswrGwVRQKZP
KjVu2Im/zXrACgvaNQ9vYrP7UvV8lZ6g6MYgshaOONVdIG8MJLJU5gJ3hjy3T6Jv6fDq9oA0zeFH
hoFrLYWGPTU0jg1miLVlp2KVYBLY5m4D+viHNfIC0SXVKUxhv8BMFlBMIlDEnraOPGCWUuCEKwqy
gKpAsBVj3DtKutB6Xd5UFSgmcsTNoeyovYHJCcHiUUWwYBTOcL5xPamahJ+RNRtbWvpRIr6aShsk
rONtc8MPbt0iefTs7qsSmE9SA0KCx4WLoCgiEKvp+aizjFyXiO8swj4U2RgfsWVsQvx0Tm+cW38C
Wof4L0uGFYApDTl7Ze0ZPqxN+3OPwPm+MeZXZ1akexdqSq66r4Xe8zKJ1lzxYDOF3jPVqSqGdfuy
qfY4TlAo+vnjYBfeRiuq29DSH80+p6qTXjw5Sn0LG0SnOjqrSkQfs8SHHT5E5o1my60em+oQ5cN2
kjAlKaIWnVGC3qWEoYdJg6VlfKxjchy8DEF9p9UN7SDdLaxCkUduVJWozEjMowamuqxtNfZe4po0
nIYCGrIvN6H+uWtH3AHdLrRIhhpW+UhWNt5nbQ6+1wkpHTyNG91E3QQkQ+CdTIBsdOZ94taXDJTR
jiqt2IJFclsl3Z0Tf6s9867uTfeDVaAyi0+VRn97SIl1T8n3cSKB2nY1nSPfibaeM3GPYmPSBDVr
PdKjdNGg8nhBtMZJRAENlCGlSyJHo7bOMDwYZl+uk8C80yqOUbYg08KgxLClQZnFkbZtDaCsRY/i
W+npOW4VhsN6on7AeBvU2LiKMPsQATvbFzVEasX4xyRe8dKWZ4qggleS3GC+oZxN1hPuGOBL4iN/
U6gZ9RCRbxH0P0zUGsLvDLyK3Q83fCEcn+76ZvzR54P16iAhW6daNXcsBwtRMhhNeGDqFoS8YfqH
0A7OGqK/qu0mcvA6kEGIz37/xac68C2Ro13sWPbJGJrbJsVzDHzpGBIVPhCjf3PKZlz17SwLQzMH
+mqPTv175QEKmqnyOsQLM62xgcAUL3wU5/jOj1HWfquBsOzkMJy90YFobZJyd2kUKuF/dTXsr8ls
AgdzKpq9TdEgz8erhiH8wavT19IMDr3hvdhN5686BskrS4yIbSX/qnoxUNdujIAyjxg777rZckDN
cOREhO7qhIJV5Wtpm29R2d9opQAA0GXrEYZulVIVutQogpO2xszstM197fOXaRQLb1MUkokTXCqs
shcZUKzHnwEf86oednWN1RA7+7zOECHwlbLPj9dPhWYA2LdGxF7NR1o2wA94aycxbGTbbSB9PTXy
qcns/tIb/b5FGoCJGBNYPyHG7t0k4UTCF63qQg1f4HRKpBLbDqUULosz6v5VTIjgrjOG8KGdJ2MW
PMBn9Iq8PAtSrpdlQjgS+i1FK3ZmKX6uK9xR7icFjVf/Y52avGRl2jGluz38wZ4T3OOxCO4VN2Ml
5IWHwuSVvxhiTPMy5UwIzVYHbxQUN5oXmzayLkkt4vteNe+rrusb1/4Q0/09LatIX5uXrBowDYHo
w6j2z0NaZmAemxDr57LLLxtAOFt0X65rHBN/UDyWxXH54mVDEEEI81uL0jM1BTT/OKs41Yuz445P
yyonr+I7IbQNAtTkgVhhKdLx0hpG/NDL4ccQy+DYz44S+BM3w+DYl2WC/0dh63Kd3XVdNnbFPmgs
ykmh0QSQT9jlZi6BnTqpc4nnybKzil3SObi9RnBV6wIvKn9qFrrIZWcVzbJc48qm3GZm4ymdt0ek
nOkZAZ9pqLaAwAO9i+x5dpR98f1Uu3ficzgvWAxv3icMrT4pCm+fRjvjCFkIimwoLBqHP/YbUsx0
2QQ9bDmQwDhwDvP4gi9d3VXluHm/oxBCII9EAOlneXNf0vt6sCmq/YD97gnF43BedlsmriwR+3pF
dVgWl30Nr2g3juz17fKpZZ05mlQcKtPbTA3D2tdD/5IVln8JU07YstRn1PH+ZVlviry7d3EuBomn
8zvm3QI1HithRrfLHowCL3psWIRtuP/KkWp2Wui7F1mV4lIVkdwakTdtGGOJy7LBaJPmqFcIHZfF
ZUOY6vYdcDrIEhRLpeMftbuGqmUUYBzpuXXOzXXfSErKRqSN2GemTHbY5dCZawGS/cLxgEyOMOFF
AIJBwFvaWZAg1o2U8YOaJ3bbtEdiSuA1h0F/V438P578/1qqoq3Hx+9hXBb/5yftbM7km3O2/u9z
/y/4nL9/+6+n9q393vzL534KAFz3H76AVSl8KGREosm/v+f/DWH+A9mK8F3hzOQy1/8j/S/I8Tu2
ADRmAg3jEz+RZob3D9+CcAmGzARsJkzxnyT/GeH+STtjo3lCNAMz0jIpSAr+5zftTGZAUTX61Pku
rfLWKXTrZZCZuSG45O+NzjVf4EKgJ59qH3M5W3V6pe9bzbqw3rdmGaHZv/3scqhl57/6rOG/xSFx
x7Cr5HmZeFkmK/rs/1z2B0xuDMl+bl42LOuScCIK9b6j1ty45EvoLaB5uU6yyv91EduNdi7Tgy99
6wOWGQoouT5D43lRjoWOvDsSe9OV9gdTtN8w3vb3IXEPg6RNKQCgpiCqgVXKNQpU/0NHxMQBLkqJ
Cl1MNl2KKTiPI83vMudWfnAmHkXf4rqcBoZ16rqEWKROgEkEI/UBkUxuvH4yzkNmCKIoNvzNZTly
1b1WBvoXWv/kMOJluEmmiMJW8yQKBjqMeoXF588blsVl4saME1JqcTdYTeYhw8EPKXO6bMsGykqH
0UCd4XDsdoM1sz/g7O7CKvDuonluGtDl1z6Kvcqgc241r74uNYTuJQhvLaIuXdWVd4TSyzu05UyE
hOlbFf9D2ZksN44k6/pVrp09zDAPi7vhIIoiKVJUKqXUBpZDFeZ5xtPfL4LZoqQuy7qnF2iEhwNS
lkggwv0fxFZ/CCiCmJmdrcoq8CCUtfda0M73QamYj9CMG3RC/eCmHmvrERIyuKsSDdCMVTSlIKs/
J0lMowPcrW01505NW6CzSX+bRyBIZUwexHcFaQlsE+TQnvXg/KeL5I1SBBuMuii2w2igyGZF3bQD
Rff+IGNC5ePdhIz1Zvn0+2/uGvdT3N+a2pAeayMKH30kqDaNaWvL2rTDx7GZNPxPm3GFNEO7YW9t
7DSNqmXpDP2tq1XRPbbhNrvhuTjrI6VES0nC5yQFhjuMXr8r80pdFfoIAhcYG+tKztK3s2ZQokvs
euYYun5LARjxWdQVlpqTWxsv9NGNlWMo9NYGkibyFtqER+yMGJXSDOGjMyb57Vz31W0wqu65bHo0
j5Qs/hWOQtorzF5bH3c4Wj3RwWp1fx8YyNf41FBuig5iYMZLFgi+quJA6SGBDhawuA+nsLhXnRrL
QXGonAGDeK/G2lxM1O4EGFdOKyGOVfC2fzrdiJFO+orywYAQqVcpd2KY572AsDizcmd0xStfT/5B
b8M6N+uHZt5qxpzhI9QiXGUmpraLcyGvAUulXRuD4ACK4GU+brQfdonXOYTICP8aBeelHn7GxlJ+
Km02HhIIPffZCGcudtL5a5/STFOrKBAWNwGSRZpV0lCyWIdB3xwvh9zEoNzDz+AaQTNnUVT1vKH2
PJ3GFM0YU582qRNED4XPOkSf6uwn2rq3Y9yNz1ZT3zs50EHxHJEHnnr+zhLPETnM5MPkOuYPePSF
jIRTa/G+7TW81GsTfy3Hml8CX93bjW7/CqkimiD5nzMXJ13V8uM9XOTsQNvqd2qfz3vKEsXzu1fh
P6BrNQ342jtkpmmDwUd507JNz7Z5Yani7fMOouhoGYwl1Nr/Suwo3UbS/VoXICtFIIlaBJ5Y4IjT
z+PPqe/G/3X6+dpmwmdYaUcTu4dZfeqq4AzNZTxmUMyf8CrzQaIt/WKCDiz+zPKg2ZDOYYZgqkm1
QoZgs6MEJ09dccWoYPIn866XvV1xjcPNhh0ur/j3n1Hl9QHd4/xxYuOIeEcxPER6Xe/R4UVnwW7L
78gB3gWoU32ldyco9HBNA/hv3/tdGwXJ9yYrmps2KtxbG9uBrwrclowWyzC3j2Mw5yfFbq1zFnYo
1zjdC4bcIQoXtrnWnLZ7yfsqW2R1Ex7RDkGROXCwManxxUG5J8SeGF5ehgjTvoe885jRnnREvKHY
Au1+phAVWfnzDMRMxjsPJP7UxuChsyR81drjMI3Oiz/lyi1oOHMtw0Fvbtu4jJ4Cz213rTmjKDoE
0auBDdG/fPrcj/hkPn2OY/DEMw3XYIXDR/Hjp2+ODbexVTv6FWuJgQQ7r65YTeZX9Hzt5TDhBWOX
vgHb0uVVXkyvaurZSyVom/3cTMY5DBRY59DPNRqpoD38ZF8barJHwf33mYwpbnZK8jm4/RSXucDY
x2Yh867TsV2daqPmv/g/3E7G1AZdwbB7cCwTHH0HkZv+nLVPahdNh2IOXlo7Pjriy2351qmyTfVZ
psKW/53az/q71MJJnV+FwoaXVumz7U/FWiu1cFWHLaowC+hfc5lTxh+2fCUF7TMGZ8gZ2kVoNQRd
+Pvs4+znPGWMbmBKcMXHvMJttDu97tCmyj0h/je/P3ilBtvFrref4tfcxC/VvRzaFg6jCOTeRgn2
7YtryvVaGbOK/KhDBr2Vl8pJGf98WeapZ+B5A8IC2CnM6fSFlycuBK5Wv9hTGy0imqs/grI9zEkQ
Bgs2XosoUmDh021ftOgznOn01UiK509aPCLnF6r609to9gLjKYqqJ73PkAwSIzEnRzpvqmvm/9d1
s/gJb3e5/ryAnyBHb3PXnyfmrqO338xC92ablKKvqkXhwS2hn+GzV6wy5DIOMibProdETqAyurTB
r13y/ik5HOFu/fmb7AB1fv8aYe8kKBrsT2zYz2LT8/GLPIaRogNiUH5FsfrYzrX74DpxTL0Pzz75
jWZJ8LPLDfeBpU90oKz8O+4Sb97i/RwNy6LSJ7GE+AmT33uXL+NG4PxM/e9R7Z09EPsU+dxM2/tv
n9rLmYipc1Ot48imZBhCNFjIz5iclgf5aZNnMpG3I31Ow+SOMni5uav5+bJCwoc6A4viKk2Ei4OX
7yDbWI9ZgSRdqKIQKIdq7mJgrmGWJiYLcTDodaM3TAUtglDdogDgT9YuRePvOOhDuWyjJPtZWSEF
YHt8zVgmr68ZtvXLt+6a3rW3jmHQR9RsFlnXcWn8y2pA0kGKdAqoabGRNsVfUWx2dV3IdCMw/Omv
WHZTATrIcH8pQapZysLSKn0tN4aFhgKarnyRgyS5HaxS+YJtQYEpwvc+c3ZYJQQHjB9ZFb4NS1Qf
+KcNKFWJWS9y6gcvoPbO+8aaK31vQJe8bUoVwqQ4M0RMnsnYdbYofQX4z3/y5NkQDWctn6P94CBO
75j6eNNWdXOEvvz7ICeKzhsFpfl3TKbMvGSXcoLyDXT0WlyniaC8jcyWiR7qgos/f1Ps//6mOGwO
TRcpNcvV2dN//KYEVh8pKlK2v6y8DZZAt7V993awm4hPqhy3rcnqsKRj2EbN3TVU5fxh0qg3sGm0
zHu6COZ9Ah04NsLmgEKTea+Lg4xHMUKY3gQ57NOEnB09COe1Hq3bzlPabTGjxHKvFrC2Iz17qein
bq3Cao7N2DVHQ5yJeGFCZbzkJrGZHM0u2fWIhj3NeuGdHCfa1UNpPBnJ5J7EXKW67+YaMTLN4UvB
53INBKDaNkjN7ORZPEy/z9K3s+vs9SwYnHgHyL/e/Plvo0kexccvgOu42DdYUDcoB5mC0/VuNRzC
U07jSa1/0WWdGzzES++mRizhAKrrVCqiTi9Gl5Cjoe2B+BnsPMP16O/J8dt8TIP2bnDq7ZTTDzEy
JDM3k1e8u42ckPeKbN1cQa5Fsa+kXRMXs/LN0vNzUQpBRwokU+vw/4FxGpEoeUW+NaB4nquPKjIY
CDgo/qEq1XirR3m1de3QOAjEOpiwuH40Mlx7pyYMXsUdwwSZBe5o+kECnzysN6aCJnsLyeEnep6b
ahyml6jP/PWsOMOdltKBlhlpbQ/3aYw4fis/ruLjOaIkRxtTfGYH4AgLC43Wm+5t5ppY6F2KEg6e
lTnyFA/eiH5lNYaPZuWFj/rQwWL03OZGxt4yAFkgqDD650rsHy14aTc6nMpVI4YyFqVOdlN5rP0c
ueMM3sY5O7UHmShjihfHoB/jBlcmJq73yuTGNddNNCmUFiYJpoP0+O9RymA/LM4cxMDvSws3ca0K
1p/iMkNOiitl6vUiS1xZiyvfbiszZFym6dF4ua0Mfbr8420bIJV//rS74knz4cNu6baJrpVr0zCH
Y/npad/a2KVNtKt/JlOOaq2Drlk3w3WZVbbptuZmOzlEUQ8lgzqeV8XMRnAhpz8lxm7oOMtLukwa
xT1k5jVd3lIO5S3d0jqmOkopUdxO99jF4I7T+uhsljsZmQdjuoekS9gpYx/3OrSaUl7qELPFFXKe
qi1aIE6abGYtmu4v07/volFFWgAGtNbYcJbI3aJapHT1XouLKlvJU3lolNTfZcFaDmDb1ft3ydc0
JFpQnVFdb6eASy1LbidDl1O/i3gB4XKCqADiP02Opxp9YnqI1N4OMiYPFpUFVBZFjjs4+1JFaAPx
qPB37JoYenBx5R1kzCst7+7PHwDN/LT5d5BkUU22X+z/eUIZ7qfHXeDNseWVrfIjaZI17XG2xcgC
V2gEdyOYRN4s13eJ23tAVl5lIIJohlOGeM9MmVGtknn+nS9j8soZ/Ot9/5Mnibjr9V4f73/5oVHs
/O3wJ03GrHnIxKF3zqFqVqfLmkEsHNiCXyOBmyWnMt6bCGmM/F0ekja1HvH1CFaNWZgbPGasx3y2
MWiqwIrI2VEbrUdxAWSI5nIBFVcuwEA0bZp8I9c2uB91K74zxa0cBlnVrfRUK25VUUwH1/57Vlbe
r7Oyti5nVZH86VqNduFTkdHRncHC+pOenUI1zC8HJeh/Ia+obWVITnYu/jmxXv+daU0Oy1mfV6On
G/xLsiLvbmIjWPVi5Rj3TbKc9Mk6VpPa7ZzGQlqaJvdr4yiIiYTGCzrDqwDR9o0/dhgolXX42FdG
+Kgl49oLWuUoQyOOAixkS0SDrZh3HKq6a68FsRgqqO5ZwjOkMj33CHPZO5ZWgJAufmTb68SYeOah
UmYgt6Rd4/ImXQuG7jpBrRD7WFVhsRH55rzr64rqBmKpWlwWJ1Wxf7b4m71MPahaR7OmjY2OGyq4
xdHuXITlwvBfHoQOPZwPD0KqYqppqqalObRtDPtTDawbfLdWq3n8MdZU+nFJGBWkZ5EqPrBOeygs
pN7owpl/G33o7eZY7R8p2za3CWRIECAM5aEvvyBwWZ3lQKcZujIdxwfZSUKo5dYhiK0HOer8vH/s
I//vJK26nd4r5T21VfNS55omZV0MA07EovR1qVWl4I5uwj7FF/Utz5BVLA8JAizFVkp6JxdhmcdK
OSlTXL/ESqv4OPRA7axaQJO0vZC9TItHWdyXhzLJTkFfl/dy5PMnQIvPAbUluwFxbV/zC22ipckC
9c6MR2MlzzJ7dL/gJok9BnUaGaeFad55re9+ad3yc9yAcLCZYiyvBk0N/H9byVmiK/b+5aZptmNi
doCisGmY1Dc/ruTgFjTt1NjFj2YaXEAufo3tfXcfo5QL9z8Px0NQ1ONBnhWotm7turlnP9dYdzJZ
DLPBjycUK86pmjoHIObZbel5IRTZITs48WyvnTwbH3mzQMmOouy7k407pNfwZaxBdzp9ov9ypglx
DBVQDjXBA0X8nAqXO9FXYkWCvBmywHY65accngpieZsu8/VFCOYl+kuns7nKJyx6MHyt99eDHUbN
3hWHa6xHjwtcLphG3dPWHsu79lz09jbHbizTR+PZiFFan0rT2lqpYjy3trv3da88d+k0nOPW3/EI
TL6WztFx5mTPrwJA7e3gzpjILuK+3RUNqmByovZ6OkR6oG4u22YaT19StCU214223Jtfh77Ypct9
91uuDMkMHJbWvtW326YMpt31MPfltMvS7DYDCH2L52ZZLa6zl7ET0rCy/XkLINk8zvaw6vKsOhhi
JEMtb52d2o4HOeIZ8zveF2iUTbE6LK8xmUIP51XrJtylqfHWP2KAbWtQv/bWyEFzpQhLfsuMHNl2
O5p2BSzUZw3kq4wXvl9spzCO11Tmwm8GnN5Fhj7E0cTU5EEz2ydbxKGi061EogPdJieniTSF2Dqh
ua+h7TIO9mNuFBEorhtZeDIbTQ5k/cgM3VDMyEEq0oL+XRrStWi0hOs/rxYM9SMJHYq7eDY6uu24
OiuH/xJxGI0hL718Nn5kId8XiPTuXh4Ud45vKnybFteYGbZTv9AphF9ycjQTMQPH0O8/V8ncT0OZ
b4G5XqRIH9w4VfsYKvN0F0M4OckDauFL02Qlcg3ZUaPiEqnnt5VemJe00LCTG1tF1lLGDDh6oEeQ
/oVpPy4h9SAwNVbeFxT+1LWN0uqNHJazWd8miDaw7WAW5xX6gQWUQTnsXEuDhmEe5AiQSfElsC4X
ykhm97d+HDunwIt+xmqW7zKbonNnjv5CtsAmsQH5FEOokMXIx7xrTLHoXF96bZ+u6wwh1zXoCRoy
wbcOI7KvTd8ra/CuvFKmAODojGoNio04XgO4U7XO/vUxNXF4+5gi1ar6foVj3rBxawCuvvD1gj4Q
3lcq5VwU4JchTIl7JEwynBzFhBwP7njPZg//X5gj6kLGvB4zm1rBthG3LFyKrteBRAfr4oIDQOw+
PRpz+zo7nvoVDlW8w10MKK8Y1uVgbpwE8Wk5bHR0UA138DeX5BQcpZ729U4OA6V6cawQjHxQaxhs
NkvXsP7qfKj9pmVYj5NVRQecYl/kW0yG6M3t2N9GR6fwnH2QmGdzKuhzyg0Z/o1gVjVqSded2nVb
Jmfx6ABTILZ21wnFVyF1aJF7580+T5+2mxACiMxtOKrolukuLfep2RniEGRlQ8OQs7mACtJAsrmG
5JlMkxlyKA9q6zQICmnNhq57JCSL8FXxHQNySRS92EUxQUib5kMyBP5XbzqGWDG8qL7l72YfDVk5
1BHjQ8JYzWBKMVu0+Q4pPv8c1/E3v7G/J9rkrAIbA00vLLInMMa7Ou2nVxkHiT7e6ab6j3GHmvpd
pBjzQrZDR9tL1nIoe6KyGyonrm3Ta6yb21s0HDFbVo2DrwphPj1RaXozvB68t6GvWtnCwtN0I2cD
ah/TJbuu9Bg5062PGNAhFkp8AQjltTEb7mFkG74IhqH6RuFgxlTV9nc9lcknqD582WGumQl8wlhP
QWzNavmt0s1DxJv90TVD73L5LNI+XZ51ykrGWSqZa1yy9xF4x3fwB6NAjTTOHONOwh9YCWhHCNP8
HQBNTLkD13Bmleh2QXJ0uiekFhCyZlfO5oBm42qMlHrdxzSwZMxC+/6oO+iFYWX0Li23XhKUARHt
L4W80XSeKe4ha+ohH5voRnRjIQ37qHqVLyYB0wKF6O3jn98Q3sfSpoUYCiI/F6EUHX/IzyolYxqb
Qd6m9lktquRg2NRqzAGTDQ+lVPgDosoagENdjeUDpqbpSi6+5AHnvPcLMnhCAE/d1l7JCd9BNNob
4UY0uAjuEMNpllVoTC8FRuXLocwCvlDsEWKQ0V3pPF+z8HEZVo4KznLAdfSh9LEeCYDB3sphJ2KD
izZ8OBn/FZN5uFKRIvI6kSdjU+PWu8BUvsmV8sIJZvNRPlp8PYih/9kVaF6K/1E111u/HsDti2fR
u2wPUuPCK01vH8JxaMSXTIOwd4NH2HybQ458EXG1QMTQ8Cu+5VmXu/ari1nCSpCf+sYb0axiQ1oC
YB7FSG5PxdwwldNj2kK27KN1GGDzwgob/Gkdl/ddG7V4UrDYczPnJc279ixDhQ35KTWmiOIdGXJC
S72tr2rf//wZoZPwYWHOhwRBJBdFHMPxLJMS+KeaAzRmVHcnozqHIcYBbDKfgTRFP/IBbx1/tFW2
u3W0z0x1WBWaG/4QkmK2WvrfyljPbxIFbUq+a9GXj1d6da+ewmHaexmOS2OrKbA84npRlG53kEM3
gvNYdvNjHzr14xTkN5EeBc9loRSHesYrRQ41pOGE0p9DDZxZZOtNWJoWclRiaOGke7mlHM7BtI5C
fGbQnsIeofHVM54n+OnOdrtGYUo79+IAE+YG/HB9lBlUrOYtToCUjsNChUOXCf5IbWlbmUwPujj6
Bphgcam8ogwgIXfQKy4/QsamfLhBl1BPnG/0GLoHdP6DY4LTNnKDjvrN6GA/26qa7VGtcL5oQbX1
EcT9VhrwboGxwa4RaTGkgrH09OehdbM7EO/GSsZts/1+va2Be9JCXi5vW+KTtk3Sct905nwomgK3
mKoPv4DbpINmNtb32mm2FJzZBo2KgwROEf3KDbT/srnynxL63qjPj+kxbwKUsIsegLa4k8Vb892d
BjULzl6J3YzYB/f+uNT9ytjbYgN83QVbteBv83RbXvEd8gKZN3IVkCfjcg84IF2VN0dEK41lbnbZ
a5LCOtEK/682bnfWOHvf4lTHYs2ZwlMBkufWaWvtdoz64qTpwHh1qKivLu2Yxs+fKI8nR/BUzsOU
IbFPQ55nedF/KTHxuIddW3yBlQhcuin7jRzaVdptmx6gihxq0HxOTaPC4zGKBxaO2qpgn3nWqyI9
qvjLa4AzzjI04i+28nUfn1ER082Kd0d5ScdLOr/Xy3ybIlN/X6vtMTRSe9sJyF/YB7WxErF2dKDD
9+ouq5N6CXFf+6bk2kNUW4J00mwNBCz+5sX73YjBWrgpYr7FrJknHKDgT6COe1ems/A7jYYbetJQ
av7hPmmCdwnC41AC+3UFdnCXR+W5NPr8FMFbPYU8uU+5Ai81bNKcrxQxeYCndMm1Z55SkPJWrTtO
Ly7OLPNUTE9xEmoHt7LRVFWV6QUkIPIAQzFsocZPL1Zags9Px7vhUr4Z4NgiLlxUywbIyYMHvGlj
uGW0g0I47ROdAgsFCefR1kH/2UXo/piVcM2Ow/w76Lxd3+rDq7w8DEtepkEYbWKznC8SazhAB38V
p0sp4v/kXXYqorxt/u//GJ/flgiNmiq7LIOXtgbm+FMjMLHDqtVHPIEHDGUWyuBD7ElNLzjUmn7y
wk67pdqGcruM9U21RUruy9xiTlIZnrKF+6o9xL1AcoreDXDNO3ht5vM1gycxVGbVj26vi9muwfYu
1Xrvc5sjbc79jGEOytyLWGBojQmCbUcNB/Jeq5/khArq7vTnF4L2sfhmUYJGxlpl3SD+Z9v2p/eB
M6Liortqdz9ntUWF0/GyC7pL1Qt7XXRlubyUuq5f+jTAV2g0qs8PA3lFmcKcld/+sEQgOUKxdvnn
X9nUPr3CUPPTEHezQC0hWa59ri0Zg6/hsRHF9z6i6Mrj7Dv1sp2ASNXaEm2E6dVRs2RTeagO/Ccs
3/E13lX/EA609ndYNbro1cR3XqwIZHYDm3hlRdghqdgqiJJe5njREx4LRVqksD8w3xsG1DLyRAvP
SlD9PptEbOjK8Ay10VxN4uyalxdF/i99bU06a7+vuOn0b8DH2zglWDaut58+zw6+NlWf9+VriYcU
hPrG3qk9Ipiwt7G6wtRUnNu+BaHXKdWlHtomMq5i6pIgpy6H2io3MRZKC5Bv1abP8vSCQijF0GVj
spb1dmhy5aZQGvxEBA7e5gV6mY37rHjw2KdJ8KoEs8qzrumeEHSOttf4FQc7/GdS5ktA7DXNU4en
eG7OhZ7DgU+ipyQe106fzS9InrOhivCuM4J6esFud1x4NPjvE2+4pCmz0x+yEb6TrHZRWlJvfPQH
LuAoGZMHWQb7BGe5Jn+qpX0aXu9MkSK6QFiuN9XHft8asXv0xhZ7F0BpWTQ8aEoyPJu1Va3NOMUZ
UEk8+CkTFmRKnL3gsXAfNaA7OokOyIMW/zYKKQv4wdXRtCh8Ilx7R8lmejEaK7ttphqwiBjKNBYk
A5KdPaLv/lSBaRiz03UjE0zZU1+O6t1lJ2PY5XhrZHz9ZYo8tGLXE9poaA+FeneNX3PlPS87JnyJ
L/eLoe6gyxHWSHukyRkYgsYr2PLWpYe2sjzoWfSKDe20kyMfIuDJT17kQF4TOnDGjNZDxlhc80/3
GfNE/Zf6mlCs/FCx1m3DUR2eLWyibOEZ9LFibQDDDDSvTF+jCDvfvupOmqE056TVkzsM7fElpz1x
ljHWxNoyYTmxkUM5MRvO56tGRbudCq9VHlGkX+Dk4Y4e1lyoD7ydAIXIHgwVdz+KR3TwHaNtdvLg
ZwjTFJb6fVaUZodzK5rIuqM3O1UcZIocmnnLdfL0evG7a+R9xqn+F0lZSzBsPv/30j1eHwDyDdHC
/lThT8akQYOmKF/bUM/u6GGHB/mqHJspWyYU6ldWY+XNSgb/aVpOtKX1rWnMciebMq137OygP8tB
UtfNiiVfuJFDZey0g+qP50tDKEnUv6rCCfZ9jUnTpFnIZkPNG1ax1wUrA97YakD8+baKu+eINgGq
P/hFtjNy2ha7YnjHs/Hs5mZ8J2O2aK3Fk6Lh0lxt5GiezE7wUuABDH3Jiq8oGnOR41/1gCD9Wv5S
aOLkNyprCWzf6DP5RRc+APrE0ysQwrD0mWqYewjUpJhPiGGFyPLdIJqicqgZMJSrJBpYesz5vkRz
oKWyeG+XEx32CiF4qDWCDN6hihS6XW6v5FSjqK9e6Zq3kwcNOgiC8LZAKmMVjKN2DvELX800Qs/Y
rverUZzFIlb42KUossTtJJpHPSkCdpqGJyvUgRiJg6wSyDgNkpMczZG6BvPp7Vw7cU6z0n+TT9qm
COabvlSyjVYPwa5rY3sb5v5Dm0I0lvSOVs+TbeghK2SL8oc8KJn/kCROc5Cja4akh8ir3u4hM6IA
rWiDByQ1gg9kCV1rwkPr//oUlkOnh1ZIW1cOrm8Y+TqRc3736/pukWeVeeipK6DQQGGndONkzwY6
vKPHAnA8toaDquHNEbjpSG88ZIurWvFX3GEwCGyr4nuVtScvNf2/7fZHn082iGENHipsm19Nq73m
tpcjKWQHyxxw0F2JgM5KVwznMOmxc4id1jlEVlNscy15QLvKmFehiMmJ3H20kZCm8o1X/MIeqXHk
vR5srm3sMU9vCq8/8Cl4cIPQ/Pl2kgbxJRL/50RMtZpzxFgy2dlq6h6UsOmQJKlpw3eWUlO2J+hp
sJ1WVeuXUN+d6CGKLeuuVEesBruWkkZjWsFKURMPJysKaTysMambsG5Bfh16x/76unD4r3FDbTRb
Xt4UPdkIN6wdDUrSECXpF/JfNN/sfkCqzRa9BjAKOnRz56ilsa5q8FYOkvYyo+i0aNXWdXLIus65
x4UYH7vK0beo7bBGET7y0rq+Fv71cng91JW6GYw03F5DnZ0MG2NCROarVjfdBnDImkZ1eK+D3DuN
oD5PrhKjzznOzqZ3TDxKChfXlLCy1aWcRlPFPEVjGFOlDwD9VdgrRil89t7wNnFaow6c5fk+hZF+
02k1Hx7TNJeN5TvPlWP9HGcr/6tEV93xoLwsKGjcItI1/kgUcMd6JwyLqPMt3L6oHwvE2Txdtx/S
xq0e4ddH2N4nyY2cNKLWOeIpdyMnZSjQUKlvad5v5VBR02FnBZhfZgOacfQ006c0NtLDXOHKWlpw
126qBsmyKAM6FKYAkVTTBm8kT2VQHhIxfTlTdQulohyg0jVHDnnc2hvXHJW7xA91dLnMGmnCKH4Z
i9E7+lXmHXtxhmqAslSTcqJawxBppvHWr+HHU+mncOFHPFbERlTXQZmNznPZ6/4uGEsY17RDK/b8
89c5V1U+uHp8lodAeer8yj8pADTOrZWPO22qX6/zRm2666Ec9ZWM6Wrz3S3GmHWVM0zjBvUOUEVB
+b21MhttM71A5U117jVtGpZ8UrKf/5BR4tJ+M5Tmi0Er4xyAFTAoyD/JUWwF70ZijoWZcZkrNLx/
30ZibkIM6K8MwAPuoV186uCXXL5vVQpAZgQ1cCltS5Je3vSorUNu8cvsfhIlN8ttlnU99198penP
qkZRIi2Ur2ZujfvKQLgPWTfla1wiFop1EpqaYjaNw2YVNiVMvBK4rby1XqTpSWvRexPfbnnoh14o
r8W/f4M4MLJNGyQxqnuusR9n/dxlzpzyl4nSNeqEOJMPbnOWB7CF92NZWOvWb46WBHnXDWiyMGoB
uoiu9CWYTlax6XVgh34Q8wqzseORBQpZw/BmZTiinn+tW8jwNVXWN+RsmmmjSEWk0NtQVrPM26hQ
9TV4Egq/mEb/1UDEEJUnJ3Mx/rLb9slCrmw9aN28Z0es7RCCwOGKNbWyugDfER7x7Ll/UgOnvusD
912czXB8KObiRxZkxpmXz1JNDe+L7EoWrr+kjFCe5Sj2nRet9/1LD1MHMLDsuwo52pF+Zx9gSgDk
LN3IYWTY7SaOHH0l74Yl1HTn6AqqY67f3PQaMsm67oGr9Gtrr5qgkGoHh57Bb8MffPceei0JnlBo
wchRz4wbNSqqwyTQYHSeNg0WGr+c1EByIUm7R38OlE0XTtMtiP3+nM4u2lYiJU7oTIKYxitS4S/S
hxA99Kz/N7yIRPYW76DvusODFeo3JDhoSf+1+m5qtQmHzBi+6T12i1mAx7AhXpCaOMizEtkevPzU
9oxBV7yVsUi8JYfKYgIQSLNB3ge9NRHs8EE6ZLqBw0DvsAUqAjajtnb8dNbrqX6JjW9n//u8Qa9v
WiuYER2iJ2DBBsMljK6q3BbLYWDGyU52DOQwMcf43VDOXpOv17ZF7y4+JV+HQYNIVJgq/lIdNWdP
ua44ulNymwlorzwA1jDwRDGMDd338DGdvfxoO8bS1NXqR51MygKCWvswxb1+WyZsIkPXTFjoGvjo
jb39K/EXDXuHX3bSKYssHeM7xFubpV2i9uOOaf4STDzDlHDUNnKId/gXNFnyh1wHiQU14x7hhOwl
SovmFgk+eKZyGM8o5Q3+dBjifvpq5H/FWKa8UEjNdzQvxD6JW0MzjVaFqzZ3cnYyUU4K8xq2kDqy
PuY3kDdTsyi4kb/BZWh6Xwq3zx86L6/OTW/dY5JnrS0rjrYdrIpVPToWeJbSP0WxIEglVfSDrda3
yC2MR0ONja0daeFNY8X1q+v8UFon/PHpQr/Tnv9c0tJlme3955+eia1jEKJjx6Wb/2WzMhs8BhTP
zr7aIy/Xr1gjmzdNGNvTTYCGW98h8WMb/i7sq4cQ4/qNHMk4sCqnRliNWTmGSg3sAg7A7TCY2Xay
0UrMQ7PIlo7eaRjxzZSbe2s8V5VdnvCfXgZ1Op1lKC/G/qZX0PqQQzlh6t6jXXewRcRFDszsfRPO
T3IkD6jTlzD7qar08L3WsQ5p3ZkR1ig6f16PMTwZVk3hkjp4urdAoj6PEZBUN5ueoFEE6HHitR32
vdUKLPyMLJbjruSX+PKVl1/lqC0QSqbv16lIqvGc3cTe3BxNEE+XQ5mY+sJMrfTdBPpwtDzFFY64
Qibnpf1DM3x7WXol4ggYioFM8pJq176d1XJGjil9ui6tUOcnfRrYfiJRGdX7VrVPnza2cniNoRI4
z425l5GC5+vhugdu9aACYuWbi9DNwzvov8rXIPZfTSoJRznq2mNqFu5TpvvZg+qERzBHyle9C8cd
JVEMkKxO+QpDPdrY9NmbAWrSGfZ1fmbnHz80/EHCRLUelZhDFQ4F3c642skYsqKbos2mjR+X/U7x
lW6nFFO/81LdpQ7+NpZn1xxXZMsh+5j7EISB3mMTc9mVhOzG70K/fJIYWomalWcYFWHAVXjQDKeS
3Uvw/0g7r+W2ka1tXxGqkMMpcxCpLFlzgnKQkXNoAFf/P2h6TI1mz3x7139gFDoBFE00utd6AziC
az8LLdFFo8QT7zvNvNUiy1raNUsCYy7Kg9oG1m1ulvcznesw1lbkLNo+8U+Iy+EC/pducdWOs0qm
xdJn8s1j0tQhOT8O+VAnZ+zdZYFoIJgDYAUvBVm6fT6JDEPquZsTzcgjUyNnPxc9fkxHt41PzDjx
w4DcZ1oI/PLmUmknGeCVaJ6N4gd5yFLwTVMLHPtaZ5Yhi9PSXWZJH57yevzR+L3xnNilK0tlFBvP
sTJ9KAG4upSaTNefk8T/0NbDiF8Res1WQWlPByuM1YM8a8UwXc5kHSIcxkIVKezMWQPemTXhjQIV
3rXtdDiUXc7x+Uy26BbmCwfA496txpH8UZfieu0jxqCM/pms57RWwLk9FGgsIS8Zts+5hXCOTz77
beij95gN0ncr1/g5Dy30zyhemKjtRKwe6oWToEEMt7e7ySrF/WaHzU8fX40vuVegiVhq2XOBRAAC
szDR/31C/Ztsi2sAp2c3xKTKZErzp7xGYvthjieg84z/ibqQr15RdsjwCZQaZfh6UJApKVU1PchX
r2zNouZXq6qhIyRbr2NlK77u+04vyvv/NP46INShl1l1rY/HvEIjCGc1MrB/5Y7aHXxLdnfoh16i
Mm7siRtTj5olG0DxXKJ0vEQFSTyb7EI7mE6Kot+aZlS+TuTTD4NTzHA8ioS+MCIJjJFJkqIdOPAo
q7Y6Ta1WvFoYaFdjlSJh23rroA2R2Xabamv1uv2MYt2D3NmMLQ5rLmy3x1hY1q4JVDyM29h5Vnrj
IYInvwus0NwZQ3VQmyJ/sxR4mdjzaif81fRj6JEV8Qq7f8ka+0VGuX93zZr8V1en95FPnru63vBa
iBKv9lZ3TqaLJs1KSyHOx0WHaiKSeohYB+5JB393MlrhftOz6cHmofymGtW7Ew72m4HI1cLL/OkV
yQL0MGy7fx4cGLiZp3ePaYzWdNWx61aVtl+7VWje5rnSb4RTIyFZl+p26Mz2xhams9OVwTt4roO9
gFIMe0cI9ehWVbEbbZQgvKggez2UzrmMLWVtuwjK63DCwH+J7iGPi3QVR2771NQ6m1M9Fy9MXMai
ywbtS4S5MpBZofzhTNMX/pL6OwuAE54Lzrslsg2C6OEBudF+VwEywIsnT2/Julb3eVl9G2JDe9MC
U101gVYh4I4Khob0qazPhtbZ1hAbNhI2EAbWLkzd8El0twMP937yxnhXopMDTb5BYRhVyO9m1S2Q
Y+3ex2q2wrORMo5QLtvolmIcscgLTm5gkQJUq+A1EfaLwH78XUniTddZ5sYuYn03EiFfFkbSPcyq
5BujU/ujA5WJCTFA17sOy8cmi5kuQyP7ZlXTRivr9ogacLp0ktI9gvp0LgdZtNljsgbBU0w2aI4m
EByc+6hZzKnsdDn15uFGO+XHJPpwGdnZjVqxRP4s3euKR95fqPXZVyP90Nm5vsEFPnuC7YKbsmLm
70b4JqZw+p7zYsaHIlfv9WrKd0qMF4OpBPqdgkkaKu5O9a0J6qUck7vuz05Xi+cyQ5q+46d3tAxk
eRQNX3VNCwfiq/iUYMWTHZgNHyO5+pgPxrxKkfU1ABhoP7+qrvVA0nDaoJfwdbBaadRcrvGPdfIi
8g5Dn37J0ERd2pFrreAYB09dXzXnNnPvdCUOn2SVbbWHBiThLbJ24ZOL/O7KgoC2lY2xBfwEF2Bz
IYuePhJgsremo8YNdrP9Gm2Fs5FO7a3dKu1jGyJUN2f+dQ1X+UqzjHU/h2nQzYkXve41txXyb496
F3zo1o3QbDLv1UiccVcSd0KhEgqXjgb7zWBBXJAHWcySkf8/y8oR6beNO18rgrs4OqDLQgBOVinC
+sNQvfZX3WTzoIMBxft3HsAqozz++/uEjfNf0x0uUCkXig+pVR5OTVNnwsMHamqFJvpUxLn+TP6T
7ALipiMOVJO7tQkk3WP0ZzxPHlYHbvurNLddS3Ob7NnOr/XhLz3/Pk72bOZr/r7D73FRotRbUefI
9vc++QG/E+QLvBu16a3T4NrjWdbIwwgifqvEqOd+amhshPAvkU/XzdSVV2P0mljQWOeUGw94cbZq
fydL8mA2kbVloqiReg0F9giti8K+547bMNeWE6B1BCA679YZI/8QGfF9hCTvraySZ0pE/qEL8FO4
NgBHqTeY7I3nGH8BM5uAOcyr1jGrypWdKIhaIs8EeSdWj6wf8F/N9G81gcunSHPfp1YPn2utF5sx
97WD5ifWGeu2ELoY2rtlIbw14RWo+6314JRZ+ZiU+TbJ7OLVRs31xuoIdsniAFmFWctqN/WQl6/j
pEf4bh/souzOSppnK4IsOuTLAlSaJgD5BPV60hr4Qo2i7FlKtOs+QwFlO07TV0svxGJM+nZNqNV9
7kr9wSDZ+j3ryQkMBXxgcOH2LjXIpP+HHgTkilXra/oWFre2wS6HKL2eZSf2wOU6K9XshXfZD1jC
/ruuv3Vt19ylyMqYO0AQAVun0iIXmFp3Ii20Q0ykZA3j1vqilsomHKzsu6akv3rw6VWM5gpnDdyu
OTWl2SzDLGEJPmM5iRFjN1KzV9bxcvgC4ShSXHG88CP8sEP0eRxuBjXAlQBD6kWrNIiBNOhUJ6PQ
fwaaeSZumnyrEYVZ4PTtv7pllS9ZlCZPY48xq88fc4f3d7vJ4Q2erDAbd0MLjnmM+vDoD1axK9zC
PRE/SzdxjR4U/2MochkklMcAdegNa/DpZFQjxFi9MPYSmpQMvAPKwSMI7NenAfLpBbJk+g3ikeFA
t3niGipMN353U5PKQlmcGUwZc67WWr+6JShZZ4n3k1d78mryFaKgVb8FaF2tEUQOb9q4qs+plvjL
AHWGbxqyc4Fqf49UtVhOmPzNxr36oWnriA+rV69JkZ0zO7G/Z2n6niuifnKqqvy/lr7WJ1opU5Wn
GaauEU5TLROtg79OVe2QaE7agdsCqu091OaLa3RMvGilHazegy6aJtVbhgfzwlba7rYXFVreuoau
GvXJlKCbLlYhJNylUQ7JXm5EZDFqrI9F2WoX7bGKyntvctMbf8anhfVQPqQzPm0g2vFmZNN9JElZ
nrsvLaf62djlVwOjllcFfY9lJrRsTzbjZ9s26lFRG7IRXTn+ETr5Q4Nc5GM914cwMVeBaYx/9HhB
+MWtUIklyx19kUxYA05FsJT7fRkXIGMznCId3y87dcx2axVqvqgsLKOdtGdliWoQyTc3r39Fhx2h
raDK9UgN5wELJHUQN7LsB8gMB4PVEWYf4s8Nsotd2gyRHVuvHtaZOzy3pn0naSSSeILEUXozV+Gt
1dyHpZOiL+aKFYoa6slFYHTtqPNmCIt39N+i4UcbIVuiB9ZPx60eYt9VvqAmZS2TuNbuJid1mP81
YnG/h0c+hAE5nG/uMty2wNPVUf8wGWNw25m+2DnRkN82cEoXRWDnX+o6ajezq/ZWqZv8S+jYb52P
fDG46ejRQzNFVo9e7u5QzkLfcR6Uj+z+TL32b8xQbV+jYmfioPAFTXP7SNqzRhKc4qCMj5CvbyWS
La/9sxNb1VMg2vSIEG+/kvVBHtzCqKiejHZc5d6kLdS03JhtyxKclfwNzMGPh2ud6qCQbxa1sZBd
rg2yCE1IrCGsO6tcNONq0LP03qtyb81yQ+VFGfXbKM6qm6Aai33CsvCQkYo/GjygOyPuOgTiMm2j
Bj1E2njC8yWLh4c09fxl6ebNc9JiVDRoWvdFDZtkkcWj8VX356RmWbzXZbMZE98P0QHeuhZEpIUx
YsaTBFEAnpysgu+037sgejT6KY9/9qAD9jIFNDSgTPB6uFfnhFDhRgef+e1etpGiuLQZsyLS7zaZ
ZPr7OC+pQ9CZuX6hjnpmZMMo8sKdRMEjjGLgnxjCzJ8x8m3gKBtTpCU8J36R3SNivHuW8cFPZCr2
uINEb8RCgGkqQ3JOvdQ4qOgabrJYdx7dmrRshC7fe2wvefqdH7VWqYtJz5UHV8Onp2UxcBgCtDKD
ivVmpafjW1EFxwgt8FOjJsbWIZKHX7oS/IRvlOHQ81Mp27eCbOmr0yUl0O9uujWcctxNBu68ht+Z
QNDT8JjECPCnYaMdjVqLTmpbpWtAX8mrIdIXRKC6d2Abmy4xw69jgmhbaQMphhXLTFPl4S6oe+Pe
CZOQbbFufXPEHyyZ4ZoiTCzwh585qvZQiuOccBMzWVU2AHH5dWaCDUbcqpgW6mjZd71o3+rSG770
7jhunNwk1jgDsVqgf2qneE9jKqobSO3RUm3N6EtXxMDV+HnsZNGb6lMHGPuh9tv2XhTJoz738goj
3WXtiCLhXCR4R+RTCb9DUOjO5BP4KkqY6FeQ1BSNWJ9kEbH832CrscPdCL3RW1nl5E6EL0+4JVdg
HNNkgG0bON7WLBtmBhVnj0bruqfEHuyFWvfijzYo72N+HcGiVNZJkuD8lMflcTT64Fs7aag6BZH5
rE7ny8JASb4zUb/4rWm8lq027bosD9ey6HlYMikKT9qllT8LAxH7/O/r9NkO+CMqyYVzbBAg1qFv
ap76N3kfTUzo49iV8iS8XAOsA2p8rKb+VhVZcmhEPXvhhsUTbmMAsfTM+VGCCwxaHuJr3xFRiz3A
W5YFdI/K/KmswhTLG8O+ds9g41wunaJucrj0nS9tzVTixm8xV5OKPvnUwadM02NLxPe9brXD0BXJ
H23Tm8uojfM7M6n1XcG+YxcUWnwXIBmytJUi+CNDjidgUS4H9cJJiIICPAAtvdDnmaC0sujJCdB5
n9PNIWqnT4kgmznPILLtd2lMps9t8zhgG87/oSlo/H2jBN3YsHj12Ab/oB/+dfVB+MY3gRM6Twa5
ylXSjUn5mlr+AsxUsgX51BxdVUzY/8yndQe4rZ0Pl5bcHL2lrBRpA65tGt1lkFkgSe3pJIEbEt8h
zz6BPD4VhbAwFwGNbe5gyiMM2fWQM8inPTqazqLT7bsjPCd8xxO7Xzfoqj2jUxcs5l3Qe4bthVNY
P+QgGC0McuJuoxrs+eWgJgl4LEPXeHbSkqV+eqvrZfijE2Lt6g1PSRUUS3sE3YG0w1entacvmA43
S4jM1oM6JuCHk8g+tbGp7BCfUPeJmoQni/z3xpyEcvBC8yX0iZKloEZuCNF5R/Ch8UbJJvGUI4jA
u1KM7z7cttbkBwLADABDHz+LxLPWkVf/GkQgHBedeRDb1ur3IEm6cGp0WutUjy6D4vlO87bpcidf
V8ST6tukSEC0bHsTXHgOsDN6mdrgq2a52o0wkvgwlbHHYpcoY+Ozlm2GIdiZcwyyMtRiYVWjd4lB
oi2KZVc0PZeptRIq+E1F0ewvZf9Toq3brh02NfGUnWvFzlxdGXFxF5jJl8zJfLRxEWppGv0VDWv/
LKvkQRa9LN0QeI9vPtWbja4vu0zU63x8SDpjPErHdzIgKMnMOtjXg6xLgr7cJfkNM5Tbs29TH/Nk
BhynvnWjzaldxwZPq7u5faPPiGfZOnaqdVN7j0E9NHs9S4zXZMKEJwjsR3Vwwvs6FI/prABQmI23
07LEXimTbqyVDjHIoqzznSD+vpJPreaO+c4b3e5SlK2ZXe59bdxaZftT0uwGWJobwjg2VezUlFjD
JUxzHvzihzE6CvaPo3OSC9xQ20SOWp0ua17dtVsM8SAprQhOs5xJkPYVaox0bhOCroZ0wC4zWEEd
Cm/KOMwerSn+WD+x6xtyK3uc+1td5r2Z+k06Qu/MWgRWki5cm/ITRVm5Z+nvroTRqzt7svgPyDDj
y9rWPbVJWDwrbbCW+8wx78p9Rnx4KRK9exyHEFdp14g3MlHoJ5mB+R5EvYSv7DWP70pVG1+AUz1d
UB2Al4zVZCjqhrWxgylip5xcrC9XftxWX6w2wbmSWCc+3Qc7y603kQwxQHEvuq38yN97StNso8Az
4dyl+sIFfPGj1Tdm0vzMIbq+5cUDweACBYk/TxTlc83Hphz0Qrz42CevWudNRdlBphwAc8w5Iodw
6/xzyhtSRnqkBRvZ2qORgb/eN9dZ5CN7dZ//ziU80vacRk5y01lFBDWjcd66DIe/tNW+Z0WnLjwt
me5TFkkg22x3k0bCe87gqsgedRaxYY3S57ZMqy0kymivpV310M3BN9kDZsi2tPrxVDKnrdpZbK6e
D0KFSa2G2IS7WojHS2LHVDo2TlGdEz9nQ3Q29LS6ky+fghIDyjv5M57brqXWCD6Ufo/zfX6I//72
91Tn7+9/0EgGmR+NRN3fhTANS2mUQB3Gp8k71IqGWU2UAbLxPLNf9UVsHyUxQp4Fnc8GyITgvoob
Hx5H2/ubLkfzEWYyIkzEJo6VObhkz9WnxEm8tc1UtR3NNt7Yfk5UeGbUStRsPAsctgXilBVqBRGK
lkebmfXFMb2X3E30W1lSg2GB/9hTEhG10ezcPzBv16sA96835HZ+OCC/7rF5Us7J1A+LDHmB8+gp
FTGI4R72UYPyQ/fDwqbgDauhGbvQj68xnJVlVKd3yRiIcxEjQRS5bnGuPcffxZpo9jW704w95Hrs
qv5x0NXpJo26P7RJ7x/HCo/luO2Dje2RVSh51/3w7GZh8N3tEi1WdpXffsMZ1HjIzKzk+4D7IzSv
/qrxtOd66byao+lv0YLJt7B+uvvQLk8p2NQ3DOBXMq+ktohSjqII75y4uhdKGO+HIbKPfg4XRR54
fQK5Kyq0dmeS+Eyq738KnfctGZqo8r6EBYawraHWR9cZ21tSYrxKu2hcG9aAx0rim7c1sxMs48rd
YK9I8gHJHiQ7sZF6cH311gDX9VUDMAN9FO6N75QlG55xU6jua2jl/TfXjYpFJbCDjKcu3tq1qi2Z
AcSrZ2MWVZth/z1AC6kOKix9OuOpz03vp9Ur92yKdy3Z+dXowFgYE33Ztlq7EFnobhMT68ViaIad
7SoHfyrytTYiYZQ2/UIFLvw65d2w6QF6zT5/7MDz9lYvAaQ1oOi+dYm4c0m2vpNyImbjeMvAD90N
WpHtIQUWI6Ue6PCnJkQ+Tj04fCxuZhsceagqVTsqCZi0uSpRlHoZYQO0Lq1CO0EDBlAP2XlwMa21
8/IJmOmTVnvpLQqa6nOhaC9FoDlnPS6b02jVmEFir1Bms5WR9x6rXX6jRsGDh6jPPnAyzKFqOKg3
CgFobz2FdvYmbKLGZTeb381FZbRv3ZLtoa334tzZeB8FSp6/mUocQZPswqPudSdwhy6AXiRkJYMm
9DiDbv4jKcNgm43iV71sTAhiEq6Zu8iyFzZ/KE6Rr3p/xDkwzW+rNH5mddKcxyHmSZqEdhCi6V9U
l5karHO2JUjyg/euuM/c3jgNg7OzUjOMlqipEtAzwVTPjeroi/t+cJxDOSXfyDHSQyCPtfciRGkv
5Qg7hMWIZAZM6rxf45dcvbCM6dZgyXmtzUXbsL2lih/YPg+mchN5mJiKtlHQ/rON/Hg5dcyObRIr
Lncp5tok4AXl6jjeiXMpQu+QN+NdNcbWrZu1W3afa9MzfhRCY4UXt9+EafV3U5vhMFe49aaO3qYa
5GrMTmfs4uanMB+F64hnfMi8m8qfEI6pUngCSQcrImZKR7/Z36kiwgWWx/kuU7ryLp/PHFO7y5j0
j7JKNvZFk22FmKmOcw/ATdlZ0epvCSnhonGspzpR+71o7Hopi04UTETekq+xkttPGEuIhwxH6HQu
lRCyF1HQd+tBHZSbaT6AJvt1liZGv+1D++u16trt2tdDTobUBnf/PdKxmyOw1J+VX7qHoWrivYv2
AHogQ7aLTC04iShqIAkbyZlU4rgxSqO6ndzaWXsZum5CBHceb+ZdkRXZETOK9hDy+O8gN7o3BjL5
G31Up9sBh7I1fr3qQzcl+I6YQn0q0/u6tkAduFN2j6lJvOvNut7HgdfejlEXEfdK6zfdz08qfkTv
SQq2QMubP+K6wyvZMbI7g7TrDiCVuuvLLsGlWoduRxR1ryHlgA6wMr8yRLV0HUP7arOxwGrSfnfL
7FFjDbFsiAreCUNZoyxX/jQhlYXMhW9BzycUYVLcWXnU7eqxPbs8SttEd8V2sMDKqI5LbMEO9VfV
ar7pdhb/zO0TKE1o5TzMdza55zcnNMpl1WvNA1p/3aZK2+LGHeqjF5MT9AOluYMy0y3zhkxAVQw4
8NXpuwr9euHlrEls18w30AuL4zQZ1kkHR7IKPaF9McV4Igbikqj0NKbsTaPa1dcotPDdc9XqQJjS
ecgb8Q5ZgImSrD074sa+z5ouPhpRgIwztP5z5s3bF8v6FmtlAM+gHXda2HZbO2CJhF7lfQfn67sH
TG6h5dn4MGamADJdq5s677tXwhMkSOgRzQtntyqyex17M3AAzU51gnTvTJ6916a4uOH/MtmOamvf
emblrSIxa5UOsbcb9Wi8yUvw5UPk+U9IMjR3Tj0cEmRJhCEWRkW6Nxja9BShvrwlg9yuJbgLO91i
ZYuo2kvoV4erDUgRt0XRFOhX07mLDkH7J1Xt8wfVLwiZttbRqvHCM8xe7LtOC9aTq+VvMAveyboM
d5UHV6Ewwh/RPOdiFr8oe6VcRjpxWGQh7H0f9eN26JP8IdCFR7yya77bXo2Se6e9K6QsKjVynivV
nNaalry5I55sxWzllc0H1JXEQo/5ofq2omN3pjXaaqqdch3OPmCyowcZeevGmN1d60plsI/oL1yu
Irul1mDfuZdrXy6W2to2ANXQi+l1VAJ8HosyPykBAUD4gayfewN2fOz94SSGd4oM9tdh8zgZRrTU
Jx23Ag+Jo9o/OJ6rnUoYF8sJcxWgJzgieWmj7/M+HW9xvB9vo10+ZphFt2m0K9kprEy701/Ruv9q
1MPwk/zcBFKZhQq7bdxcs0XTesVaEPtmusSh7aCkTNSmYt0PzCM7dVTiVQp3/tmOA2fnJ0qOQnfO
86qlXwDCpKvJRY3EUMvxZkK9YpkZlrOJbWNADDIpNq46OjdF1XU9Mprdo1U42U7WXQ9a4/7ZpXF1
4moO8C9WI8hRN82r2wh8iB0zeulx9Fn1mWXcJV7IFhUsBOzAbWxMYN5RCQDfgwq40DGlQ5DjJGqD
LSARqseMPNOi0s0BGRPqtMywF/3Uzs7R7l1sRM47uSgssJatH7gPgcEqOdLVr6qijAeQp9PBVKBO
LHyMM6JxDk1UimAhmHxRMLV9E2oI/RE40AxcdgmAhwc4jj3qt4a9TAa3XtswMq0QR/kUZ7sbtRzy
fTTlPA+lquCojKCFEXr+w+iIh8BG6NyygxBlSIUAS9Jtfa0u7omnQUlWIHIrWotmkM2qCUpt/WwX
Y3waiGsQCmnr56Qs3LOXmE/8fuynaYSeghbQn/JAziwVeOU2VeziVhXO8GupDiQb4qrxz235XRbs
MFTXBUIVK8epp7sEXdSFobUDUHtjurvUIfW21VMX7MXcRTawW0AgT0EAkJpSxBg7WjkL4Fk9d/Cc
6qbr0l9nqVEmazTDLTReRdOSh6XP5ZSZiN9VqvYb/JIQzbbQG1dUqN3Z7GsrD/wMvH0HdchAWO5k
1TYvgCy+bysl4fFnWmQF69xr04AyHt/M3qqR25B1rVsc9AS5nCJ2ddRFoSp1qU0WfkAKWMUwuqjG
M1kn404dRwsZnTC4x+G83mIvme4UtpaVHkzQq8Y5hHALgnXVI1PAaxrkplfqkEti862HpXYK+x+j
UZBo7cZy47kEbssocdAAaViLzWdagnbipVKW5aF1zmR5xw1ezojB2CopihJqn1DSNz8Jkz9wkprl
8JT2hfkeJ/jYDx7BokRrM679W1vlRxEhx9FFJOC7GvB+Z/FqmYvyIDx8YxeWR3QAohZN+uDYh1ys
FJHqd0bzEJkNTD3VRnfP5wtGDwvbDNWr071v6wI2sIZbcTkRDzATK11Fk2Lcy0OFLs+K1Va30QL1
V13ddh0JG73aD2ltXvoJTTuT0LNvksLyNmU848QdzTy0EZEWDwOTJy20mwfRiIWKA8KT6fRrL1GV
+3mh7iNE8WqAWL0hQOBfilaZZViLiniT6SXaPXmP/VmJ99MW/c2UXGzx3fXjAtsoIQ48axE7ZnO4
t5BRW45eOm0tz3ePSa28hHGRPAgof2ZXN0/BONZosbh3pdFq5zJQ6ifPENayx6CEGZYiFnz+VusJ
zfitf7YKQFVwkfxzHts/tGmKX4MsrveRGpIR8oLk1YZ7vTZFE+1kK4wIhNtDswS9QiseY1gcJMqj
6prqA+8PYCxUD04PES/E2tdmo3l0lAnAYG8ZO8to8LH0VRsKUNKg1gl6DGKz/ZwRSsC8zFVXxPVp
HVVtWxa83pXEsQixhIi3AxNdy7G61wfbUiu79WVsB+iMtz1xvrkzK7xmU0wg42Vr0hP7M0f8QWUR
mBYvrHFQN7JzLlLym4OJlvV8XzVI8nXdERi7jB0Gf+WQ0N7KzgZ6Kas6dP1La2o3HeJmWbW7jI0E
ibeelJD8E5IpVJZkWJMtTow7nMn72x7fo00WTeWNmxxBn0RPSrPsNVU8KZrTP2X18AItyDsVZj7s
qh42omIM4rZr0R+Oeg8muhLZl7pW+1pNiOleqnrECs4myWZfLTE5QCrFBGgeHlzhilt5jbyOUgTv
8mjr5ij4OLlgiRch/aTG6TEIYDJD4/qeE5z6WpY4qYPysG4z34p30eAe2nbK7jorecaWOXiFYKsf
8C/D1sQbgtc6adsNsfZxI1sBDzRLcoTeQbYWZv2YNUV/F0Su8dJ9baos2Olhoa5KYdXIxeGN3kDE
3DYxSU4MzdDA9Eqs4dax5fx5ms6nppZV+vJDhw+nZqaVm2QkfBBYDz6swhebP+/RM4HxDl7wYvBr
u/dTrL3mkmIJ8zYOxgdZiqcc/ftcfJclvJYt+MgRHq9DFb5MNcKR7kCOTl41bidj44NMWcW2YtyO
vvrrYCp7RxEBxtp/VrPgLw+pHzzLTtf61Oy0dTiSKf7UUASxuqh82ALXzrIL8Qj2OojYit+383s2
jFatac8QvDeRaMc3d7LxL28BNY9arp5UnXAX2OmVi9AfhO46XEYzq1seqtkRT56lBubr2NbzDnew
xZN12u+ztMi89dBDKPnUIDvLVtEpwYdWyD5479miISpB7PVy1aZxF2kzAdzrYMkSYBmn/IBW7K9D
zFLhkM4HeXZtuPa7Nnzq9190uV4erTKQbfL613GyeO1zvdN/0eXTpa5j//FT/uPdrp/g2uXT5Ztg
BuZ9av50p+tlrh/m02WuXf637+MfL/Pvd5LD5KfU+rHadGH0cP0TZP21+I+3+Mcu14ZPX8T/fqnr
n/HpUtcv7H+626dP8D+N/ffv5R8v9e+fFL2CmtWhUSxRvGBpF82PoTz8S/lDE6koRuWp+2vUpdyZ
SXG5yqV8GfBh2H+8g6yUl/o46p8/0fWu1z4qeedpfW35eKX/3/uzmWHrLcyY1fn1jperXu5zve/H
2v/f+17u+PEvkXdv4UBgCd5vrne9fqpPddfi5w/6j0Nkw4ePfr2EbEnn//JPdbLhv6j7L7r875cC
U9+tRuwdF2Y8NuduCJ11DSJ+KYthP3PgzbwBuUMrGC1rqVauv1LcptC3aVOVUKY8VpRzs+w4jAGY
OMArN7Cu64NetIO5ks1BvzbN1DuB+YVBJ6v6yUuPSJ5tgYSX+lYfDWdlklRawvtbkmYAejl79V6c
fKWpr/TzhbOHnrs8RX8xUZbyVB5059fAa9Vl9OwD7PtGjMVFk371o0bZm/h9LPMM1TVyUsSj1Kx4
AJW5M6u8PaMelD8oRF9uLK+9k22yV8WTu/HselhBC88fZDc9wUc2JNhykF10X2WJlLM05aqyQ1oW
YLjMWFtcL/Rf3l13+zvH0n2CqP/hzt6IlJDufwtygwhc7orTBBILHBhiFidZxmk8XA6p96v52mD+
7mKbCl2KgS6F+DVMjpUH2c/7fRWrSsJNYULe1UoYLQbausXlVJaJEqJQL0+vh0unxHVPoC/H7Ycx
IE//7P6hFmXt1F0OhirQaMbAyUxM+9xrkXOWZynGZX2fd6dP9SyIohXrU35DnwYMbXjTJwHyA39e
Q/aQh5LtLbJGdr+91smzMHX6HTTI90/18iJl4x7rcrIPslFWOanYZOoo9hV4ezCT5Alx8bT4ipxl
btfepV42ynp5dj0Ar7OPsjhJ0Tt56pJM8ev411g5rDEjfxUZdYvhbTZsgAD0yyiedG+Bvl5zt6g0
giQ4Wir8aoFQE7azh03sFe2dCNT2rtZK5+D07pOsutajJ/VkZa3LXoOu8pABR97YZtAvx3mkrLvc
Q17pWvn/aDuz5biNpVs/ESIwD7c9sidSJCVR1g3CsmzM84ynPx+yaTZFe+//PxHn3CBQmVmFJtkE
UJm51pLruE4wXa8jDrWcv2VF3ewFpitnEBs9vuJ1P0B3IeHzytXVdz0XzK6gd9EEoNuh3XiQsofU
cI9qaxgpojZV1hyVSrE59xW1/uW81YxaXUu439b9eGo13V4FTZ9tmth4xU4nSue5ZDdAR98ORtnA
1E42X0zvQj4ir8UfxC5w7HehhuIPMl2A2NAXrCJEnlDNJWdtGgClm9S1T+HSFIE8uPo9K6C7Wag4
bxEhzJ8oRgzZWj98aPpJMprPd2J0Fql48K8WCZBN8dYbBEnPKbcDKkdLBpD/lKeIKiqs5dDiyQE1
ngxR4ba/kuaVIiayxLVUw65xtFoMW2g8GrjQyuZxYSjYRW0db0J0fsI1nYI57SBZvLnSYy9k12LT
FlsHqBu9SXK0OxkLF/aHdUY1fmg6Pzj0djOce7DPZ2+gQryScYwE0cnV74uuGPPN1UHyiX6A0el+
hCgbUrjXe8Q3gnJzW6HL49e1PtjCZT1fv/9gttVI2Sv6CEc3jwZ5XLx7rrxKyNf+vCaHoL17wkjk
f3kiXR8ygx+p64CmpzUIP8QRFCqmWRq9wAJa7PNFaVgO6dvZJIrCt7G44aS9zvhglyE76H5P5/+3
ZujceUXiE9SUB4g5MyPlcjvkfvM6NIN21dEmAlE2EWK/zu1B46yDuZ63t2lk1f1NX1ba+ip1YAI4
BAY1wG5nGlFEE7BWbRWn+c2Yuiw4trkznPM4Z2MaQTsbz2l1SIzUVZ8Gi9yBOrr5WmLqJTARqMLk
0RndUXUjD3kvJjfUizUvowP0IPDwZmtPtxGrgIf4jsec9gCYVX+QswwReH2OusvNrqPbe850CzIe
Qj2VptqVNpbW3uFjA/HDeDuQ1uMnoet7EyneUhlY3JHpQVX5djWxNcslx0KhJMPVbh8grPPm3Dfm
9Wrv7Hla0R2DKPIw64c5jao9eWr12esyiCoV3/6po+UWdtnww23zYV0D6v/kv8VGhjN/iB2cbzWX
SSvENAKNEkDXwPaVeg3ppDy4MyAgGq7uyo7ISNLp8GorAFYVY4W84jLjOlnWGcIlqVeF7qpZPDXE
XHC5LyvaY3gnIR+nLGsDrY2Q/GGGeAur2qS644z2Az3r+dZtUJngT2f/tENwIlpS/R7aMbweVpM+
VHXSHEeUrHcWOJfPEit0Lb/Gqv1sUaah9UHRa2XlaDySBDPQIHkFGCZhuLQRqwZEYeIVtIF4HZdG
B/HK3KKjDrkwy3v12medtUmdfFUvfLjk68nAV/RP3YbirRYZUvFmBZKCtUlDU6Mh8eB1K9NPmweI
SkDwLGc3x80WLl46OLS9HYNWkDg5DK3z6gC78XOmwjcPA0XU2wS5xIeV5BITbCfIgbCwBN+unS4f
iu6r5lLR1mQ4Zrm1J9rxInuMfwMHhRag+lvAL4BiYYTOxNBpv1WWRpMVZP9TMYDPU5KUSnig/ebk
qkPxU/UvQTqrqF/zhV2my6p5m9eHkXzv/25Vf9ThxlAUxB15eTxYg2vtNb8HmU1/1gpCrP4sTPhh
OR+Cimx/68bz56Iq1uPC9AV+rrjXOzRDAx36fECLvDvbCAyK10v0ih+FJcUrS4LKG87ijUz13ZL5
lFMoZg23LX5SUkipMHgFHfRO96SiNnPo3NDeoXRqf1Xm6F6ew7eIlMbPQxk51i5sLFjaTbhOh1U9
W9Ve3pPnODJOppOvP7wrA6rkDXyGQf5kxa/eV5t4oqZ+55lGHj+r66s6BZ87o2iek0W720hTWHTM
5tiqgzLcvw0pigYXOcy5cwAcXV5sBTFjFiruGs2NnuTg0eBRJvTiyQhuC/1Sme3J6E3U/zLI5/dZ
N/TcZJkw8///5GRpu17EV/cF3GooBLbqsWw75yIhk+4P97Y7728TdHtO7riDgqqXCb5aWAhZVNE1
5nrdOXkoiyK8LmLAV/gQThQ+5VM4tOHfoS6Cysfbx6ZrOt3Q2zTszGX5WXHL9Ygk1rOSbtQYstKi
a4bnKaj1dTRY4Z3YRjpuz3RF/fQWAlMxVYUJVVCmXpzFNNCdvktqtEAkomTT92RY38Qn4WYMjtTL
gOy0qm8ep8z/De6Q4eQFwXCa/JEudDmVA7d3RUHU7C3gY1T15pEYGfpFG1QrGUOcG211C30EmXiL
yYp48te32eK26un1c1yXkHGZOZ/VoQ72H0LsRuWJGnhfQqtGRq/zzKPbKxG9g7PKqRxuY/FLpLgd
qLJeI2Vs3yKvLgmlIDGttQCeEQmSNeTsdkmEqRRj/a9Xk0j2qCE0enQmqnozPjgw5m3iETUMGfZe
iK03xofenZ3VAAfF7oMD+YKfIfWWw0d7MR7DMtNOdV6nNlp6LDK6z/pUDveBjtSC7WTOzmNn+Yii
Ub3y63k4yFAOSec+qWYfn2VUIa7w2FkjLOlh+FAsI88MgkeAmbcpFSwcl66z7vypmaO1hxTKKfCy
3zXg39EajpeZfxEd9jqZvlx4NMNh10QZfUpVvaa9Z3isHTV8BghAX6X/LAcjtls6iCz/mC42t6FR
dZ4VlP2WIdX67iEP9GNleq8T9J4WBguVaTEBRcu2ztzDg7rE03ubn/vC+esWDzSQ9i4baeMloOqr
CaGHcLqT4dyWHc1odrSWoeKmxlNefs2S9PVqsCJVpC9t52CkbULXTWGQtHEX0VrIMWN+sjjYQLGO
XO1iiwqLJuLb2DwYAOUQaiLAXwIkSoZyMCI7po+mCDYfHLchwn3mLrRsegS/GpqLSCJiPOjkuRSb
RkSMLBofN+3QzDuq8OgWuVH4qEbuKp7K7B9emWuixyixqeEGzzIfcP/H+RIRwrZ6jbhd4e364ryt
QVMw5LQ0oXvoPO2sEA6vpEY/eWUD3rm4SrsFmRFAJGANf9RtHBzjpcd6JdGdHTnrKTTGT3JooQG9
lH6z1dEv+ZTbgDyy2M/28pngTEaPy6rP15FLGa1RrHGVyK/jzSufLvsXb0pK7N3cbpk7LL+6XE2s
O2rVAQinFOhNUtZH2gXhlqIB9mkM12m0FPwXS6HGHi+Q+V/iugbVfrdNKzfa3uYEQ5GuJlRGruuI
A3be/4/r3K49/s+fp+tndW1YMJRVqWWci0bf97FuHVrf4H0r7XvjPFUsw6tXikiMbcTHEQgwmuDG
WUyDeK8xEl4BytlqrQeWZJkikbK2DJUR6bBNFUD41CbVtBWjuK9XlPARENIW8FW9itwoeb1LlxN9
PqvSNKY7BNG2SB9H5pqkhnmMqsyidZt7fhvwyENfjLEn93fxk8uZ3G1Zte3d63uNP0YHsnzKPf8g
wYPbpS5iQq0Bee/fNnVxIH4MMqfWr/Yc5h3zepoV87det8qDzJdZMkHj67PhmwItyjJfHEOfuWeE
VJRdnI3gOYbyTK9EdZ41C4GgfxmKQ0ImaJrtegZa+z/HykppFPzu2DCi1fZzqRjKWs5MmlauZ/li
K1MF5ec373+Pcx202oqGZKabbj9wY8lQp41XySMaZpf3ODHJoUZZ53KzpbQWpL4BbVsWXDQnAHxG
fdk0M3qcR1R+MiV+Nhazn3XJcWIvvZahVQG9hyNJoYF5Ll50jSQ8WSAIR5dg3uiva8y803yKnfA5
AKz0wiHh383kPQaFCztD7HdflM5T49tIid+GgEMOfQChyV5pvKs3gKzsMUaP5Qzn9fhphibFmozu
BAna9Mk3OTSRAq1zFekbpy+5eY2xnZxn93WCzJKDa6TXqTKS+aOVxFuHVppN6VYpuc5u2hdaZDyW
AK22XUmezLQs9JQXm6+Y7bos7OYaIo6JBVYws+XHUp/+7AJLO5IaNh4hNT2qcahetK51o3XxMoEV
e2wX19S1ykWzx7vWcLxozS10OiaK/tc10gSsRXe6WazlmrcPkwaQV8e0xZT0sJ/EnrZeu66Q+Nhf
l7p9GHHLB4yd9PpBbssVL5qXOIc81gMIE9jYGct+0o2U/o5Wf3BbClv61c2oTTN9t7JflHB6vomE
hf0ac1vi5rjZbssg9RivZv5PFTQwvpJCe4FLWPncFpO1LzqzvGuzOv0Mk98PncbHP34NGCMEL+qA
tIxQAU0qOBkDIi8hA1RD29jYVfZ+aC5DCRavBN+G4v0wF0E5766lx3o9dJZxyRL6gUbf/UZ/q+Yf
Aw3+b0A8sHzVpTKRponNC7ld4yLRzdhuktoYTkX7V1pY5jGE4ukEkpQ/VaUgUg4ytKghEcOKzNx4
IiUk3mkJkTM51Kh00SL6Znw3tqPWONr9H+jZ2uCilzhZTsYkkTqg0NUxngL4x4Okz4BBczBmLVTu
xoqE/cxzZN1bVe7+laZmdqIbuCT1GWXZqaEjao1QkraWSY2betuo60DF0QWrmJeqRN0yGCYQgCr5
1WUIa9T04IV+F66RQL16LbWvH2e47i8A8F7YdRbfuiyeV1oR+S9dRzuS1hfTi19F1sprm/zFd9Cc
LorAQxYAVSDFArPbGSCaKBt4R80xUJJdcNpmHPvXoSZUD9DQvBvevBL8v52bpkG0dga25O2C/jQ6
2mOMOtJ4V/Cci72wnVA+o4t9omZ4GoJqK7aRlst5c3UvU7K+0Lb1soIJoGvraXq9dWulvIM+xd0m
wHZ/05P4awPE4FHtK/1hyKp0JfY8Q/EoQ2Lq4C1NvcCfeTXTvvlz1R75BTRIb2TJb6DbmlUTeP49
vYDzU6m0j2IP9Kzapb5pkRjjIlHT7jqTdqIWns2X6LsRxuPPYQ7g3+e29tiX7XyHnEd1p5qo1LEd
pIfezu2f0Xe9hf9EIqE3mx7tGFqY1zdr+CZBPiHovYHCIgUDlZI1qhcMnxiBGiDoNDnphW485yGv
FGWtBBZPs7ezICdVKrbo7ezmvZ7FY3FBLbJbR4H9GPL2euC7aNzLARC7eW/F6FLZyEavPjhkOMX+
Y1lm7kFibxEQl5MJs+g57dPgCXK//Fmr03jrq7T9Fw3AsVhBqsvqnfSPdozXszmN3wOkZbdznbyP
aJYSyX+NEJ6oNI7WWRRO381AAfCRQ7W5h90m479IUcMHf9lwNKGHOJYKJ5gdtiGZWNmcOMs2RPx+
AL5BiayTB2dot/EWh3i91OWfJq0vk1LWgEKWPc27acva1IDHU1Nf2ijJ/tB7Er5G5ZVPE42Jh8FV
9N04l8pXMljXCAPQzyqbIB6yYyBROfVhbVHvQSf4d0rP2glm3fYJHsXpHiWdOyPnY6/VYip21qQP
G4mVg6Gmv0Nhp51kVHXRDKayv0MdqPnE5nLdzzVlSR8l33Zyxm9tQx6uMMiOzE07fXH0fCMQaOhR
2Q6jD7IRlLOrO9rKRXztAkBxnYYasmWRP01baORRWfMDaHHlENqqelRQ8Twq9Jpn3EU4pbfW1IEU
dD8y7o1UChaPhC+Y9v90mgcogNfAYcG9VtP4GC33a8i+LGo4qcW2HuBC/ufst/nupuc+03eLtHOF
UPTk3In9o+S7hOSxMZ7SKTRXMywcGwkUx20pOQuSZh+/LfUhLHEfFE/LmmgP5Yoeb9rM2rStnX+y
ypSNppnE+1pv002jR+w01RTgfKciMm/WPxCd9XZ6r85w6zv1YzJmzaPYWq+f16MyNo/i+I82dZkL
wg9o6i1GpqR1M6y7adQ2Uni8EURfy5bv6pghcjw7fxi+SNXy6r5yR//z/FreNA30iK+c013R2bu+
6L640Qbyy5Wlj+llmPo+3CYKUE8n/8cwWVDG+UCGLu3bvYzeQtvlPiY3sze7rCgjsUvEW7zYzUXx
5y1eLimh3ne7goCpXFir5VCUvr1tekRTbzY5W/gzL7roJEqM5cJLCF7/dV7rDoCCJHJIquAyDomz
RZz4fcxtxRbitT3VqJ+ob9nHqrKQZlx+HzKE9QpYNL+A209Ele0aJiZXVI7fpl6H4vlgI+P7ux/U
1UrTB3XbtNzZhF2gbIyfNNT3DwGtxfSwaivhIGiCKjubJjyhEiWTnKCHfWGhMv/npLZJLq+lEi3S
xq1n5sDdymRCFClAJzwp7fEi4wC9l10/UUoUm7LEvA8Edb3lbuVcZ4ubnLBGZZH8G73XBsRD8Z8m
lbeDkk/GJznMbe9snKEJtjdbDbyOEqIarLJcNdkW98FmWJSw5EC2Gr7Vmpx3PvowOC5KWKGdGPf1
+F0C3pm7XttBZ5utxXZbg5wcfU+N41zXEIeda95FD3jVXC7VvV2PLqB0N8/oLH5w8M7xB6XX/nBb
vPL4NyjNji+fp9/BoAQljBaTa7MQHDL0Apy1Yz40uVk/ogxePy4BYpIAOcTOe5OELhNpVrauE39d
67b8r2tNRfvNi2Lt6OrhyrGtV1mUGBnZfaD53atQS1tAiqTPnnno1LR96vvM+9Rn4ZKjQhxlCAZz
76tEX8ckrqjF59prtAMc51PBVuZj9O16MkNd1hfbZI7ep5H1ZdSV2kuUhS9jEjmP48DrXpUY4UGG
At3xZucECq25CIYni73gMdZOMpAglEYDsIzm52jB/YidaH+f9HRN1RZgsHWHFtxGa/jPkRkSAwL5
9VK3pZZLOSRxLxKmtUX46Nfg/JY1VJBX54HLZN5S2VL9fBeoIU0W9Ol/CrP+vp7T6SQmOZSwOu2d
OdEhcySMzCNc8jFxqtVNJzSpq2M1mrFT7bSit+9kK5HII05O5QCHo79pNU1byTZFbLI3kbOb7Tbj
g00WMKn6rVS36LYhAFBahuALe0caBljUOdRqihLDQicG3PWVMKyY6q1l6VBk9qjl7RTwk7t6KZDO
SZntgBkkO1EXvXmnQP9j1OigoaSHgjk6FNsPbfIyFG9JyfHqvbXJSzs9VdrwOveD47rU4k1mvsmI
9ZHdAkWESM/XuYSpy9dg9Hd7zfrqd/p3FIbyB3F2rb6CJE//XGW19zTp4V7MYYaynDGAwx31yP46
FmpzyNUy2YjXChplG3gxdbTlAr6DILxc4Lrk6Hy4AMXEdxeI3MbdQWVK1yswl/ZshcmaIWkXGWYW
DX2Tpq/TpD9C4OmeO3+KNo0VRT8qgByzDv8pymbmbkDRFlKLIvkyKvWjBNBA6UB2ERgPt5no3YU/
Ko1NsOeb39I5s3aIu/C1smCtT8cMfpiIr12/NLvcDmLLEV6B9zbf3+xeVA+7ikZJ8lyoXX2YKkNF
mimXueB0EUB6W3hCu5wvk9UFdbnqFn0KOdhFR6JKTuuYFqx2OdzcYpvmINzMA4kgcXxc4rpOWVMo
Jgu9MfTaPt8OQ9c3x76kdenNHtCNdDZGiPY2f58COUSy+F1M0UbjPmm9H30wFvdwJeuXWtnJAGro
EAgGr+NXe5XtxS4WOWuXOUPS6BfebW7mAIVEOO0osv6y6Lv1bvZfFg1QeOrzJnKdtQ5yatlTyAbE
8l17P47J9+sWRQony+HD/gOg8DdUrOinXZz0l+m7KEZDXYa3WGdZrQqj79cdkHiv+5m+GjY0OLmn
2MgqUjp5/dykAPhUZQaMklUOPMKV83myQaZDWPMXmmzuF437Jzk8zT/PcV2fdINGSPSLjGd+58Mq
VFr1p9I+iHDVMseq9Nc5vqb45yaI6tOcIAivDdN6ygp2xWS0v7fcn1c9JC4PddND56EG7L7CbP7e
OHA/wBc5rdMGLkdnmIoNFZX4gdbj8WC7k7LXnaZ4dDWvYucDDsvwoFtedLOmaPg09o3+7cMkra0V
2FbN4rGt4T1wJ905mIM3ZahO8AIJPqh2domVG1+TerxPJzf9IzESkJS8vT3Br1mDMSUiVFTjaz30
95I/+7eItzX+YwQgNnedgwLeuF3yBV6K7JM0OnRblerWV2tqagBg4WdpqChC1T6OcGxd2xyy0qDV
EzWMnTHCXtXBt7svjbxfF4WpH6UTIs7RgV4WlfntRhad6JaURaWHAmCnc12006ZuGyNaQmsxrymq
M3wK1Co/o23ADgS1resQDH3zKLyxGiZyJzCsLCaxL6Y6VvOzLPG2jphQqFw7saLxa4a+36bpEeAV
JB/Bebb15KFZlOG6MMz/6JZ9eut536dZ9TcpG61rhNWqyMLTpOPRabezmxgA1Vs+FTqA5qEoUw0H
umiT5E9vRgsebHQbFV7VZTZFm2qlw/mwPJADe1OMM+m1KcseshIu0XpR1+6qeKSh6p+O2laGqyMg
o3adkSyi3u3iCOLSPOsGPMSXkVRVVjRq8/ya3xkMJ9uNFKhFwG3j95P6e5u8IH2Z/UGmT11H3jTf
a/Q3nQGwQxH2GoCU+LZOFfr5lNjdT223s9TWOdmTbzkb0iXJLodIkS4jLbq6I0V3ThE/D/RDCDCm
QO8OqQ6IXX4y2qy3Bt3/L90I08fNDjfO1kyT8OVf4u3FrkdeQWdjAxdZAb1HmtT8ly45SRmrblCv
KBtbKLSRu/BKbVyZdtaigVoZLw2Vl7olCUly4D6su3IlLJvwrEBppcB3KEPTNv/7pEozac7LpwtJ
qgL62+WgwFNJeyH6Ge38t21xxMiUoQgz0Pak2tsJduNSc6tz3EzTY7gc8tHaNmUBu/sykgMN/2bU
8NK5WLysUx86asUygtIRPg46+9D4DU43UzzW2Wno1d/EJAe784qDq+rtdWYT1eEhr60/kejpTnB/
ImPUjUmP2mXRrSFCt6gxDSX59sUoHomUs2u4jM0g+zNPVZV+mWQ8s2XSttXcDyvptdQG0De8l+OR
scTImRxgSYO3IDnfzND30sBZdt3rhLpBYrua1YdEd5AyUlrP4Z6s6PzmutrfTlXgbuLEmD43fUge
1fIedZVernAsYQ+1NeUkznlQVQCVCK2L13Wt6g4VZn8tXpdHzcWenN9BFk+fLbign5EDKOq67tZF
rTxUA9xiEllYoLOrKVcPso5e86/TWMO0Fa/edMNRA+8KGyafiD6O+FOsl0dZViLohISwT6meZBTl
EFGy5azOsho5qw4S+2qCRstGQNNED8/SerZhc6h/8QGzUvCIoIlCWvNu4It8MKDRvYDK5tZcB+Xn
CnKMlTqgzFbwS/NJ+ATIBTUbNYjHuy7IabhYcqpsp7V1FIUVrHgMM70IDRTuzeTCQwm+ltIEbKOY
ziZuY22d+tkvgaGDCIBfZTs1r5C1XUpwylKC85fSXEoOyOvH9l5M4rQbCGxUzxx2EiEOu4PISeaL
7baIZnX06GbdvdjVRhmQpEEzC7y+dq67Kr8rQ//RnxUT6i+htAoyHSIrDY7U2Y//yHiWQ66yeMLG
4xQtmGRnI4a7EiPczYTL6TUU6sp823WUpdBb3njeS1i008MtBTApJrAAP1LuJHEgjqgxR5Sdm3rD
Ddb4JI5Ub6h5F9oLBBnp0SmKnBufp+/NrPPuyxZdg8yKEFTw53mt1k780g5usXLmzP+9cqv7YSAh
vxrn7yUbPn6rRQuCpK/+TMzsqzUk+fdO4U8Lfnn6wn4g24R52jx2fUFCwLS0ixuO890UON2xUr0B
mVn9H1cuRvP9la3lykpY3pdTQZ6lSL9TtH9/5b5LvsZlpq7j3Owf5ijfQWIGG/dsKnuzmJTfjYHv
udclOmTYtbuF4t87g/nvj9TRtb0xxOqnBEKztQNE65vVdC9L0zbz/4LaiErnnPyuaIr6EvROstH5
p/8UpL6yB78dH6Mkbi5jG89by5uLz07oQxgdmtoPhDReP4bGx1D8IPjRGSQBP3yMafb+8TEi0y1+
+Rg17yAXg/fkdTfy/1wNyFdQhMg+QwVbPBott5VlZHoqB3r5cmfK78XE21az8Rqj28tQpoczvUoy
bI3xOh1ct9Osl6kAA8CYQ4rszGa06Y3QQvFcyx7ZatGY0FrP6AlYz32wJGEQQTqJrQ6Cpet34bqC
5PiZDqPs0fZfpyMJRj0xssgmmJ167lrz9dAsZwnt77bS0126jOyon8mtpAaJ08UDOQ+qPZp6UGGp
3Iiug6mRXaAEMp9hg0VTT/1DzKiLIhWzRIlOjUTl8zSdy0p95L3FX0dlCR/mNJj1uV8YVOSgt33P
+zFk0LCMJIebA2kEotW36Gmst0Xr3yHX2a0N8mcHKd6lCdxXMEy4kKHSZy1eOK+9gxT+Mn1GX9aF
Xtb2/e21cWAewnDl+4O7LyKtNjYiYK4tRjQV3L0olU8OmHg5E68Oi9uqXbxVS+9MN7TIiEMS9jCH
xmddWGqX0WSrn4XCVnzL6OZbItW3yF/noZh7jSyN2gBIRluYP1jTNmnhUJJXwOvboBjHqEQnZHlZ
lFK5HK7RZmuA8qU0fzt4kzJtp5K33yG072JTMWhSiKbvNHZtytRLXqaoLoH6YRdu2iTyYLKo0qvd
nRaGMdefvi/2W7ymm3/y+jZwDyP3Mi6M7XJoEx20yNBFpNuw3bzBEpc57Uyzg+wW8zQL7wONB1fb
DiAtljKP5/nBZjQy/SjVHaf4NM9T8/IhanDipbZ4TNnBPyr80TrDpnDhRo65cfOQAucizDoYzfhY
TfxJpazR6+zZpLw2GorzmJqq8QzLzlbheYNmitWdlZT9mijV6KnG65weAiJadGyQfclpTQ+bk3jb
1DpO0FY8ofFuyhpi7pEWPYcZa8iSBnkw+pGSbJWFRYKCVRc+l1NVQb9Do1JlROFzAXE/ZC3ueh5h
n11XRo+moe87u8q0X70J22qZKqZ/m79EiNMBYLe10KQBO1A7bbn8KM2VwNwpzOrMj4K6+1IKV62w
Pot3XobipTpO8FI3v3nlv0mGoaO/n/tvwbIyd7XkPJzyyBnXue0pn5Vg+sfZNOqvtuHt7EOcEiNO
Pjb1uG/yxDiFowvpzvKlpQ/iaSrH6dnqW+NUdlOKqiFfzhq6b4Pdyzu7fJn9v+OHGC7QuS8GW92W
tkOCCBKT09yE+mnSW3uDxrmxEtvN8W9Dcgl6tZJ5N7eRz/amDZF8/uDQlvVTnrib1jWQ+FK08EEO
WZF+Br/q0PH4t0nO4HXz1nDKp9tC9DLFWMYNtCm2CwXar9FRSLN7av+4mY0piG5XyJzi9QqORe/W
whrnrfUgTLcy4xZsK9lzMGQHRYFlE/RSvKqyMd61qHyiJefqh3ZWq3t1qfQqYead1I4Wg6XSy5O2
eWrIOSGzUKHbukSII2vMgwaG7DoJeHG3aRA3m7TZv0eOtF0pqVf+1paUIy09C0+Z35cv6JFd7fWE
ShGCROa2Surqt5J3VU0riicj92EryiY6jRd7v0wHARXcpldIrj4HdvcVkYtig/Ze8jyopFvkTGzD
YpsWm5z9v4lTCtILuQrX9DiG2tozZuj2lzuatZ/7qf1m6uF0mlR6lsWapJm2HgfuKGVooF+x7WZI
sD1EeBQI8nZ1E2t7EbqYHePe0gr1KcnG5FPU6D/FLFFu5Kr73DSnb0uU6jl7I6MfplDMZ94185Nm
cROgHm89i60Iw80IyPHRsAzrOUaoeePQdb2XCJlgTqQ7FwHYZ7EtE3ob9tZrHsDVg4gmvmQLa3f4
Qrt0ffD7Wt+GS+rLwW611nt7wbbo+xL/b/ZhTlGfrfxVOIbdfZIP7i7R+2Jb5GH2BRpD4w5dSm8d
+m32ZQhrQMtO4KwUj2E8+yQlSugxJVgz4PPps+FenEkZz08JJGQBr04DOlubLCj0z3o3RI+D0w53
fWK7Kmk4uz2WPCzT1aAF/sE09prVNP1PcSgFdFenTB/b4zUc2T70ZhChonuqgoVlLsd7Myq6l3Zj
j+bwoipNi+DUmKJmwjAou4VhUkEGdhmiSloirgCURYbZiIJZYA3PVKa9R7ezL2LmtwtDUUCTe5nU
LOmigpYhBHMnXkebvvvm1O6SlP3d7XFLdiSdVhEZErQA3j2G5Wl7e/j643YB9b4LEF8oCiw4Z2Re
rs9qmaiTg44gQzqbsLuzh9SGXb9U2bJubJ+i2d+1XRg8iKlTXfSOw/qn+MR0m3Sz/TqpHefqpHXD
T4n/v50UdXSLwfbAR+salzypMz54cUCrR9kMRvVjqoOTEvO2+Zz7bfE5T/y/tOWtq3LqaOXyMnmB
TtC4Du1fh+K9BZOxai634ZCAONPSoNp4ysE3F2TxaLjzJ0aB4Iz7fx0ZTp6vhtSunmgJ0ddWFuqP
rq5NO2Sl6zNEcP1xaBDL8Ry3eSC/bGwUGia+zBVCGlNR1T/cKjw0Gv22q4J2bkgKEArNjB8o74Tf
bN3R1wnltuuSvbLQPjr565LDTMNSN1ivSwIpPwd8d6O2Gb4phd5DzcjZBAZvhc7B8C1vuKacDYvt
X+MKY4Ym1oOwdD22WbgTbTCftMrFdqC4qCBO3sqw7mqEwtHaFKUw0QwrM925vNlFWswmgcHDOIl5
F7y4ObLBK05Mn+fPCqmO68l713+JUWn4OfZzZOyCzug24ez4h8jzpm8OctbdUJRfG62ILykM0asR
XY9vEhZFiXKAIxidTdNZlXrv3cWJ7u9DwIobYMfmNhpK/tZlOncbo0jR/ZDx1JodtCKmuR0RFUIX
1J63hurs6WX66VtTcBDeepqu2gc5e7PfTGKfLe0aLxT3YrKWhpERO0/V4CB2MYnzf7R/WJ/v+LvP
8+v68jk96eh4W3vQrZ0Hqm2nKbbJF/LvQw+R7aR3D12ewPteDS6lizz+URuOn2zpbSf/U3eQjCwT
rjHGHCP0EjuowsTcpf+51M3yttx1egylrz1mKIQvaghmYS3foqZce5qb7sQm2gkdzKf3Q6qujF6H
F5tHqWEG2oHSqHrtGxvc1FxZjdtdHFjmv0SV8foAjsvXsGsb2RLmtUV3gTXE/pL8HTa34z9W+zVM
phd+wJ/Y5ttvzGyMUWB6aEsLTXqjch6jJjIf6fYcwA/zRS/Uc9rCbCGRjWm0d7ZtuHAl6mxKlvh6
jqA6DGu4biVmUix7VTd00+nUWK4xyxVgX7beXUHdXMPTwZ/P0EZ8kmhZdvS4bxnX4pDajMfRoWvF
9JXsLkUH86taUpLwHT+4yBCqv32dtdGzgiLdczYZm2nBuCapoYN6aoqVDOdZM+4gY1av3nQMaYQZ
8/xOvLJkiODGRYbLklMKJ58smUOvk3ZBe7ECH1qU/8Paly1JqivLfhFmzILXJOex5urqF6xH5hkh
wdcfV1CrqNW79zl2ze6LDIVCIqs7E6QID3fNR7AiDkyKm6imawvAxCEHd6ZYCo/qCZp4SbSlrpHF
4mTq0Cwamrh8ipA3erTzOZRCDm0Dyudletc1euAzvjF6CyqFUerfywalaqZSC63FANoJ1gNozAew
P/ynh/D6Uyvxqv/DA8gphMVVyuMvazCc39cysaAPjz1LYW6AxEFIxbVstJOi3R9SbUtE+rNtHgep
Pkj2mxYssE6pGTunsZGVMMFqiorg5syoi5TJ3CWEDWFqYuHMpgVT8zGJ0Drk9WGiHrl+TDRRjnCO
I5RSp2Z143l2gvwgewQ0mD0y03xBGVd7AUksg2R5420Q35YbGuyZ5l9GhKx6NUimssyvFctNsNJi
dpY46QYl9e2Wpnt6Z+Ak2n6fZ6tJkNLYAd6f3JFJ9wZsqkD8vKNPIAePn2LoAa9olNYwkYMrdXO4
J5OoNVQQCZbt6SNAXbs5OqarAwDyzycC6Q9Uv7QHsvR6AdWn6XuYJsOBAnAdCHJ3U8PrOYAnEqu/
4kV7T4P0JUM2FqLvaXxPX7A461H28e/pXVHX69g1Qd9cZt4hwXsA2F3v0PtN8eSYaflUYJ9kyUze
osbCd9wx7cAx425Pg0BIT3sLRAkBTfiYjudVARLXkW08t0qvlvVIoAkTL6E1IL0T2HfAd581SCq3
QibfQYP7zeXQ9wHRiH8oYqgxsjw3vmIijdPEsda8tZMCNFOuNT01D46C4BtaM+6RFjcU9KK7R17Y
WYV1m289sBYIyCB94Vlige00RwZDZRZ7JeWi7EDWmp/s//ZHzvBi+m3MDyhdloCwZkAqqMjfHzHA
miV1YCVIaCwDn4KFLUUCmQCrZpngGT4MFbg0RHgPFa/w3jWQZcH22N8NkLG9B0cAYv4uSr+E55/J
wwxT407yb9PoOGmQ+7Gr6MN/hUy4aeAoduBWLUm+tAYt6TQtNPvUHZrBRPCWQ707HFD0pk52eC65
kPGL+gN1W1Nfx2CFfU5w8sC25T/d6FUxOFDQ9ov+r26NWo2AzB9u6hwzr0Z2uqnG7W65Ka3GBzAq
D5kAcALCZLt+yrITdMHyU2Fo9m4ECuEWiwow9srwHnmI0HVjOtWbmcRvSSzqX00KvbuMyXhlSUCg
27j6xf3mbdTi8q1oyhTSOBl7HE38mGstzm8QqHi/S2PIz3dx7STdIA/Wgv74a2Pp76wxUJoWJ2C2
iCPmkxnakDOtzN9sNElRcHiRAYkN39vkiL09QiSmOjpI2UCYx7EfyRZ1X3phDw/CwOvAdyA73E7g
wlr8IX0FSGOnY5faGu393LwO/QTR0sq+c0bpHi21WXWB3dga2ZgijT11NyTbpbP6wziLx5PRUp7p
xj7KzvN+Vpl+1sFJslww15gt/j8X//KpUn98SfrmK+2RabdMG+VxgNh8F+oHsgvfu8WWB+xDPr3x
CLIDS3iXwsDKbpsQO7fdaEuVB6N4qSMoVUAqwlgnyDNCci6drlbY6QE5OP5L1jd2EJcoVm+7KA+6
SY+2U+LYVw2I27kxfDM++529GYoQ4S0aIBcBuaWgxI9sS7YB9X9r3UkiCNPx7jYI0IX0Tia3Vdnh
36+pNAQgu/GITeP4BTS5DBKVjnbkqmua28aX7LUGec3J8aDeFyvtaKOYWMA7UPhPTCvBhFX/qkdL
+6ouvKx+vzDAj5t1EARxDGQXSyM3Xhqv79cx7+ybMKAtkLVJcUTCAIwO4eRvahOqCKkRlkFeg3wn
UvJ0pbriHtDeAPKgrxtI+qVSNzb/3YccqUlTsJ3EyntZjK7i4ltZ9j6OW9aZjpxDFU93pjadSYYs
S83xTo3RCZPGWhPfFnU4/Rj73+aBDwUs99L+2kKWYQXio/gxtkJvO3rA2AjQGF7M1E82vOmMl0rj
34pKQs08AQ8ednU/QPdsraSapJn/TAL4Vl5Q0JOCWVPTXyYp50mQVZ0ntRUCWoCbaOGQnZLG0YJ8
EmmAmFN2ikIJknYa6cN0fL+koSnTEUBxiuloSSTQSlVWWWkoBE8MCK9DCyw5+yEYNLSiax80O62D
qu7ir2MhbsxBrddqEN+Gzut/oWTqd+w53gvLLfAwe9K+ZUzPoPvUxUf8y9aXbLTMTWd77NFMu9ck
jHaTyh9RI6rRB7YmRt049XML6eLMkUeDMlCffD6GYy8ej9TrdSjO96M/7QgSVEnolA8tInozQkjB
h0DJ8ndb54KBgkSpyZn85MdcQh3ReuT3X9dzWuzRvaw/g38D5Sk609ZLhGWw9SewpANzo4I0pQ1Q
YOW4oCpT6GjV0KQQ2k6bxTal/tXQvjY4dh8Tz69xStY1iX/DaD13pSjc2yiKFJW7iY9wAYiTEtXQ
AJjswpXllPHukzd2y+t2zIfL4uwwReyd1Y+f3CDknmykU7TgAn8FQYx/6arasVY94gEH3wpfa9MM
r2OHc8sa8Puta4GBbHZBzdW0SpNQw9NlLNbAE0HUYHk+STOvQWa9oQdTT3Z75Pa1zPtiLZQzjYQ5
MnArvQNAMO1m5z8efrR6YVoGyBZRlq7YDl1FjxiZJeoy6VIn4sNliIzCSG2g+oDNUFNIA++TXzwY
VbwmRycxUB5k1cw6mLaYbfMK1ljvW8i02fGqqAvITRiGfZdkU7N3kj4/lJYz3iYIQUIjLm3eJOQe
mRZpvzzR7N3KZF97VsiAJhVu2uxFboB5xOfjzcKS86RCdy/0RLDLfo8YkTtPCoFru/PTcWNCoW9V
qEoFV1UqUFPLJkDQyr9YtjCAq1FHe3BtxKC/QukBCBnf/XBqAnNJVzfAmyPks/qYrFeJ2EEfDfLG
SOfcgBmWtyITzcV0oVDfmYUL8R1QoOhJOx4rX7+nnqtMdAXeknzPXVWeoKbSIjRQalG21WvA71jY
lu+r+Hner02OSGpieGGyKW0cNGVmgpBwuRVyS/g0QNDsaTU5pvswTbtrB1KFjeeJZEO/qEr9rPSk
fISSm3mmXhv6/aVsOHj/MEaN3+hi4wJxsUkr/92GytX7sNK8+beIqtryUk/Wjfzppwjy+G4TxaLZ
LAuJsLuzIFt8oXUQHAb9xshSBJlAqVIr/isjS353ImV3zgDx7i4Eaz3ZO9dhgdEa5qmNSvlspvGu
Hz3jLRcGlKzLdtyRW4YUem7gYN9Og3n8b8tOplavXAEaLlq2CEV5tAgW2Grc2qNqMNwUztRviYWM
uili65+6seoSZZneNuFmGQ0FghJ6+TvCa+F5gKbQscvwV1LXjhEtr1wPhQhqNHUUR2RcA5eounoK
7GGnaPqpi5RBcsnqPpu70Sj0S1Rrv+aVkPG4plH5jXpR5zjXoddf2DRNz33Z9TcNOmI0FhtWfNfm
/pXGJJCLd+1ogTMAdwSjRnOPDdY+BMHKc6JNGjBF45bGisE0HlwQBtI87vD2ceyTgMbqKUqe3OJ3
jW/eTqTAuvOwHB5FUWag5cqHk6u4ngAbtvapadfQ0gFf1OyCaprGcpx76qVlbgIDmBhb6g4GMNxl
5l+pR5NKbNBXCBAMJ+rSkszj9yxLn0ZFe5IPbfagqahtWcf2DhuMAXI3cX2QqN2/kguSMvEVGhSH
ZUJfdPoOhQBAUKhFqOFF0s2LREUzHCxAl1dgmPCRyq7dVdr4QDPXtq2tTM2JIbLV+WubT+FdnVfh
Haol830CeaOVTj6NiTK7suZXGqWGnMdj6Ufu3eyUtXi4tPgOzOtmPpiSdCeL9suk5V6luo2RgsLW
z0pnjYIrYEj8SDdPDv5xPvYChUiA1qb+p7e/TMZ8wxmC4HWv71KeD3sX1UKPUez8jNOp+FHqPjIH
rHouQJf2N4esZc/+WNWzA168w74ecehSK+Q4LD0w8MisEhea9qUR1ReWa9ar2W2nsEhe60Y2V5lE
wGkrMy9FvMsAHN8iGWW9LpPeu9itp4hkTVN1mt+M0vTxG0niCuV9kEf61PAQgLd4GKHyi4FWvVvp
CjLv7IoDT2JJf00W3zSxz8mqahfmJdTwHNuHrGvebZzOTJ+7AlvBpI/6nxViVZpp2787pLFqNqZv
To+gRg58Nk7aHMdDbL+PRt2i2E5NDyF2M0+fPL19Rspj2KQ5dvutwkK4Ch/RtTZel4xfqcd0sClM
fdYFxmgA36FGuSfeR6MI5fKNUwExpaZ+zPc9WW51HwymCSisEQtAIfygalRyC7Qq+IE8Im/vgSsK
Z4GBmfpXLp5oPAS329q0/OlEE3M1safilkk+NXkyHpkqq2h6r7w66oq6kRvidxoOZ2OC1jZYOMDP
2FTiTG7kMWlRtes5yGIPAB/xwHOKBhnPUZtrA8I8rVaJoYs7Y/DqK7AvGtCsSJ26oq7w/ayVOOk/
M6wo8+9BCAgO89z+wTqvO9HLibeJf4UM2q6P8aYPWjMatmDSa9fLVk9NcEXen8gkQNO31T0LIGmE
R7vUlV/DvD6AeEf7ZTjGGcKl01sHZoGAod7/Bt4sbe9wfdijvBSoTTWJOahbTPXmMMm4uk2hXa6y
sYwvuapKzRLAowUkgebeh93pnLJbF6I4lha4FBeSGcBCoeujcQZ2Vb080kCOr9emym3k+M0QSq5c
Hy8NGNJe+e9aGPw1MmUEjlywovmNb7124P/apoaQW3ICa+v7HNNt7Ffjhx3le9GUyT1vrPjRLCwA
43Md9FVtmjzmXdWe8cR5o8EpjusLKKovpXTzszVm+RrKuBBYVF2f4w24oktqQi3FI0yNjDLDCINw
pxLqcTdkHJzvgMTl9/bImmsO/OiqH3z9S9xKbV01ZnmgboaMBdQxxXNmqCMYcLarGMwwX8K0kcBW
6N6BxV56QtWpG2A7tOJZ171MRRRfdG30QaALGACEZPu1VnnRsVJd5dYpNz1q4gvildBEi1okw4DC
WoPKJj5S98PNUKsBLAZuNAIVTO13VHaAYauuvvkuYuoqYp7qrQDSintX6ZfVGRVx7vrDAykJlACk
QgSu8gh7UMqTBzSJqm9R874GeWhQnAMXETiS8UDSH3ok0zZTgxoQWTXGA0rpjYe887ctopQ38iiS
1ALiwJcrRKfAs8tSd1rhaTMeyNm2UJjdjS0wV5hKM1q1JsKR7cauxFQEtatt5eC8mdDUOmSgY1r1
ihnGmcL6RF2I1FjPDu/eu5Eck22CUuW1bDp3X5cQDKOzuou/et9VIlnTQZ5GqUun9cXZ7kV4QlAn
XVFWq7d7UAWn5bBNWk8DSLngx862vJMO1NacHctCUHJJZFhpAtkpddaOMtmNwADNKy0T/lwTkSKo
Eq6zGNseMwfQLS6G7M7P8EaTE7tvwhImYAhO0vS+LqYhdSGJYBciiPqcpwGLi26dan22nft1NCnO
8sQ6zH0jxMu3qcorLVEVbnY3So7zoZoMvN28fo4SW5DUyWOenIpIZGfsdt6byUsB9vmzH1f1cCra
E9lpRh/6FmhUdaKasa5Mgc2nIYRgMEMtpRVq5opsjhrAf38VlABFbRYaELpCGB1pVCDt4qR4nJzR
eZIdYDJjcuOd5jyRxdKmA+gj+F2nTIOlN6u05uxEHiUyEuu2gxJaq7UudlQolewacEjR1BhSskcU
Y/kr6qIk1rj+H3diVsPvEkBcWmThfZ47qJSemuLUqyaRFvp8jAtghqbiRFc0XNlcgpzYkuBt/JgT
kTuNk2c91eDz+fOSxrV2aDaQ0kp2dh5la9INPxSqOqzG92Rttrq4cADwL06eZ+tcN62TdKtfXZjx
syH4exOlNj+TzfXAr+fY+YkGJ+XBwdaAONqHC41IVNCB0hm8aoV2v6SppoHFJ31s3rqPynIbaQYy
UZqKGq0HRaXyoh650sQp7ueJc0brn7WW5f+9Ftk/7risZf5zR1rZLEvrhFpsPD7xMGoyVN4Sgtf7
6OK4Yz6nPR4ryyi2E5+7NIqEeJyb7cV2NHGRZhce8Go79mYKxA7Z5ksPAJVDahhHslFTujXqmVWD
MgOQlL7GPU4Q4O3q2PisAX7vpdpr3TfV99LyXj18Eb6DCnq+AJ50vvjXkB5K9gKpjKMaLtXM/2OJ
/+8+kABDlRf4uzcOd5xzI117RUQPRZzH2xY6tTM7hMWg7FLXunPt8Se/mN5TMpnW698mhZ7ZzuwQ
/zlJprX1Gll2chYlii95ock7avqE5dDKDBbLhEDcnZuoDXkWK9FXXbFZlrWxMxKcUV1hjJ+m5jzQ
wqYK5yUHA1wdulRBCXUHFdO7a8LY2GUhiGDJZiNDuWp7VoIatKw3A2rqDyHr8pdRm3ZlYwLUquy6
lfmLXUTVu52Bse3QAF/34lQ4Q37YF/9/26sG9WuUvZoTXyp7BcpLaDKPc7KsAW3tmfvt05I/ywez
2Q2OJ4MlfyaQwkQUNvG2S1KM29FbHtnyRKbZHgdViIoyyrlNWpidY6t+Wm7N8cDZNU08BssybTh8
XpoGRiOfl6aFdFA533HXDCYDFYKdOyEwmAOScs1r1w20titQByDD6zyCJ9R4QF3Lc6Fs5NeaIRQU
gSDZ0QrzXFrgYxUBdh8UNKlFPxpsT+eVFtOyZpNkO7xv2IkGgQN7SJ2cnweU8a9lwbDjVhuZeeeB
F1892kjNKpMHnul9lY+g6lJd2q44ZYRcmwizE9lcDwQHAIXfaHB2U+u6SIVvF1tp/l6W1Ubv87I0
ydcQzEpFl+EchW0QLTuA0ZoGqek/lg07HBXGGrsq2WvOoe6xs6P9jBcBB0Fd2s9Q1/UGgUIkpCaW
Lo2ilg2/l+zsRTj1DKgg3oVy+ub3OBJFTB/OIBTHHo/6TBnpipokLCERm7U7mhqCZR2vDTWF+ssK
YQWCf2toH/6wzyt/usmY+8mKeaXYIsQxHCSLHk170L8yCLH6oZP8KHg6BK1MvSsEf/szaDxQTjhW
/jejuZCDA1XioGLglG9kXV9K6IisacDdWdCY+g5l52btNiK5+HFUXOMJ2AOktpIfrvk01Mb0zUJR
+ho6tqXaNoc7pIgRe+gg3Il37vi10O1ulWRWdFeWrn2lARwBUFuhBjSU2M0DtQb+5dBEHYVsjsyI
Qa3oKAiU7MQD2UTvAGU3DuNDg8jg1oo0cQvz2LwZrX7fqU1tilQS9USvxVsNjPlQBEZBS8SYeURU
5UBFLUuhC3Wh7uwcQX4+D5I/2akZkVo6Oom7/9OulgU7tHasjH7/yf+jfiabtPiEgpx58I/pqN5F
/lgX88db6m3IDZDI8jTV+W5Z1gSm/pJ6Imi0Tl5cFwkdCUz+bQjxukahWfLQZT5gvxUUG2Trl4Fh
G/Ur61qU8Yk2/+p5QAEIUf7wM5AnlS7/ze1ynWUFg37oA5JBKU4peRfUvhX+RuoMMO48+y6Tn6jR
a55tzsdNjEfjudHL6mQgu7qdPBubSpAPrKLC639YZhRoU178Bgf3C3dG+9XXJIL7iLxfXU3XD5WN
0n2GM9l9WnpDIHrd+Draw0G4Rv5bZ9ORj37zFaBNCHSB/ZDxbhWLYXrUzTLdhXaTHRvWZTfbi6O1
4Q/iK5D0u7HO8l/6GH/heTq+DEKOOH0a5dk3uH3GL7vasIFVr4wjHKhcrX46JMyLT02bOEEdpRwU
2E53Sjxjeuw74xE8Hc5XaDRDzSm0+zP0w+oH0LR9Jzv+GERlhkZcStDW3bddDCB14q01H8V1IMCM
rlpRJpfGiHHYt6zhe+ts3DQpfwBcA5ks5WB27rhDDWW8Sc2svEPxS3lXhSjwQsChRrzeQcE/tNe8
VV3gE0/5jUyo4dKQmRa+Fa+kVu0jrU+3QoE+8F+t3ZtenqwQNhZHS7335oEQ1QJTWN1RL3bD6lKY
8WWZlFd4649xAhLPj4VKJIzX+DGlW40gIthQvy9MPiw2ulXhtT+I7G1S1Jt1xsdTX6xKR1G+zcRv
c0s+1Hzq1zKaTh2wrtzwjpCwWTkuWDyq3LrOmIUJ0hgIDqRbwjhEpdldUKDxQoNkcmPjYlrDu38H
hDvSZJFz0lrPCYiOwq7aL1ViGw8mgmbnv9iHpvxsT83+i5N37/4NAEABsVfge/PFD1PzQUaoppoj
WWU4dO/8rkiCnJkLblDCJFCpWgH+hb7twT0R2nf4h6meB0gy7XuUcG/70TK+THjwRpzF3/EKA31K
l2nnkTvTDSrVHogyUJCsZiKnWz1LNbOrEBiK3HqeSQ5OiCIwmmkBUXHjKUTH2T8z6Z46A0SRZjqx
p3/pAD4iB+z0UHsRbYqotR+AEE+3+M/wzyJLwDcM8eq91Vk18gKxBbVwrkOP2gK9qmVmPyBdtB1r
NkWoSYw34OgyfqQ2KguBmE1fnEkXa98U5q0SkbYbpqE/uk0/npFnh/g4q5qHBo95lOcN5Ru2EU9h
BnDvKn6YeAvGsJrVSlXEfus0vQz+9tkmbv3HZ4tq/dNnSzQNIruq9otKt2LZFUFnxf1xLs5SXaDm
+yOVfXWm9oA6ku5QiywTK0RWQSFH4TqvZc3GSsAYMBtdpG03noy1FdLYJU6tPdtKiJkFsQzxr07G
rkrwjo6c86RUvKRqSq6zbRdB7JzVcmdJVh41QEIuwuXyQlfU8LQCQ1nouutloGnC70mnh6uiZXJr
pZF18FgdP3ijKmkbQfUL5MkZJZ71K3mMtmUiv2k9o/pHBNBjj44SjxJrSet/ivHPl+Q0wYlSACxN
nK2QMY79YKMbEdx1mIcalDDfNApW3FldvzJ6IAMHwIKeXAcQaTubvpBbqIPm1KlrROAGnDWSpO+v
vXIbItTyqel/c5P45e9KQBEhY8X4c1sUO5RyI6+HX97WdOJpV6iuyOsghW7Ia1Y2+jEzXciOa5P+
pjvy15j63h0SzfIGNm1UrCt/y/DdoOMMmSu1bMHLHfmPKXtftkLceD8VqGwHtTYYdrceMGMBsovJ
gY621K31ND3MB181ioqN5FMXsczkkDY6MtENqks9Aq5GiTOsDGNwNn7p62eH0K54SQzuFuUZd+93
hDrNKeoRp8knsz+jyAT0EgWIqs8Q6AzNbVSjqLxiUmxpnBqNJd9StzZ3sjQ5aljQJGU0XKquqVDK
nztgkPFcuSJjUnXvPpbLeVB3HbK/ypsGOIsk+C+htJDVSN5Ca51fuAgBJoS+VNBXkGgUGdD8SN3j
EjuvfgvGt37lITQpV2Rs1QhdeUDKHKqG3RZ7bZig/phHubU2agANJXYGDl7jp45+aPgJxZc+s/Gb
o8vYe6ytPIXCGeLm1CBHlQuEdP/p9+AXKsHrT5ZPM6k/ZYkBzfKA1lrmQEgIoXjVmAWzNrbM3fwK
erB+q4ML/FoboXXR+bOh4F7UkJmuplhYgZuO5SbBToXhDBJ65ykqAnLJyDb6ZQv9ntjeLCu0if6M
00kMmj6PlysNqmRHXzV0FWVOX4JJwYUR5zl/Q9Z+am3Ad5WXw2wonXfjnnzIZDvVP7NpyaVPPtSt
qsKxg2XENVi1NlwISrYCCSNRJu9Nimhki3p59HPpNSAcin7NtpxGyN1pWbUdCu03RSA/BSmzJIHK
Twzy9B5o9jPOjp+jmX8EN2my50TPWqK9AAVtXUwN/IDCikcoxY/ppRnzEtxLXLtHEZoZNH1sIsaT
RyswRpY/ZZRtAFIsgf1IIFzjhPEvnjbfq8jtv7Qj8vaaG+sP2PB44J7sdPw/VtkBL60BLDgtqvlZ
tnHxcsXvwSnxb5GK8TxfahbXjkaLPVWZNagkUiPUuALIrNF8HiROg31iomgPdBhvAF7eQ6yzffSm
2j+jWLANyK5xkC9WbdzcstCa7nxHYv+iJsTgCkDGqHJONuqLn7wKcrpCL5+jampXEox8Z2pGoRVn
XTWLjbpc8C5wcnNbTQCEi7K7dG5UPftAwT50XhjoZhsD17Ju3TJ/dmRfPSPyCnhjzR/IMaryK1BS
3o16bdr+lGUzzotArw60qnmM36Fas1IHWjyIxIG6+eRMa2CB7B11e69GehAB7i11xyTscBprvbWl
bgqu0OSA7IYV0Cgy8dqxqUBvQaOeOySXvscOlUZ1abY3hAzuaRBb12RVO6O+LzTNmsC2nLUoyGiP
PTYHCCUVWXjBdyu80JUm6i/gyxZ706icaWU24YAA/AgmeKPAwbCAMrO6oiaCKsAxTNAs3b/5LdNo
BrnQtKX7/77Ucss/lvrjEyz3+MOPBlgn+GEwHsMYIssaVEKqFV0uDYg/nHVl1XIFoYT8tAywBJT0
TVX8M4X6y7CnVly6dPXnDfIeGUmDgeXwf18mbj4+GN2FPslsXO5KRrdt7Grl2sb9xBOc3dSHWKZQ
d3ahS5pS1+krlDebg2Yl1V0PaUgHqaBzqRg7qalHBygQLayD0bTebYKu0myrQdToMqpfALDRvNu2
PEOtxMdcmlGlQMtJZl4W+6SjdnvK8SSiuy4DI+h1hCuya+nF2JnzeHA3WZ34wXzHj4URpULhNji8
Bd075yVOyY2RruelaHLM33Im4tu8VM6NehMnWjO7+Jp/tUBCtAPDBD+6XOfH+Yrlw/vVX2zkIj2b
5fhhYx415cfVYnPVMsuqNLDYGrCEBqmNXzzo3fyHemDgporBpE7d0Mn8B25CQltk5i1WHg3k1fZx
7wwBDTa25z9UiLcUjdAv8yTBoRSIIh5EvgARLXlX3jzLuoImpflZT85Vc/X6p83ZNWa4KGHxwrQ7
syQHN5OvhwfWymcCpBMMPVJYdEQCZvtiIg+yF810Q5X5Sh9xIMid9A4EevZ9mqTsigfShnrUaBPY
nHOr/zmMUYZMXw9EXu03XeC5IVgMWBGd2txW5/nGfes/rrLUeLfR1ZDb7lscj/lKrwr2No9GO93w
HzPOs3vHcbJ78F67566fTmSCOER23wOIfwvxLINqnowCchuG+xhkTHfkRU3fdvvMqsSFejJJs/u2
rF4rVoJJQ61MJtmBs8LVzOiw2IbKagMv1bMdudBAzgsUXVQo4iEbrRk3kBONejtbL3eNGLd2mQQD
9bJeZOXmgRkSeC3DwwdOq8k72W5/T9PoTwIuooFSaf1pdaMBDW86f4TlT8hwohRg/7oupjJs76TP
4vPyyTgLk5UBmkTUpOIfjHw7tw1XmuayT39VY4aAkZqgqyIXavwJHCCd0RnzX0WLssGH6F5R8GC5
rd6X3l5rgFtf/tKhHbSj7okvyz8cAqTg/ef5Yfl0snT8WxW90Vrz/6EvaxV1HW9zd6rtIxg2hCqm
EQdmQiRBqwr5Le36JzMvsqcUko1HputA6Co79OwsreqvE/bhAH963bYHldHBK2r7mYPojpx01zSC
3tXbS2I52lpzqmLFIcD3OEjjRfRjeRGq59b+tAVWBMzJjW88tq5s7zyQXvVeZjySaTBA7RUVUXIi
mxyiel8klR7MExwzepTGNuTcABMnIHrYVw/pgRYHJ252RFTEWFGXJvj4smiuIe/JNEwIJeZyaHe0
OKpNinNqlb9okD6ulhgnpHCj23z33hJAmyXuhhbzWCauul1fyZ8aP02/VRkzztST2B7uQmYOoBPB
HzRpMroHUmVNg2SqIJG5sttQHqmbTbW1ZwmCdeRCH0GgMk6fHsmgMWi8+M2k7+kDgNZDP0Zc4iiJ
M5VIXvXEGu4nm/G7ehI/Q+H7XyDtPm6gCDjuI4luzLU1SLeA0Ux9/1y3BRT4UEH9BTyFNihxi/5U
Dwmga+b9bB6gwMebBnwhiNEE7yduUKjtZ5zegs3PkPo4DWW9+gTUs9IOYuKG9aDhY9dR+Er560gv
v/OOV081kmx73kHiB1Fa/0k5UGobe8DvdvdVQ5Dze+oAAJkJ+3dm5bc+H803nvYj9EDN8t61kmHn
NaY8ho2bIU6R6WANtOVTNkIZt4RA5w81HRql9u8E01mBYDC+ouE2tHJ8NXIdJQmqjjzxNDBbGBmK
z/JYvkCjAlzOsC9uQlWf5z5DGhEBtdnNRe09uaE64n21UbktqyXpj5CIDiB5PILmG+Ud2qoYfxYs
BrrUN18hO9wAlGgU+0722Usz2GdWG/F31PPkQQ149JUzU79UxojUmjUm3z9mihxiFDSzciPAti1L
X2tpigRRVOYvdFVGbjZfib/Y/uYX6YaO52adf8qzaa41nsAMtv+U1ZtzbM74qDmTe6D02jzKkCXb
OFqDMpOPHB050yp50+3JLtN8VU5I7F7roa53LugHXs2invms3NwzNpnltQegkCDOm1cznxX20rCn
PQi0TV97Uf4e4mSoUgNMwRkr8CibtTA3CjsfxK4PHuwmzv5LXwQpX4UJD09+BtkRQGWy6lpMDhIu
hljTAPKE1TWBhqC1Tie5BoYqPC1u4ejE2zHKWSBtVHMKADVOvBiGp1iY5QYsZXI7dycQsdlui49k
suGJC2O6oYz6TIPUCAbCMBR13VOPVpOZ8b6abYj31SJLi7YDL3tEvDwzWxFnFuSHzsIz2iv1Oj3v
9qlftAF1qUGQF8ScUXe1Gx+ATeXRgUAssJWUCNn+ssbsoSb8e42/3cVqoP1aD+CejEe7ftT+h7Hv
WpIcV5b8lWPneWkLCpDAtb37kFpXlu6qF1pLggrU8uvXGayZ7O6ZO2fNymgEEABZzEwCiPBwj80j
cTP4UCfdxci1WvfTjwIafeHki+7uCoh2PzrdeGQQf13j5egdVRWoZS1G51TFmf3CQJc+09Y1OjuA
hTJfBUDNfSIzPymck8mCrbCyFkn17hf6xVQVhCsK+Czua8bqYx20YsWCOPzSpOessOV7G4N2dazH
8MDSRD9OHam9jDNo6FiAC9lh7O7jBOO4leV+C+DwUaruviBa2i1bR6prLEwTYq4jWEbtbISIcvxh
y6HI0kCOUa9MBE9bMPSC+8Nhq57ObGxVO90IuAtwNrdOZ7b6zOseKu4CaULTAaSYTbCtAOjd8tpB
ULbBm6jGMgL8/t64lXjP3BceQusTX9r8Yah6WFUunK70WSaqje6hLDdpcF25ZPw9AdcuxBS7d2vs
2bKJow5aekG3q93W2DFEOu86pIQvEZcb34q+PxGHttRg7wyz7p0VCeQgkX9hdFH6pJF6j9RtnAVl
DtlQvJKfjKj5qLu10plmrFp3ugQzkIMXJVI00gPdsu8mycktys/zHU//ipuD7IssUtXsoFgQPcs0
P2WZIZ8iED4d8EaZfoXd8D7VJwyzhaWUc3A9UKX8Wj8ikLHIzKrY4fXXn7Hg788jdzvoQzvZNrby
cFGwHiIE1OKpcFzUBVfbrBuga2ZAB0HIyak1FW91XpwMO2Dbyvt2OlQg1kf0AnVUpIZbXVZ51abw
rXZJKDfCu2EPfO85rr8nfNut3vCiccuAHV4kRNN6U7aSdnmP2Fq11g3eHoFhWnc65sY6nM4Cd/g4
o7q/awWwFPQ5wEpuI3x7DgKhg001evlzWepvNryM38Ki2sAR172bqR+vgJ8aLo0Q8OyZWbXRiecu
LT0aC1+k5kkQIwI5iqnM4ZHDOic4UBUdvMmLTGcIU0DLNR8hRAvw6ibyGmQrTwl3BOKiOhAAQP/G
ds9w5GQXOb1+dWO9WWPNdpHD8UrOjT7eO8zALFHE0EBvq8CBYLEZffPxqxCWyz/nUkUrk/P0ImMm
jmrMqnXf6Aa53sgXh5rnN6dKfwxZWz8JFdZb38/SfZByKKVNg5HFaENxPaz4Z7j2o5XvjXrlMTHs
QCFIGHU6SK2Lte9xa03FDsl7D+6HgWPzrZumgIsP9eOofaT2x2G6R0wDCYZQeLiHMshHXeGdDT/a
a+Wu/06zwrcx1U6N4xSK97RiK0AWO+MR3jU8hS4M8hXl/scIXe0Q67UwhUHlCUSK5b2CM2auoyI1
AN1e7+yl4YEAoXVa6xlp4O3BsfKJm1rAfVhCGuJWdEGgiOdqnyM7AEJauHIZTwzjkGp9casyePR4
nZzaIfaXxOjt/lHfZHZyyuxJngke+DW4fBOIEuYL/GzNL+DbaID5t5Kr17gDuF7wQSQ8bB+ZKEE4
NL1qB/Vh2yowGttWox6UCfLqxkcgC3vD8d1hUObpm+EVcjEf9QTEAEfmXE/2o478dWCMyDGo63jn
dKHaIMiBuJ4Y8V5ErBzsNkgKiZNkZ8Zp/YksVB062wjifAssttLlTD1fG6zf/m2ZiOcRL0OWDBdy
Z7mghlNuBfUzeqRN+XORWuHx7/b0/Iuw+0vrb31vxu00VCGMZjsG46EbEHSFFHpx7OEB2OjStB81
IGGQOdbjt8y/y/vO/26PxQ+bC/HcJCZ2lkHvn4ACL+c+TZobaz0gU4l+b2xwym1kqAy+p2kN1EwL
nm46JHK0l4x9vuVM3/Kqc5BJ7NMC4j4OMq87N60gUDw0H5nYNztoMmBt3qbPDqsYvqddCW6a1N4k
HODiMC7yM5Lg9Rqwp+Kl9MyvlNpouF/x2oq/3fqwcFQrw+dvjYsPk7LWgDAuNreirPpiA3lktUm8
IDjxAalXvH8l9HuWtZCmU/5wEY7oTlaDjUxY+ObnKp4N7P6R9eYC0YICCBH8JDKsMOEWdvITydCk
U5FPRWq1W+R2Uiv2itYztf5d39hViFykGgSqhr5gmYB1JQRoraIXx6JhWGpO9V3pgjBgqN+KRmT2
jyb2xAP0aFdguA3SexVMCQxNeAJTN3e+auQQr0Cr4dwZOVT/BsOLn4MkK9dQkhrPSPlKDm4eu9sx
z+yrHeV82XJXvbWWfkiTzPmBxH7gG2XzTRV/dPdUA/hGG1sg8sdcAX4ECVeMTE+8bn2gB/oX+vlT
veVod+vl5aw+JAcrvSK3+6g1hJFugkRpruotbxTIcEcIEt0azNyB4IdxBYMNmKhyoPbhXFkUPOyO
VKyH7KNIqYeYHX5uHX4tUmvEkB72P/bNRmB0Cp2uQG174pWn93JaYAGNGGLuKFJ1pjIdJhM/G/U+
ir3wZGLxSXwGUdN993mmrm7XOw9sjC9EhmDrzt4CNhptyGpIx+/I0guuWNvOVlRtDTas+gRW08r1
z7HAXzFb6Sp3N42o7DU8lAAI9yV7DW1ww+F37d9rVYGPGy//M3JkEIPyWwWnS2efR0DFIY5Y2Q91
VtXLzNT9p0jan1vpxd+tokb3KQ7FkwJbJRZ/cyWEVvuAMwiyBfhNBxW4UboBYZLWDM++aXxODN+Z
F5RtbKanLFKfaZlGGwSBLNeFsNv4QIs16eA7iGT4fE1sXsTr1fR+cjZKTBUT8xfV132D1I6p3unE
8mZK9ZDpTDAxyGIBwt5xi6SZ9NWDvLg2hfqS+kiD9sDFdokS1V0EEqgBNajVlwjSAJyBe8PyQn/7
a8/YDMerTu1XjZXNGRRM+oxVrz5jBxLteG+8CDsMj3YUbgIrLR6TJGqvbuwB0NJBGbSHz2VZ+ozt
qNVoeX0KAvE+t7LB/VYh+eOIxRF2La5jQPISHjKypQOI6za808YdlcJCuqt//+t//9//87X/r+B7
dgWMNMj0v3STXrNQ19V//9tl//5XPlfvv/33vx0pbMG5Aw4LLsE+4roC7V8/PyAIDmvzf6kafGNQ
I7IenSqrHmtrBQGC9Fuk/QC5aUEB1610dracWBWQSf9QxwPScJvG+4bQOcLn+mtrrOZ9bNCp+IiM
lW1MK6yO83YHqBlPLu6o0q0gXjnIpToLNRThdlYZjMP6lzLyiC8KQJjbMiOKebRCNCaFQAiYiegQ
xP7PdWRcpMmK4Tt+gDwx0LPTgeu0P9vToY/qcpPhpQdGpj9ak7L5BDL9dMdbhhU7T90SeCTRzibU
l4xpAKgpsMU/P3rH+uujd13HxTeLc8SgXefXRw96vMzoKs99rLtw2CEIHAA1ZY7r1DGKtzJG0GRa
TnQj8qAL4ZRXsnCR84RUbQaY2N9bldo3DqkSP43TsYlmw+4biBUbB84r9ZaEpbWK7Lg7e5DEPBY5
eDIGxKZeRpA+4/G63yZT8E8D4z2ZMh9KI0EynOhnZpbDXaMi++A4Ft65SGnw/sP3Utq/PxyHweuL
p+MAGuJyl//6cDoRFwLQef04L9LdnCMvP3NeEKHI7qEo294jVf+ZXodhpY0NvfKoOFkBrqXvhxxa
xZaSn+EDbtYuTzVY0/BiUrqCWAPn9SerKc/etEbEpPigI5a9ciOHZFDewXTInGPlXZWRlVcA7TcI
2PPHbGLTL8BtC7qD2D9SHSjD4m2dg/+RWqlDGfYbPvHyw2sG1doydJC3Z6dLOKei/ehpsPb7GimP
vQ/ODLuLy2XlI4tQ1Y/QruePv9k65rVyrb2AcsdvS3tSmLMaLg9TI8nPjW2A7KQOTg8sf9nJdMLv
ZSfTp3o6wFOYlzwCARgKaei2ixaph4dU5vrJasxyY5hjtqZW6t11ydw7A3nv3exvdHKLrS2njn8i
l29rb3orm/WGGgqLqf/wjXDkL98Izpgw8cehmO0hDdmzp5/TT28qvFmsAVQywSPHFAX5ONZfOhP0
ypRnGBYvpqysz7QIc4y2PwXc7y+GkliiGSWkIKP4TKqys0osicfO8rB0Wso8zxf1pPYWAgQI7Z0i
grhMXBypEzVQ8X+smwcLWOxvq0oAZTPYItl53WgemSPMI505fWwXCx0OQFshUMR2joj2t+a/2MwV
Ttls/8O759fX/vQwQQDlOswV0gIRnXR/fZixKpmZpMx/8PpqQCg2lQsT+QtXKzQkQN+puW4Tqd8y
xte01iWLslTI0uucDgy3IJ5FGDEXyD1u812FOMP0ni2nt+tPByQZndsGWm4woGpofMDpZCq404JR
L8vYBL2rxdJ7U8bhgpwt1MBS46MB0ZkQXgLQuhtOo5dRnoPLxpfJvQucyz8/FfoK3SZDjsgs3oQO
vlu2Kx2G8q9PpRvGPixHHu8GH2hfvrTBy92OUFv0cC2sIbyHbuygqTZhDrsmviLuWb7cLHzDGeEi
sPpFF/gQ7rGAZgv7Hmz+ChyDSZMFSATI1CNnaXHoplYq0iGAL3Bw++CkHAa5gj/7647HSBUxzS+s
O/7zv2tNE8yv/67DbOEhUdSxPA+w3F//XaDt0gHOjGA3w3htiMaS9C+2dxIashq+q1/0jam+HTRg
zZOKe+yCyCdoWnCzMA87l8CytwPo/BS+Msje+Kl8aydYsCiX//yf4EOypwnhp3+GMwv/iZS2hUne
EeL3hQyDsFvmharaJk3sHBooRi4RLEIQs+PBpzCVYEEB9kh4JcDyDiBKVI8gkLcBHQ98kKFWnyTL
EvDdc/diYtv5nMI1RmY64/oYKMy8VMw4mAmrqGPg9QkjwCHr/ACnyRfE26IfaX6RfNJO0oENp4Qv
3ia2uSUWh82D4yf1JmVFcaqT1jvAj9ht69IZr0jPCVYW9DRfp3Ha2g9/jOPHOJYBsh8X/qQ8v5iB
cs0FSITaC7BWZxHE2cFysLiYVggNSAiC5jwazyVSLy9kRdVUHJpi3CEB5jPVUxU10mFoC39l1txd
zlegymoasjL7dtFoHWyp7qeLCa/eNkNUHX+qS1udnmpWrHhXQHKIutClOPC/Wysp05/ryMbgZTbJ
YLSYs/5611AjxGtBMLnVULraBwxEOAnAwxDyMQHRF4leAfBt8VMEquZjEZs+mFIaoz1SORNZsKwD
M1wLe1gnfuVCWGOMhyU49MKd59bpo9co7zw6/p3rKJSmqibxzUVVMw66aJ5iCx84R8NJf9wsOs5+
gAcRqtqNEwPSg57wxXj72oPSHo0hp4HAnYm8tYafycJJiniH7RH2IFMj1dmxs8bqRV3nK6Vy2KTD
MK7mMcJi70djdOeV27CKQRYy9bMqodemNL31PELmF/c2JI5ug3rmGK6A9c+3NKoz5v4lTIKD4Ixn
SyDCQUqc+8MuYfN16sB3TmDvfiVzGqeHZ3dRg0vpQEVfCWcCbiK0P90CHYoAKZWJa52oVyACY1fm
+EzorqjOtoBIg7vzQvahEyI/0zfVip7N0PvvdlaFJwF6EGiotxtLOc4DuH6cB3sEGwIoheW6drnS
UJaPFyDtTu/JBG5mGyhmCFKFlpWtrcipt7IFoRzkXpMuSTb96IR7x7Dyl2T0dyboZz8jCF6t3Dqz
jhCe6h+Mtv1iFn78GaGxAEp/tXkRgYzvLH90F9Sg3f5HW3jGfehn8Wms6mRFF8Dm6CimiHbWDhew
tYDJtMdHQRdJ/KcMiUIg4OqTbZJ3cls5Rv4J6ovLgZX+xkoqZBdI7OSN+thFBbafDdaDS7xdor0J
5jqk2eCRYfHJFnkfsmLp4yXmm4G+p1bTDduVGxrBlorKkAhpQXtrHqrEd7jANH0RsmGP4EQON76F
tRwVC12yO6Dad7Nt3SNFB2yx2cav7K80mpd7xhY6a3zK6zMfLQNuidQ+UttcowGGSxH0nG9VGLU+
cLsB2/Z053Yy4jUhSyBHK0yaWJJ/3PO0LI7gr9nSfTQZc062oz/uuXPFHRAler7n6euwQXpbtqar
JhwgphHi5lSiq9B9Y8vRzff1T/dMnfrK+Ms9B3EJzla4Xu5q3W86I+bbppT7HO4ZwJCbHL59o82A
WJ5Oh6QpgVzAtjgPPb6T1CKMDIB1nUDZY7asgeuLuAgg3DGFBqaOHUA1Gz8Ur5ACh5Yg1TEwTKkT
nc61eWuxBaKtvjbilQoxAdjxY1QVgPSVIPrAEiR5BPQ+eSxSiBJ18p4M4De21wxo2jUVcxZbD+hM
htQFIhBi1alOb6iuEvAXNuESaljDPmuT5Uc3jFupGqGZBhK+odUmj5Core8G093eLNJiaPBvNtmO
xmrGWp7xRKDJWuT5keyoaxn0UORgfbWnOt2z7jQ40dtYjM1e2EWywuI+2jp1zw8s1uk56MtqCR+C
r/O9iDMoHDCdLhKVD9/VCIlvr/oxJOPXDoxxLyLD/jIqfQ1YELhPxsrxtqZVB/e9j1Ri3Vrpu2UK
uAvRCZiJLd4I1ueI2+Bircf0ga7cDxk/RFHv7sEOs82Fiwxza/Qg46y+251VwFNmgN/IFfwcYtbY
OHlgAlAN1cQhLuSS+XB7G9W6cJCbmcDR/lkE7AIWxckDxq5K9HjIEXzFKrSyb0YTfC0g7vXJ7Vm8
dLrBf6xAUbQCEy8D8m/8uDYSufLDb9cNm0DcAxIH5LRS3QuAIshxMeFU/uV6UGkEpDur8o0ccpBY
ggBzUyINdOUnYFHXrekBtNCan4HNXvitVb3JCtlWCsQhOwYypxfpuIcinUYtpbkUI7ju7b4173QY
YztPPZHA4qtiePSlmR886AmuqUOqt6MViXegCxNwpHfVHkgt8TRK90rtoxthWW8W3UXl2KEB4A7J
y+lKqQzA9eB4T/jZ1fueKYivW6X/7pebuaMt2rXVjNnBZA0QSar8NN8IgBMLQ+PBxRDHOFvYwi+z
aUDErg5Z2OiXUahhZyEbaJPWTfMW58OCDAwbEG3It6RH5N8XD1JAf4AuVXHk7yADjF8DuMFPLkiQ
VtRg8Goj8dZ8bQSkhwXYqrYq7o3XzMEnP10TLCfFalQigRcPQR/I5BXz48qgrblAyCN4cA2QlPuT
jhz1KCMEfQZ4XOrRDbb9mJc7EFEPL2MGqu3pQccpUuvAgZSe3dGQiMJG1mLElPQMf8VzMYDEOYRL
eZcFMZQjZt8nHKAc6XOAQ7vwXk25wNRgBt6j0UOfaZpNSyPiD/l0EAnWdoUdGWuaPkPZokF8VW5f
zRNqnobjNkPq95I6kVULAMeA5eSZSm7fSBAvd5iGs8zaYplrHgCiXXgIjDwnjmHcx0F+JEnm3svw
cID3R2Q/DF7L0kSki6X9mlrdNEhWBrw3e2oFmOBHkgt2odI0ogVH+rOeRgRDCbg1MQQvcN0/8oUS
Bckh4AJPgB+IU8NbrE7bord2ndfcWVMD4M7AEf/UbPT5Di99dz/mEWRMEJoTJ59bf5wOygXR+th/
C8z3zgnA99i06RKq83a8VJ6qlwJz5BaM1E68hCLP1mqFfakAOXwYS6bOdsruPoy1AZ9P36SruWzB
4waQflGD7HwarNKQomLRfRLK5AHe0eDIlfzeuAnarEaka6uu8DWjC1VO9rXJa3MNMBJbA/Jig4zB
jV6TwHDXqSGhVz8Viw6snL6K8xMVe9vaIQyJVVTm80c95uts0PFroMr4bE+6DlhIx68gzBXbkvkf
rVHSxysk7Q97am2Z99nJVHlHXY1gPdoMoLWkyK/gOXum66TaKQ50U+k0PrKG/v6mqDUtzfmmDJA8
YbEQF1sfMtgnCvTPIf+pqOEDXfjYycz5YmQyZ5L9BA4IDL+fjTzKJ7sNNBvRmOFkxNN0XBV1sMaW
HuweMnpEKGB8tgF4imskiFCJdRmWaCDkpJIw7b09snguJflwssFicKU2v5Z3oGwQd1SyAvZYgF1o
LiGw/tr0nnmhNh2kX0zFw5k4EqrKwcTO1p3nS7AyWeC34Z+IHhIcW+VCywExgenm/CZD2pqZiCO1
aszzCzN1EBWjVkiA4jcFbXPRBOzZ9WSyTNm5dst4D+9I9jS6XrSNDWauqBgkrD6L0v/kMTfEtxhS
VcEAwglqZDUuldmVPOjKyJ4g0ZxtdNRXa2rtfDs9VQPeaHPfGqmyInki01SDrdKSARbu00VV07Vr
kP4mcMBiIIkkvAMAYEnZVZfEBrtsEqfmCi7W6sILSL0hLoPTSMHNPoC0dzNXFkqiqajMa5S2zh6u
hwGqINMYDLGA1E4/lZ3ag7IKHCmxrx9N2aWXIlQXBhXYDHiBERs20waj/NTKw6o++gOCjhAfzh6p
DloH7xxivyeqCmUH3dBpIzTQAIMJ4JqVVXj7on9vInrmK+j7UJF6WPlGxS17oBpTYa038CTeUJsa
4u4KN8hsThZdD83DJocniYpC1S24W9uH0evfkS1dn6i6NhDZxhe0PVAxqAoHYFMgxqhIh660nuw6
Sc50JTkCYRdi9gJqFTdKB8ZXoF9e4YuSXDunZ2ubQTYcb5pio+vMW1HHNjONh+77/N9WhRxXA/KN
EJnFKGNkW3dxEm0tNehHMucavjmLjdbH7YvAwR6Iv8oYkgNLpAwgJStYgtwf5I5wpl1jbwLnGOJw
q6KzuPc2COb2ZyrNVeBcXsi877fIqfjoDqpXG+ihoV0i2W2v8t5bJw6gbgOAENc2Eul88Csxce76
B9lkyDROKzCe9L3+sLNl020aD9ouUuXhqosD8wyXJoRlwOOzivtEffX3dVekX2/tzGn/sZ36Y2pO
sflLsk3aDt6qCBEXaGqkZ5FA5q1IedS3ImVZZ5MxkOowxvL7+dZKfStE5lelZP1e9Lm8q2zzByUI
u0KBpaMs3S3PsQzDqu08gIv2ocYqlKz8yHseOlDWBWknNzONvmU+t01Y30tHFtAFSl4oGJJHgdh4
eS43DaZOALQXgwtkPfJMsu2NaiExyvSksG2J41DlCAT9YUI0C3GvihWyofv10GXxsPCkvoL6JtpT
jGyuo0iZ29fVatb3gOwjYgR5DxJMlwk8NHDpqdEBakMDOwnqF/uZWqEyAY07UPsmcRds+gB+utzo
QKhkWhk7q1iuzbIerlAzHa4DEiCvQZp/GawyPlCJ6kVjfXSlOjow1+hXAzZtd9wG3V0IfsLj4FXt
E4+bal0Xqtp0U9ExTG/vRkG4pNbMieRdUToHaqSqvG1X0mbmPZVAmQ6GtiHNjpDh/Hk0Zm7CoHTv
IZZYPxjxubF0d29OCphdOpZ76ddsQW1U5wYGlAzCDg6hyZ7qZHyuy8Y6tVF6uXV0h54tqPhbR1tz
CN+hEyDBHdwU48eVqEOUan+XWUIkF411AvLuTLiwAm9nGNo6ar9z/3KGFf7G9HwEAGt4j+BJg5di
AqKV/LErWn6iUtMb/Ahu5M9UogNQX8Mygtjl1k47cDW2Inho4U+dOtMwflgb068b4tNVDOLFacRa
cX7qOkM9uApxskRDBmh8sehfisBsuHKUK8CChcdHh6gsj4ltG2cqDR1SKfrOfKFS6XXtqczEuE1K
m53CQEFUaDrEf57xUDbbOi7eyCIxiw8LKg5JsuROHkGZxqnBQgYc6AjVsoUEYeKlKxJ5B/15pKVP
DZkDPAM4wZCplXXyDvkmHz2Q8PBjzC0gNnmyb+uwfrDN0bl3QIA0WtVDqpv6wcOrfVflcKOQAdV1
Uz64ATjE3KnKDOfekxvtnV3eL93YCoGX0c6FDp3socQBGTVIDQy46alBiQnrMkwtDiDsvQ2XGtlR
K+LLTy2EOXZErqClC1ZsVxyJW0GaoFldUAOVp1aIon9F2B8pWAp08lp21uPtLDAGtcqnOiNAqxPL
n1tvdn3GT+A7/6K6rniDcxbhEHz8F2mG1kORy3uqLyFDCrdZle9YHxZvCtuktM/dl7bBggcsTNhy
T/W37hpE5ccS6JxrbSFpGQr0wSs2EuDAnM7KqY7OqI5aya5rS/V7q5DdR9+s9Mul7JS1NUYbOOla
IU8eZKyHIUdC0lR1q6ezzK2DcyOcait5PD45iX82wNP8bTpB1LyjE+iCzjVeCTG3WY3SxyfRRI06
GKV5TXzsIUL65Oi0kiP42sXQwUGCz9SdDtRgj5Y6yD96CPynlxkN6oG7e4co47iysr7edqIwn/BR
GtsuCfSKikkFsAmH22ZBxaqPsU3DSiEoQwuC6Ya16boouqdGiSD3osAv72jUtvlEA5dRAcfqVFQu
BpYavnYfHl5QxQ3iCo6Jda6s/iInfGjcQyWK8WDVAvia5Cu/duxXkEaA1SZO86UpE+fVcDW8tYYu
AHUu7Ncyr94GbifXAP7Pp7/pZJgDg3q95Z41lBUNI4qxVloFAQLv+MWsQjrpxhVmLHfn2i7fpIal
twNgPvCPQ8qainblYGc1Tb5UrCGptRxTVdwPQ+IcrEQaSzABDJ8Y8uaXbcPTE1wu7SvCkiSmS1Yq
dwwgjiUkyQV425Dzn57s1iAr6vx3VrYBOKA2XQVvSNy+OsaZRsjr5uOyVPztsrCqki7bFEZnrhA/
hEbyn4fIBiVIzs63mtTEPL4oe0h8lzw/UQMIpvUF+U/NiYHb7ZNO8VvGPPMMoQh3lw4F38SIfH5q
y2qVVGX4JfLAYxvktThFIAO761uoXkZTw9TTL6P4OSnqj56mn849ySD5s2dhpfbcE4JS6gtUhu6H
rN6FoCv+XOltD86CHyXEiBZF3rrPoICv1lnbheeyMOJjafTWRnI3e4SnBbEtr3W+NmOzoF5xNrw1
agxfazjjVxo8ZxflILRqcvjvkAcRP0SVr5ZBmhRfwk4g0Q+Rs9jHjGrk1acxlAXSdisFeQWv3Ysy
e8OiP10VvQNfFLj3kfI/iHcsOAGraMIfE9d1DODzm05Nb+lnPLyatW/thIjdXWabCBIBggWltq5/
c9wMTOaYW6HR+tZgQmhMLi9+YWZPLVBkyxw00TtTZtkTQ6gKiH85LnNH5U8dFAnuagjm4CebPZEF
78UuGIfkSlVuKatlJITak/0YtHxbpGayolY48esLGDLu6VJUJVS/Att6c0+lWtkSkFNQWdPYYVga
GxeyemAHw824gZ0BB5G/k22fpeUlDTmSfkLDBp96mD7BdXVpE5292yFgMg6yug+lEIBXjMD1QTH1
ffAHEDo1Dr4UoHP+lLMvZG6YItz2Agt7KiI1z8vq7i2zm2IHcZVqQ9WQslrVTpQCTpda+8xSxZoG
bQ1+yPBjfHJ1DVS27ezzMosf4swBdbsDfE/ltZAoyFofU2GBuRre5Ie8zpI7NbTA+eouXrpB2exA
5GAgQDqV/z87z0NNV/vbAcwAQlBRnSEBd0raq5HchZTG5whcE+fGzPmC6rXZj6s86OzZrNT9T2a1
SH42c7FY2jOsk89DSKqQCCJ+C+NaLirPBGVuPTqvDOJrGpSAL4xJdee6hVqM00sU64N2KwHPW1PR
LTji8HAUnKjo289t4NYvyi6dS58GMcKYGKx1OfJJGrDcRO3CRcz/KxKaVszScE6Aae0YmVK+OzYE
RaCewx6Qr9tu+rg2jr4smiPye8TGDnPjPhrA+aGQ5vPO2+ZiUf8xBhNAF5bfcg2W4t6rO5B0QX4u
96W+ePnQ7MFkOOwiv6rv0sEAsRzYqF8QIPqeQjL5R8CgeWjjPgrTehaJ6EFIjt+eMeGMo6gwtwCH
NYdajRDsajXEdkH/9MSmFwV27/0Xw61AZwifGCSD2l1sM383GGWwqivLftZhLXZ5AScEFQcbb8DY
iKO5CJ0re2fJKp6LXYBfaQr1ixXLIuc5YT2i5bbWmF9RrHnUo+hms7GHcPWugJbO3OqWQb3z4BGa
+6rMwzovUVCbmfrmLqIn1WBCAWi6KyA8UyiHGO3cmnLkEjSCgYhoapUyD3eBaQxzayJ9Yxu0JgRs
p9YxifwtQuzA400jlx4CIVCFtOdWbkLsj1vgnCRjFTJ7y2pQaVERc5u5HZsKmWtTX91349biPniz
p5HN1uq3UPAAWneo9pXI650/6GfQz/f9AkD76kwHfLwfZ5F951Vjf/rdgswUsh4WCOQlWypWOXTm
tOLgzZ8UhFLHEmc51ksgh/w7TL62h/xYN9wUAfivqJLs6BBk0Rcv5OaeStToGqAgatJuE039b6ZR
Al9UEiEWdqujs9piT5aGqtVt7AriXEeh+KEKfcx4ZOZHSLsokC69ooHNFC+fRYgEohSJNsfbxfwM
DNSFkV1jbMh/uj5QfBXy3HW0JtvbxTwr3nNR5adbfRMY6QH0hS905dvYobbEEo4xcx7De/Q9E9kC
E+M2HYwQZNtKQihxmIDFf1QnieL1gsoW2JL/POUIpSGFF1lntpGuGAAWp/mUTOs8MRaqhiQLtfzD
cHUSbi0/QGhhuuQwjeMGDXZFVHYGQyDLVFprMxJYm4EKTXam3BcBvuVUdHnsYd+ksjPjMngpIeNB
9WYv7H1RMixjAb76ZFZAA7uTQLPKG+c5hTeA6uNU9vtR9cCH0+BgZkeMBGB7+ECwoDURCqBDXkfy
VE4HKtY1LzbMR67Q/6PsPHZbR7p2fUUEmMOUypItOW+7J8ROzWIOxXz1/8Nyd7vR+HCAMymwAmlZ
ocJab1BtY9OQpCbHX4e6qdtEplLvPvU67z7L5bYPrOXCImwTG1s73Mgb8Hkl6u9mJftsNVD1GAnO
Petosd771a6ugsj46zZV/by3jZ2zXSG7xd5IHubZ1O6ANOS+XdyrYrYTNAvWQl2ptoSE0RY923bz
nw7UJsGgr/eqwak2HGa9rs7/aVcj1K2kyaN9y3b58y/+rz+m7jXa4AcBxDUyR+gX6+h5r68OOV8e
rMqrtVYeOjnIQgyU9V2rql9jRivWN3qgjQdTeilaZ06Cp2Abn7y6yA+jiPO3JMoeFapwkVHK12K1
l/5nRID01f97RKQ13XZeOhTCAkSkgr4jeNXF5Z2pezvbwm7tq8nLU/hxX/WvO1oz649W1dyDkCzu
VPvnYG/Wve1QYGri9H33gNwo4EYb0eaJ2ElAuq/1jjgTVGEzO93DZ2NdygOAvlXLi7ZqLWSbJzvO
2PpWPeazw/CQEM8QVFz0Vcl/lfeftFnf5HnUb77aUl943me9UvL9X12GgaJWqO5Ujf/qV3UpoUP+
53H/c+C0vgLVowr1RNfw/2r7qvKrY2FXY/wSK1WUrcEgbwMyLlNYx3N9P2HIQ2anavRLk0aIYwqq
qqePpNlv0dUCXs+nvFeNbuuuutCzlW6zFvkra5RPTaIzl5iJd/KDjHDJ2GaPpv+u+lRLg+bo0SPy
uPlqcx2knJMSQLWROe2TACvwVD2p4arIrYBtu+57n39DtdlCT+GNYrVsVv54xGQZDExR5PcE4/J7
SezjKCACNlFl4Ltt+JSqR40By9ltpDEg5beOVh3A5419NVioRhS5ea6cbJAvUYHnm9PghhL48XPh
JNOHUYDxbp2iIw/d4EuSxwAkSkxQ5wZeFRvH+AEtJTx6NED4GUfncCzs+Rdcq40XrCSevB/BGlkB
mCUbTlme9C9aRBJvsFrYmx7qi3qepSdt3XfpVVPtrGmeXmoJoz9xEVc1/Oz0+SS8rgiuRGj+9Pz8
8qK8RkuBjlZXXyzHJI/rzXlNdujvurpShUxkdbSlBd8/ju/dfwpCa9CfJqa1IvHNg+7LD9X51f6f
scvUiBXb9j+f8XWryPzhjC3LTj37q11dfbUttZ/cJSgnrq/gP3/pq029mGxBfc/HiOafoX5pJ4fG
LdFaiB15jzYYXqVebO0nv5C7Nl2qLa7agQeWX6s6/6UuzYcaBf6bTiL1RfbGEi5el1+GsQhelqiX
W+IuHu8BvbYc3b3F9n9nrtVgtVNbNCA46knp0BpIh4vvqtOBLf4U8XNhz33XZk6NE0fMTx37Tcpo
VTQjAwWWQdXVJUqZ4xlEa3dxpil4LSKsHvNpvKoaaP7notTH22dN2AS2/Onhs+Z6x2Kp9EdVCzIi
JC7UsdLyvulmBXNk7JabKkyAsLsysnQgCrSVjf1XRwuiEtVt3991utO7kLzWHni1YcwMdfx6QgNV
7JbG4lDmCX6k/zwZflSwKy3QlwE+TFvwh/YO+Qn3oQN082BXXnqcbc8M5VADLVkLi6jIfYH7qBlx
GmFXSltvxYixLxPbU2pqbJrYZti6CYwlFN4fenTzU22605N53BZEtn5AxG4M90eL2MpWzwrzztJq
7zoPpNVURwPhCOsm/WMYHWD8C0azheYfZtlV5wK9XnRgvi5T4Nln0rpy2aSxWZ07w8W+YdKiE6q+
xJzB1LtOW7+IARg4K3x7IrhXvxRscA4tbohb1Vt4k3PfjsUbwei82/TjEvp9Ip/qNakK0XgJHQ8j
nyEO0IUdzAFl6b7Uz9KIls8iK8d/V39oi1ug9abFF6JC8UVdRUsl/lVVHf9py9c7ar/EhUzdYizd
jrnFObbkoSYhyHjMhdh5Qm8hRiTpo+G0Qyga2fyQg/sSTLr1kvWTfcw8O9rn9RB90wrUt4DS/GgW
VKfKYe6uqV5Y9xPZzk3TTuVtSoQuD3Eco1IOygtK5BidDJlhFyTN6MFcC05NzXW07G2TEu7fgYFl
ky5HhMPpVMNYon8Tvk7P6hmqEG4CCDzew0wAlybsBXtL1Gxsa/7DqmvElkikYwzQp4dkABEeDY64
plD5rlUjkP2SkUskgupXh1irhd0BfbLQ4f/q0FynudcAbnpNiXhaKb13K46Q2xOtd3Hhlnwb+x/u
2hxhA3Dq1+AgWYImBMEcHw3oDoggjBoGWa52B3/E3o1xQeJn7VBtqtcxOOai18kY4LDNBhmaUMMZ
+xZ0IMR9z05+6HP+JJtGe6mBdh3lYpv7vCm19xJ3ZjVgxmRx2zeZfafujEqgOkp9G6Xpp8LQye/+
pQbcOdiAG5l1S13HvBGRHPdxoSEi/U+bumpT0aDFGbT7OZiHbJdxMhrmyeeLyb2qcNrcvAbVi6pY
FRNEWAD6O02V98tr5z7bse/Od3bnF9uvu5r1/tiqh1DOkXdQHeqlRGAfUHGP0RldjRE92FhaL8Xb
jO3nbaiNOCShT8C5XeaD10hvp4b5ESkC1w5Yd9fe/++7nCFpXnv09zXLHB7gpw8PsBFge1pY5ZFJ
uvtq75OSRPGy+BwHGaY6slzX7wixYmf89+38v/D+unENcXnWjWw3EfbRd7/pjv6ueNVpcIB65v3W
YomCq+HXb57U3O0QgK+zYtGdJKYBR5BZ1s2p5V93846+gx7+04r73zwuvv+UelEiMN7KThYOQv5J
hKfTlzqM6ugGXHTzTN+auQEYWPr3yo1aiRKkg3mI9cS/VzXVvjapUcEiosNn4hc3ZAB/tiue69mM
HrXiCZAwlJe1WFDl36bNlOxVFbjo6qTXzIcmXdA28vs7aXTzzVkKtIzIum98kIAn1Zl407zHiK/c
qV4sz6ZLUSLFrnrbAlGHGRyX6lRNMC2A2trzTdWciBhDJO8ijjeluV0tB/NVUXkAULrNAaRvVPXL
svBT61zVp3WMbLRuo2wNdc+fTu1kzM++j3KTqeFlxZZ3edZg9XCYmF7ntaaadNN8Qyksv1fjJV/Z
A06hrDrrCB8Y0eMgbAL4PCyATAHPEqSYiZK6mVxxSGALODH71PnjrLvsHu3knryUvuUFjY8om5hs
bEPmzcepHWrAlWa2mYsZyxVtQCi2f487J3jIzi6TzaNnOc/5PJNtzQvvYBNd3/te4O7tKn+v01oD
pO9qG0F68kg69oQWXPIYREzuxoiGi0+g2+4Q6UPR2oLmaE9XdaU5wI2aGg0f0+VjTbWxwMGzXnXv
gg3xJ1ZpQrFEzliSRz3C8E5G9tavTKK42YokP3rT4xysO6IAdbeYvw8Lcq7Oltkum1cziS4+DMoz
v/8pBMb2s0Jl5anWrfgU+8VHMMTfRRoHhygxgmMWacS2OA6zSiZ8i5ZXJ5nzg7uiGXw5ndK25n+F
Qu0nONXZTjijKPBQN1awFzDfsgj0eWO89JbxR2CYfqiDCNvafUS0U/PC1iJBpM8Af8a43wwjvx6i
BCW2Ax3ODdBG9Ycg0FHAJE+IC6uAAEQiYgfo2dPOdT3JLZmO3Tj2rMt6nl4mYIuhqLr7nnB8TMT+
V+aUqIw1VreLK6PZ151WhKMNwNTMhw3SQgCdkg/D7ZfvXdMfsLA5ycW5WXWrXwIJtpXFadgFSVuG
RjL/GfXf2xIBPs6+v1FD5L2QHwjNHNKg/DYUgEnMut9bc/VkglYLxxZ/UVP7FpfZxmkblpWmw4FC
2N/z8h3ph73FO1MG+KZMnvyts03YOvYbbIDmDOSY0wl636GdDoQMNG3cmEuZA7By/jATcwHwzZ4y
SCqxYcCHYzm7umSBnQv8Bpo6uyYuyOolJm/nZMjUTlV/AC36XRvL8qWP/mxQUTvARHvViI6yT1iu
9UQAqUhWzYEpZ/FYvC0M9yt4TP6TpYGYT3gBiOT4O0/j9mrMFn4Y+Us/DMar5Z0HEJQbLRIvBryQ
bQUDeTsxBxDxtE84TF7tZTpXQseMISuuY4fsvwFFZrdkfBgkeodDAp70nMSnoOl2nol/TlS1qKTb
42NvJC2bz645JC66M8PQPwD92NrtPIJCts9G5WuhniQFSLv+2VsqEpZztaxO0O1ZpOOp7cHmwrYn
NQt8Xev14zjCMavsEuAruC6US8n2Jx4q2jVpoq7HMGRAmDeJ3KvvAXNGOF30jXvo+gT5pETfuCAg
BXo7x2WBx2CjAh8aUWmcOZb7m7HX2LpH7YkYdmhjUAGKQz+ngZBndhGJuWvmRp77DO3Mm7ps4L3l
4b/6FlOnoazc4SD1/lTVBLpAR3KXeoqhuj8fECMTn0ZmWEzLeIDsUZ7H1m5D3D6n7VQu8iyCxNw7
vX7Tzbo5AyRf+IUlPorZnI+3cgZk0pvzb9YqF5rMEjxKsQqKsjMIWf3is2vuMxzxNlHtYUOQ+7+e
kPT/SH0OcPitJmFp/jBd71lEfWiS0zvFVo9IXDr8rCUfjwiWh9p20XCrke8jA1+Vq07iENzaPEuQ
kMN7yxUvZbI0u7wHiNz2vwsP2ipAXQ/lrLreLVri34Y2OhWLrz1HaLxFc3IxrP61dLpqD3n1oytz
bedFkg8PbR8I4MO97oqBFD6JakNWzzIZ/ohbu0PMJnEPmUtCpR77fTS05YbXm12KYjoECW9IUUPb
NQtnuG8q3iwjFy/FSF7fbDi6RJhFp8V+IaB8dIW8K4oKdndWvY61vhGrPDhWRTgFYJtBRjPbd1V0
19bYlWf8GHVjeKgj4z0xPUI1sr3onDc2/TIMO5iLzlkzNUHMPrNPucDopO2aP4VRVSG2hJbe/glR
Ow0nO8WdUuZ4ZsWPXWkZR0Ta2rh3tojgVZ581nPx1th6EgbWxNHXL66J58b71hqRmIvBprZBcTIN
NgmZn713bbCEfebPG0/e1V0e+u7shiIo8fwsan9fke659kAW21h219LpieYW9R49DXhYndCRJZL9
KzH9NBSD825VMYwsQk43oQfHMd90ROjPlTb/DjwkEJzgwxkLHKCs8VSSeQoTQbqYxXnazA5wvsoM
/A1h6OnIySsnuwahOS+aSzp2zMH+ZO/RTzbDfjV7snLjLc/rCexqe2fPfrBN6wH55AxyqhjTiyoG
4aQXsqOXvGjhHUEnBMY7PPsZBAsiS2HhaqiDtn+mlvPmjPPP1uzIgSX2HWDsSw0L0ZuJI9qu32yt
qP0m8ZvaeWX+grKkc51Y7sOuzdtjHcvioZjB4WlJ/yj6JbT7It8VbOq2JsQsdBFSTB6MESxt4W56
A3O9xhQWnHA/O7aFH9+hTB5B+LaSyxIUzilip3YWSWac09GCoZmUy6VKs/FYooN3BzTcOhhCzPdD
UsRsZqG1Ao9p9sOINw65JmNXp5n3UHRxsovb+6aH1mMLl2QqHkBPyBKU27LB6iZB/22zoiA3XaaT
N7eBxDtCOC+uFeAYs4jmVcrjoLlIzpap/9qRtN+0ntMjuJogM9cDA7JmVPlRSdW/LQ0nJ6MZqnet
IScaZN10qh3b2UJ5xeib6fJ9clZ7Nngt79CKO8DJYB/AqWL80gvrnQUMcx2oWu+T2/fYuAkdeyUH
CWXiIu+xU4BvrpbxnXg6B7asGd6NANfqApTUe+DAhncWv32P8ZHGIStv3qGQTegqovIRa9YZzxnz
igRRQEDCi7aqmorFvJYaLKIpeccIvd7AS7LBdMfdvrEnFlnbPicuZ+IotocrLqnjVfK/Xia/3QM4
46zMArStgwKqZe459+y1iSgFD9rSai9dxls22pvB5VXWUZqh5jiNyOQZ2a6PrTUK2gPSREFtY8eY
qLiTbWxcION7Xdck2tnyuz/kpJjlAIdBr57J6cz7IY27LUghd4MhghUOhpXfGmf0wllk1i4jBBxa
znAwK4zMJ1a//VJfh6yZj71Mo+vC/6Kl7h2Yxdc8icQDgdQ+RJaAJavV9BtqmIi6lMuDa88s2FU7
bwgkgK5DvJHEFCdZfUj7DWSGbm+tPlh9mW5gxGc3d+yrU7BgtoW6DzLc9fJH1VdITVfLocGYZTfX
wRvg4G3fjinEF37/0QLid258wb/igg3Bc65bQGt77i7KkjiMcgKtsh1mpnzIWGkKZUhEyDwYY/7g
atnVXKfuOCdw5RZ9u+2Rj9KQ4mDhFhAfCAggxxU5mz4ovFAvKhKRLA9dGrlPYx0QVHeKveytOhwr
ghpVEPvbDA+QUJJZ3smkxnjbb4ez5bjufSoMXFOzBdyCJFxm2EyoJVvom1eld6XVANK17mbUSXYI
D6UXuB3NgY2/wyu7IZ3RHI05uwpNRpeOn2roxfVP21t6vDiEcxx06y5JUkLIs2fsui6qDlUs8o2d
vkrXaB7ieTJDImp/MHuTYR7FfC6dcJiHOkxkrN3cWvbXyZ20sCRdfy/FKPCITvjH9eCcoL5cVoR5
sq59INoNuKEH+FO1iBCVDh6KnmEgTorsUYguma8b2RV6456vxHTtJNlGnHSCcxz5mGYV/j1anoch
1vJw8PWbTUBnZ7nzHBqddu6C6lUI17srO+13O/FBTY5h3dt1U+7knP2SFvidFl1JxNMfqr5N7/Jh
nEItnb1wQmi2Y91HFYJlRXeLM16O0W6OEJAXA0zpPorw3aiLrfC03/Zkjxc7Ar411ckm6SdnIwXf
k742i7MmBiigFoHReapO/jwgDu1XzZ09Gle95UhlARWxcMUxUV0GLMuOTBTupZ3w0e4mNk9GO8gD
JNtdMmlQ1hqxHAsnl0Ar65dOVo+aDuANjUV58KT8MPAg3litYfMLy/nxBfZt6SdYckt88mOE69eY
aD8k2Q5FQHbwsTFvdU4fdZCIMxwlnezV8oeUFlg5tgVbfhRwKLDa3CzThAB9H3zkUWljOzYQ6+j2
45QjDyjdG6nS6ToBMiyZYPe5H795eRHvpsDE0Erku2WKXQ7DA2/QMIi9G0f6Tnj5G5rw07YhZLZD
dUvf5QlowkqLr0th1nfllCw7GbFEFa5thR6qIHstxU62K9JuI6LkQAwuP2eor7m66V7Y49/hd9Sh
ZJk+WIahHWp+SGE0P+QAOMYiFY+S82zskGi2fPImAl5J10hOrHprstPnZFdb8XQoatfYpgBsQuGj
KJbeYjE5bG/ksClASG4dL3tMAnFxHb/ddaikkbcu9P0AHe+4eHoA47dBFSirodIMWbHv0f5cerfa
J2SewxhJzX006zvp+W0IXTnfR4HDTBKJeNel3YeBAuCu6eX4bBSEhQrYN41p4vYQBNhWWS6xpyid
tvj/PPNR+cRY/O+EP/O90BA7nq2tl4ORiQnKgdb3WkSt23Q7mVEBzGcSbwnxGXiuGw1sIKD2rt0M
bCn26OlBGkcJAnR41T01ORQui0RgQM6/nUDQ55M9hzo7abvHHYL55wcyC+NFpPkjJsnLZtCN6F5I
68O1ycMvQ31O+0ycypnp2taAc1VkM2rv4nHKhHp6wX5ta2BEsmkaQ2fei6DOReCUMnnuzBKQ15Qj
6xNjRY/G1kHXOLMMjdN+Fs4CCsKuCtTxXecxCrJlD0cTPeQMQmq/aJzUpyIFCBA0J1yP+vM0iuGs
rr6K2LX7c5ECnYJTw0rtEW4H336Yy9w/8OHWZyvXa4z9bHffLdV1Ru/tLBoWhrTg0BbAS9qop/kd
yYA+nw4NCUZkaC5EL/yQUP9VGEF7zpryrfULAiilPbbHJSk4Igewmv18Rpmun8+j1SNn6Uns0Fyj
KELHQZ3FLO3ToK2eKPVhmpfyzCpScgiaop3TV29uAiqgG+KK5xNqkVitFXa10ZIq4SzlR2dVsH1l
H5pkV4ew+z7S9Pa89O3Bzkfn0DIdnls9A7uYsC0Nm7Z6SbPup+zK/vO9UlfqbUoWB/nLOVp8lF96
cYhWQyJ1zlBX/lpd3Vn4vLdtXWI+vhbuFI1nN36F1FQz0e0M1F45XZCVDbz0zSrj0thIvclOXbeQ
cF+2xpg9GlqQYmjKP0byzUGJCCUIdvBSRtGGSWp9AQ3eyfKaaUwXqKhtkmyOijDRo+iw5M1xlA3C
CiXGOGlyGjt4iRqbNWCwk3VWrwAxD/LC3vJK2q5Gstjyl426lEZSc/yNrDDpAFEiFQL9+6UqA45W
o028Bk+CM0AH8yzgmG9qDx5b88Nf8h/EXXze2Wjim2s6Pqdj6tgg4ISViJP6rGpzqs7tWqiqKmzE
PPiarx/l/+qO8CL91+jRC+R+HgXBxfJg1PjiDu4Hh5N+I+3cdHeuZiMwUmbHoSkCkjoMiGssICs/
RS9zDtugBZ8pvAbIHcUA4m8//xLICpMBnAytu4vyPjnlWoGi563HKWbfJ8NjGdV3GfPAGaFETDLq
4vtcTDGBcglNq8dmbDFvEnlQwuGav/OyVgsBRpNOiNPlKWqKkrl7KfbGGD96ZMWi4hnrzddW963D
sIYJdMcpzthyhlPbmpfZQN38ABHBe+5bfsPB4IOXLKqXQNEgUaAtY4iUw3jSKjfjp+PPVzEniNJ4
mmTXRJwxQLyhGfJzpAukGTuNbRVkrAtvDdbhkeaEC1nnUJsAafmWGWZBbD+jeFTWdXYOquUXHzYS
5YBWT/ZYYq9kpt02IUVmjl1wHcViHQgq17DGNilHiK3TyuqmF5AasVSHVpzXadjncXVzUjLOVVWi
21oeINovW7IwAaPQ/LMmxM2QOTf9JXsH9d9eojK1N7jilVupLc1dhnCGZVTaW800u/em1j/lSNM/
Yp9ETtpZup9TJg7e0mE/2tnPnieqAz+B8hgRR3+rygjFhFT73kd2vUGhbAAxKvKrpnPukcGwq/NE
fI/r5JVI0gYTRvtjiMWji/bz70IQT2NdMEvNveUR25cyTpuw1XHusKX7g8i8TyyAOcrTu/5IsOSJ
1CAcl76BaEW0ZFvFMjuZiI5uvcJejj2G34eF1MEWlKa1xfxb7tg+bqt6TA96s8Y7AiJSJZHWTvTu
FaA/jjVieCrhk1hplXxEWu3CBCeZYD5ntV6t5JVkp1vu8iRH/aOTxns5dg0ClRAmyfaTh0GuO/XT
AB2gsdwiu5c9ijQrILdmM5PUrpuL/NIU9Xhx1ujdDNR3tNrmGAyt9or74U4EFiFVGHvbqM93U5zG
ryAFfwi8Bu7t1tReLN3RUFDWx53fFyAbnSrZ5+3kf7TEr9vAB1svo/lC4DPe5jZySgMZ5COirFsf
Mc/vMhitjZd5xo0TgHVq60QeJNyz58TuYL2TCf/doiDnBOmvFk869tOG9RhUeb3KT9vHwBrEo9VE
hDY0Uf7M69/ICiTkSJM6XFo3eAZtHO3jxIMw3CzYLCzZciPE8Gs2u9Myi+55lJ3/2CNskZTgmfEa
bA+IQTIdqfx3zos9q5x3Ri4tD7/qn91qpGpUdVWo4V93f7X9z0eobhe35nWeR6xMO8VEPmF/rL52
n5fViOOdqqsrtd4Mic4gVf/X5Vf/13DVpor/tKnnqLbZ6MqtpddTyNkuR/utLGsW1fVS99jCEE79
u9UabDYEa3+uAdndYcnxV/3z1s9SzKQBNUfbx5lozqqo12V2tCvEx1TdlvPfdQQM2UUO6V01m/GT
Y+j8HPzC2gAiip9UW124zO6pPR5Umyp0uOl6MkZ3n02Fmz3ETGNfN6EFGZxsBF0/21RHKZeW/A4H
/s+71r/A/CBXF1f99NXGiXODnql1q+zc2CV+HR+cGrXJSmucq17b+jUqgoSlb+q+t77xhnHtqkek
TeclEsXORYP+sZoXjk/xHCLxVn0kIC4OKR5ARxIjsJZhJ+KzsjXMYNgObU4sJSrv3WqQd3aaH3zW
2AtmTmyRliw/wRw7ZBz5L2XryQPiLq9lm3tX6If6TuPYxbQSu/djN6Xs8PX7bOrOiKEUFwzcBKrq
ALlBUS07KzBcdK8L9OOq5bvwrHjDGx08E9C/L7tW/0BvrdyK0S13+mI8kG7uOWL29QYZwmkjk6Y8
2G1FpkdHkMkwIcqx9d5mw6C/Nt4IYLTLVjYFkaQciwBcCGLrPa1/WbKXnJQBNPax87aMdo1ZfdA9
5QkiBfVU/SCWP19UUxub/TXIi5OqqQKicLyXUL+3arxq63rzNXCG9k7VBvytyTBNWFDOATi1Tmyr
IhufShGV0GCTcafF4/ik2pKKzS7gqKuqBRgzXZKm+I0MzV8DlsnxkMMYwKCsz1BFYf6ZjI54VI8J
aoyBddxrwq8BQ4/ir621+Um1Nfxu7zotugaSHP5cbdFLjB+MpdDxccrmvefHa3iCaVu1xU7yWJRk
UFWTUw2gbvPqp5rXVVMyLvNGrw3zoKrpLKunmaj45xNKXBBNgEoK86pArsBBH9I69Y6pZH5FsuVv
0O3nELmwPzeib1/t/x1HiL8EDmmZe/W8r4GDkTxPZOM42WA7jYJTdY9koH2yplU/p0mmULWpYqj0
CttgijjVgHOa87JqPkHN+afja7CRLd6xNvWHryZ1Nee413+1+WnxWw9adj9tEoR+K9P7yiRlLPBr
+7z6anO1DhBBG5zVCI0M0+ewMm7yo2YChulMbJHT2kYPWy+615hA0C5iz7BXVUNUBYK4Pbxrz5Gv
IopWkM8aK1wHJ6MojqkQgKrX6ij6GtM4cCZINXH2Eu6rFeTg2yqbCPNatUmqH00Jcr8be/d1Ktvx
KDR2bKo3n2R27Np63sY2XPmhwzU4atmUuBnROV0zBCJpufuCWztHsEC8qZpTGNnzmidQtcSP3BfL
dlBJ6opH1VT1MbuJol7uVBXElL3BxuejQedha05N8OIkg4YkWKLtnCDwXwy2Rke9ZFOnqhVSL+iv
sclRgy2miwcYDBfVGYHoePlm8rUeNuNs8buq6wd9fWjWsd3tgqC8UwNxpmNPN/eI4+NdE6q2kZVn
JyQqVAHn+yCpB0g0LHmTWtjU2uSbXkS4c03jdAN0kY3lmsvRy+VeeEMO9jNODiVqIS/x+FjXbbEP
NLwB83HVvRxRnF7pkhaclF0FKutVywaiU7n+rY8zVve5LF4dY5rZ5zPLoRuesxe3vMuSQHdGRzR/
HbSJZEsQvTV5jwrzZFWPQW8fVK2px/bFs07MjsnOxc7IAxV09kwzgL6VGcepjMSrnIhk5Q0pKWg0
5tEoY28jyAmsUT5vM4B02SW53e8JY62xMZ/tfPE843m/sc0iPgbmFvFR7M5XSXBVmPnRsrWbVbbf
elNDjd1v5hsvGhmOaiJenXN20SxokSnJ403s1lANTTQEUc2qvnfl8BBFjf6CmY1C3IStHUTPBXGt
rGGvrmsN789sgC5aC3Ul1j2GW9n3cRnnn03GFCVnXFefUpn/rF3fOkqUjK/CQR9uZot7KZrinb23
/Onb4jpMhfEbpeV9FkiHw9JNzkvIgluSw+464BJOFgYm6lPxir8WZRvGyCO/2qk8JQB5fxoFwnDa
Q46S9ZPpVpfW0Mt9ZRCnLbW03PljWpP0Tr6x6WsOgw+RQXSBCCOYXQ/2ULUEAtzkZyu+6/HiHgJp
rOj80t/OOjHCMhUV3ok+QVsdZKy7mI9LOpYvY5+u7MJcnFU1b9AbBTRxB/PefYj6mTxUPzZwNazp
IWntlV+Wyj2o4PQoGzRCHK08oviPjm/utkeCfu3OXmnlnMytJ7b+/PmFHCQJii0gqF2qkegnqZWH
qdklBG/c0DYfMZ55ihdmIIupdh9HZoXhYwnqSzPqV9PrcAooykeH09rrsPjGYyfNvepD+jS49Ngo
hpP7q2dyfrWFFzwXNc6hqCS/Do41Y6SID9/aNyEER6wZY6u1pqO3+NQMRO7X2kCy+KnEjE3V0AOu
n2SQ7UVUO69d1eC3VhYH1dcHjv7oRe3xs1bbzWM3Lidbz3RkLcxj1uTLtViLTh8vS9qZhGuo1b0c
9oOvuWgZme51Mg2PM+9chER0Vg/5tdFai9RhjZnn4lKYrXvVR4PeaO6WnZ0kA4K1a111qYIEJkr/
w1VVPh9VNNIhqVoRRi1GcRyHgrCkFHhm+E4rIAyhHKaq1foHSAK43L3CnslaACeiOnUmoxdfX069
mF8+q6rHaOvhnDjZtciHd7tKq1NBxOs6DM1fBQqY3g5rkWbzn45RD6Z7k5fyNbazPMMKURlvQgDk
SIusT0k6gkGTmSIYYEfxzcr8aS8GyJRGrsc3fkmQBNxhwfUceJVqU+N81OFvquo39v8xdl7LkSrb
un4iIvDmtnyVSl6tNjdEW7z3PP3+GDX3okNnrhP7hiCTBJUgSTLH+M0TjDuiDMv5a/1cNcgX1baC
LmNQM5XztV04+SGMUzZ53OYAjKFYDmlJEnmpi0xGT4SAAuAcdvuWWfmn0q/CByl53uQv0EpMKZeD
QxsrR2WwYxbSefem2rl+b5fOZxAjLaAXWlTAUlkcv0ohrMkxZXUyX6WotUA5IOOlRymWUx6f/QE/
eiki45k9zkN0+8NSZVvTNqrT4EVKVjYQYh3QRJFihP3n3sak/SDF0LbKC1wMeyPFVHespxoKrpTk
97WBfkrtrH6S354tOK/RihUslZbfvQCLJh1HZymW+IvSNTFalaJnZ8ggxQhBLW3lapHfP6UlIV4S
y6TWLC1Xt0rV1BebZAGB5KlirDaL5qTaZIYC/J/wXC+mTRwEzncAxHc1e9iS8D411vyHuMX7RCT0
a9lBFyEpH75i9cinnqnhBpum8gEER3oqC9u/tMYc3vm+Ep3IQ+anAhHPRz2L31Pk2X61k/NiTlh2
Oi6mzFlh47qXjBetxNfOjUHfEPuJfp1JxDdE8FkYaIEbP6RjHoPECYI7UqTHeJzf7Dk3NshxAt8o
U/u+nbsCx+NKo3vzpvZp9igbxbbTR6KhSGT73x0UHrd9AgPdHSryaUHVA7gCeg6HTkVjs4PF4rXj
HWD5+Vw31Q+ck5SzpWXTm9VVdLvxScMS9B3rjZ/57G5J0N/3U+kfQjv8XXVZ8hjFEbq1qaMcoOmr
76UVa0xa24Pm6van0D6SEks/G/M8HAwliveukt4FiveT6bp6MevotxkVP7oxNEnvVM5JAzFKls3F
OwGhsbGOUxSYID94oZF8G0gSpZPlAkWqSFY6vNhJNXo7PSS9VAEEeCmKIxH5mJQfvpdtHr+mLerE
ZAm0z9UceCfLI/MJ8D3dVyHymKYDWAkHg2PT9P7V+ubC+n4Ycu3FUJsLRPRqQxYqOKgFETELuUsC
LyPxXpW5ee0Yj+P4TW+ZJD0Xre2epqxD/nAEoFxj9ZwpJ00hrwanqTrAndeRB/GNy0+gHupDSgRs
h76SvcvtfLESm898HpHYtIOvVebWr7POR5sq/dEhcQ+4GzNnf9ko5oitsxf/nHJ8d8YB7Vzcdv7M
0GDKVvcwhMGW1+rD9pnkrXa0Kiu8BFZOVD4q3V2Qq8Y7yM8fgxWXf0xUMMkF/Y66roL8HRKsL0rE
IYa226iI1J0xbxle1EKLnipQKlKSTWW12gHiPMGxpYVs/FIH6TJ6dz5klRdkVDRgf/EJbMQ+xuv9
sddM9XUitbr3dHLdUrQQUnzIYu9eSv3itTwYkLFHu79KlQH74IiTcbVrXKyJvd5oQXkCIFpKUqUt
zslVi7WtnLB8fc4GX2bmLtGp0PxF7bPsXicfSKsZlc9SwpYg2Keunx+kOLKyIV/dXqTk6Vr3Gikp
CAEHSXqp0ydPO/debsOi4WqyYVJy4NXAYWo5IXCVaZ9UePveTnBwHu90sg/LQWXZjAOBPwXSwFla
EOoeLn6BCtR6ycBNL4ivJrffnEVDsY286XWKCXdMlqa/Nj7uGHkdXtIs5EtXtPEfu7XRlWbu9OKE
9ks6/MKs2ngjprmdDGt84TthvJVj+TNMEJqQY4Ro1S3ilN4JxKj5ZmtY2ig9PubSNjf04FIVBYn0
5eigkunBgdM6+uYT3/sSMEw9ZRcvZAYBFS16kQ3iKMW+Svxin/ynTp8iHFIrD/FuW49epmAE5eV7
aH+bxzSMjFe36IzXZFYY9MG0nKUYK1531mbgIdJEG2zjlQ/Y5GTRrX2OT8R2RKX1ZC+nV0F9AO7u
I4gOt61SOudFNkncMNo1w3h2gth5adFGfxhjBZq5DgCtMAPY0dlMnGc5g4hg+IyWHGsav823oH6b
PTdo3ANs/ud6dfenyBR/D7MfYJQ+KS9w6XRcTpruVpS61qx3tcb3TEr4WBXHuQJgdyvqPmfN2dEH
uPEoVaMxk87rYnVr6FXwKnXT7F+0nBdDSnWr9KfWqgta8Edl09vTYwk45P5WBQvyPDD/3xhOHj05
Lq95i3aWPenmhtwumWJjCF5k46nhUS2M+UFKo+82D1HtHgs9jZLt3CxR4LpyNnK0iPjKpxa24Mht
xYe1zvCS356q8tHry+ZZi2CV/Xawlxob9UU29CMUPHqy1Wudbw6f6kgdryj6qC+4y8bXWrO/rA0S
1ikobzTNca1zMblsx9tFm35AsAIZoa012tNVj+KndvSyB76B2QMp9EsPCeIiJbySbHUju14avmit
2Z7/qpPTrKb4Ubd+sNPKKgPkkzvPsnFrooQOhAAY6tSVqgJIl1xMPewSOKqvdeyXr35SEl7z4ugo
dVmUE6uMgZiHeVFup8pXN/R9/yyNTQObrgKVYsME/lOqdrtPGWb3QRfVr/VcvrQECu/Re61fiwSR
WzNU/K0KHRSvh+HO6cyeG8DBEPjUjkQqSCnNrl/VqY4fm9g9y0Gp0lxDI3jfeGdtGsqHyRzv7Drs
eZ6D8akxh/LijXUHKmgKsvs6KPd5uVfUodw1jVPvNCuYAR75uK0qhnPfJ1A04t5Prpmp7i27+twY
fgEfvr/6ZX9v9QGK7SE5KXgJP/wuPlghggeJxUqnYAbglVp1GiP71+zmINjqs9oHMCeUEEy32uu7
ljnItmH2kXvfmljPNjMo4e0YKRBJfb7mku0DHwO73gSDrirDBcTEJ612omPAB4EAtwokHZBy3+t3
6ozWXKspBskF2EmuckxH/Z11F4MN6IVdaagPWZee8SNUrlVXQo/tB/ec9RDgDONT3Awxyz+XdTJo
z6wP3dc5szRU25UL8Y6WYKJRbLJ8auFMbdQRMzXUiUnfTrgBeGWfbHBsfqpYDN+r/bMWNt7TIsI3
QWKwp8qE9xgYV7OJ1YOCMcqmiN7neX4jI7SLWq08FHbr3vUZbjAEAthdN9OAArxtVHeIln0GYTGe
fbXtD6UTYuWl6/5Dn//iMuEFuRVjg+7zsHVMg8xtoWjXjLlqZo3qs5Fy5aHK5jsLwdkgBCSSKbju
LLbjEFBPjTbUl7rz6z0OQsOucZzgmrr1vFNb/XMw4h8AYqrbBzMUDXUuny3gH8+Vbn5S4qg6Zag1
XpFJBFfCN2WfNk57LYuCKIk+wN+a/W1QTf0VIMGpqxFkbOtkm9fl0ctG75wbU7VLmTewtDLDjRHB
jaj77mRVCyIw6LS9OdjJAYDwD6Savi9+UieTLPmWu9VvgcN1W9TZiODRb+xGAa6XtO2dxhadBOBa
aEmwYu8MvvaGDdtG/VEl+gSvzqzvBoAGZ2UJeBjNs8yotWVazRSFbtSRB0lDhFnyBMmIaGjVT3r2
vbeVhzSF54s4yjaNn0Ev/5ldo7qQf1P5EiY1mmvqZSoq7cWE4WHS7Un32vWQgL9xqq2Rh9G1y6vg
EozMMDKN93cK8eVJuxK5vWHpvWVGyMrp0aRwok94tTHBTIih2lVdH0N7+uGaqnsd3aTdEgpsQ0Kh
N7BDA8Gt7m3nHPQhjhABZBotf0Icql4iJZ8hAuTbIY5+NVmJUWJknviW9wmIFeSt6gM39E+dYhEz
EoYn+4ApR1tZTwRG9E0Mumznx82r5zZwzNzG4CU2inNYMw7Girmdh77Zlh0xgTp/QtNUvfZRpF3b
ZeOYk0WqHmpHvgn1wN+bHUi9UNNZoShOx9hrNfsgSdwtoKxDVAS/FDIPKDFEKAoRyvjZW0P53iJr
zkf71OU+vicunCY9IAeijtBTPabH90EDkGd+ZkXSbsl7VqX5gLNltsEN4FMaqyF/3rEWCPVuglz8
OHoE2Gu9m8gKBy8Iq/D5bCsQSr7agcM34+sI8nITlmCzCMYCGFfh8Jgtwes5DQ62t6jPVv2vwPUz
BMoM4I2ungJiwJE5L/xjODvo7UOY33QaVKb29wBpMAL2u2884Hy17RB1djC7atUtQtPFXi06EMqd
ggGLpirIR6IXEwQ+iYXSfZ2q6WUM7eZKqDHbzt2EKFrWPsJefiHS3Gws9OTP3qSDAtV96+zY7kXx
e++iJL57sRacThV33xvXu5YRw6zZKAxjaVWdZhSWcNH6NgBEPVZd9w3vAwNOsB3slTKZ7ge8iq4O
weNiIRAHqf6aOu4d+IeJWfbocweHbyOrdqIbAfClON7rRudvmgISRRZXBCrawCTrVlqnyq2KjZXY
7RHoegEozrMA3fAxOEBmvjg5SSm9QHML6djX0upcojyFtkvi+FhOrXns68r7knpvcJk6tfV/zna9
g/POt9RbIDLKz8jot7mVBRcdT9itXqnNjpW6d+oBnh0tcKDgTkhJKT6Ltw7CvWMVBD1Uc8cM8N4b
reEpHdAocighJpPsWzN4yzPFvls31VA4t6LNzP9s11DEsPl6sHzmjt5ggWN0M4Celecd/MD3tqGH
+prG0LdlybzR1YBX0TeNu7mOSZsy+/iV5vo+D5LpgnXrqUMo6lmLg9/W4hAFVeeKbrF0RlZnfIiX
zSKeY+ajdlXNun0e+nZ6aONl5KbklUH7XEdMdas6PZaBo4bb1OExggk7Ky3rj65PmXlY0XuS6ugc
msWTZYz2Ycwj1t/LxnfvZ6+Dh9Zq8b7pnlOnSS4hy4NL6jvRziggAMDGju4s23zWAwP2hjfSo9qt
NYC4Ir4X7wcFj3rdJ7hGDIb+j8CZlp0EA2YvGWmowsASTWvxugKB+Z+N0pEvwmr5VHjYZRghklp+
CVJjzLyWMAt+DQ6y50siQJn1ve5flArDLTgS3T7x4FgHPWisKRgmVpxYxaNAzejjqWc6anHXmNOT
Gs4j1A7f3o2o0mynpYhMwYTtOA/LTF2AZk6YwivpkJ6cNdBFnlncgcg4DROMFOBKD53ZPSst/k+5
GSc7vavyeSuYuXAh8Fvgz/YO1rVwCmb3YUw1jalglz16pOYucVO9z8CNPuG1Adqw+B4OUfpJzXGJ
8dpfbuHTuSVK4CyhgnrWWemkdCjHc7V72Ux8wgBYecrOl9ZogGOvVspWAezpgxSY6ty8yGXwF36L
6iA/Z3HJkD12zg7PRuAhpBQAwRXztkAxLXIKm/fC3poMefeDBqW3BiiA/9pwSBr+HpIj/n1MgPWU
zOF7iBQc4qOHCWu5neOMENwXvBEA7V2i8XTR/00V1LfqP6xr2rt2yI71WPOZBBWYOLgaqgkkoRYe
Z12fnfBrkZfGZyTkUeQcX/QksE7poLzMBAEWeqt6rMzFeCD+pnbGKfbGkGz9zotn7xxG1kNMKm2b
6sgqtWqO8J8BYty+c019umpp/DaqrFKxgUVGMYQyvJg0VT66NknD3wMK9H5TgAiyujvYJLzBcpX2
TTginf50g6O9Att1kcZWJhYCJuO0tuDq87RvdkVqe0+wAJxHdXqbQfA9GYAR7DxoDlWcfC6ZGCBf
GQGtLEmmSnFO9Yw5Hx60ca4ox6RzQ+ZPRgr8xdrlQWdsq7LoT7AjirfOrJvTCFtkK0U9cRrwxrW1
CRuluWe6zP/TdvZOL4Nfk61MxyJO5zuEP576GbC36drJY4CUy2PQaDWZYaQwnd5J91ZtV8cSGrgR
wM5QEiTmMn7ewtRwB6SCnZAkYxFsnHnM9qyiHw3iHIziuyzDqxWw2PfcfsO0rD1nC2amXHB1IQiL
s+k8RgtutDYm9QwwIlyQpLKZ9OhdUQx/H/+nSuqleba8dvWlDLivXgudbpMVKVsBejY6yGmtroKd
f5hUg4lh+BY3IAX817EJ0kMAndduDbhFw/iKUDnqhnje3XQ1BCMkuKHMZMHgxg5K3ovghhzo/BSS
5PhjcpvgAi7LmvdMVvklsitvtFXBJTvJbjITQYKFxb831AVoX7fVURAqleO0QAqZy2aXogduHTR4
PfibRNGWOAK1AVisPVmVr46S7xI1cJ6nX2Y/gGJeblyzXFH2VnyirSXqvBeoolSOczZlJ2kZOS13
BlnE4J/z2+Ui0koL1WljO5gXy69M0JomAYvw2eLqdwwa9SgKI463heQ+nMFw/uyW5zeakXPKUaOW
HLBsErn/shuzRCalhfGdFLOsOoalouM/s/ymHNxngHfGSf6k/AwveAyjakCcpK/2eKH+kvPSMYBj
vjzG2xOWSsFL5T5ZF2shja51Y6l3R6RW8GQC9HHD/kpvgHZLhnqc0nGv6vV3wQPLZgBG3dXw64in
IjmSVYONGVHlpIzxbrOXpPcN5xWqwbce5uLea0KeqI2E6KFNmld59nbiPg7EfQ5zbTCsW0OE3h5T
d9JbxSV1WP61IZpt60MDO6wDoW6CnTwueRqyV+LxmWxkV3qBFeo+eeVu4xV9fsHX0QN9JrvLBiIC
fUM5VhqrKPQFkxkgAjDnlBXNvP9rV852cKQAiewa+eW2O6c9aCg7OsnfG5uGGHWzi9vk8zzqF7lz
t7sEtXRTWOm0k3stdyVpC9b/rYb4yoIBkGciZ8ie1N26g5RlY6Q4hjRdCEQT0cehe5EHf+uacmvW
3iBHaiKfmwoM+05uhfxIva+5P21Q6Fsi6MxyrepHu9iGIHd5u79m7vQzwCvjkDEboNe9alXewrQN
D/kM0bnVpxd9GTrks53FtnOcgxkkMHZ8GxU6J0q4DXpCVpIX/88f/us3yC62V5Dd9VC/tbw9PdRk
cCjtDX0nQ4B83zvkxk82gKzxJYXLe7u5NzjFX2/NX6CKj3fQII1XRLAm5+ZghDku3bEbflO6TN2v
d5hB8KI7LpTudXBR+6cME8uD/Jberx5Te1YPaDT287bJwms76Aowj2UcWl5rOVP2/mud15UzwgFh
spOe0MfpgSkMS5elI+gj0k4mHOu1+ywN7GqmgalvByTYTtKDx84aTlNusSyp9rkzYHyEjzqhlP/2
W+wiPfshWGEvN4ArLICUte/N8b2rLwBGo7DrRd6G4W0ZlqUnSXGtK4j+LCOSpc/O3neqAcxK+uQE
CmOktJfN+rb+1UVvu3J8rrzh5DXmVnrC7RRsBY7Ke9uQIJCxkAV7c0Sh+7y+4WtfljopBksvVPv+
0ADSO4ZOdJBjpnR2abGe/7ELSlmemuzdzpHybffDcSl+qLt127Ky7X+GHmzlSPCn5jmAK7dJgccU
KSC33gbhvHw4dA+iaaCzUJ30Az4U5OmZF8gTH2wdY1DnMZ/bZ4e5AevDq07EYlaLTQt1IgeUMtTd
nbVgVeexfM4HtzuY5sxUotHVnRoUxG56BGY2JHgPwjuY8CVPN+Y81LsgKh8dzIvXBy9/VYq312kt
S+XaTT6cUgxpe+qxH5TOKJt6Ga5lT0+gL5kxnCe5+3KRAjzjBGaFbtf70Oq38pbAaqdWdv+qHVzj
S24hoiTrlgnX4D2kuq+2cClCblgXK+mZODjUkHjBN4yJ/inqgbsjY7KXeywbeezxMj1BKJc18pT+
yCf94sVGdlDn8S4xSwTKvO4kg4zGqN3C2S1Rz92FRXD7AhjtL0j52VkuKE9e9hjp24UNY0fDr3nw
njCLc2+YZT+xX308zw659Ih1MFA11Tlz3vr79HbUdv0E8X69i2XmMJImy2cmczNr51vQhYRUAi/g
C7hkg5m4h/yoNCG3BuXEQBdl1Kz9TcdMJlvgdavj5DrnCWAO+dwj9Eg0iiN7m+EYdptd3VZRkRYU
5Nx07TYIw6V+qI3EOMj15Xf5djSeW/1xNvL2oJrGszzV9dHKXt51P2NjijZjUaD0D4X8nwXaOnAo
8u2X8m1ix/K0xJGG5QMY/72W2Tns/DYf7hFkN09A06qLsHaGqKsu9IU/ZZhlt+crT2IdY9YHwwf6
dwo905y8emdBkEYWwzFwOCl4CVxG8B0KgfuSWyZPRrp1oBJ7tIAH+wW+If8ZQKXBOqKvT/LWoZfx
fr0J61HZkyb//0sxVxthL92vQ738GCne5uJrWfZulXOE7QcTWoQZZKKrdPZJxWNRmsifvU25ZBeH
TV612y557X9g9bcPpfzOv2YZt3PL3N0CC7iSEMQegw+9zF9JjhC6ltdkLpCD2QaT+Q2tFeLJYZ+c
iiYM1b00v+36yxc0AgzSBeltHic9VWZ062atm+aMlIOGUqQGTGyZhMm/s25uKEkp/zWXvf36ch5h
4tyPBbpuPfsN8PSDTZZq3qLXW5CE+uHKDzHri+7q6lmmZTKpkz3Z3C69TAulSCIIzesAAsjaWJqs
RdlbN+tjXOvWv/Hh3Cj/1CHUwRjGmCkDZwcQID9JWd487njCMn45fvvxc6kVm0gZ1L+mkfIIbz1v
/h5AtD9Ld41Q0gU0vTyDsOuQ3JCe8u+7cvZtqAKU05zcMt19pIIEMEXWJdwHTogQPOToemBdA8oB
2aztpDj4Pwetzs+3X7/05BvZY31nbvOZW2eWWk/PO/In/3nvZO/WSnY/luWk21X/avXxD3w8S9FI
bLT2mzYjNSvjyjp7kHP/rW5tIkdv82zZXTfyPNai7Ml5//Wqfy1npLU0/PCn/q3uw1U//KVgGfAx
mqu7EEbf8orj4Uyuoppva1V54WVDKAVyJjQiFu9LmG3drHVzhico9DvaVK3B7q2RDLdy8bXpX0dk
1zcDEEKk4G89Wl4WeU/Wl2V9qf5r3XqavHfS7t/q/q+X8ud8IfcXMWi/cefi0Ma0dpkLy4dr3dxW
smv5r1jFvzX/UHdbTyyXvf0Fuc6HNre/MCTeVVOGP2rnhVsZGmQNKnvrN1rGkLUoe+uEbG38oe5D
Udr5PYIB/U+tRhIhKWyIfLyc5N6Z3koXvu1KrZRnQtksq7MqO+he8boO74CpoI2vZWVeaORSlpGf
uVBARMnKLPcWOvIDq523MjwQ/UeStUEZ+B+62m3QsFViCDK6FOUMCRPxt92/DbdrV3Bk0b+2WbvB
Wvehu0hRjo5BkxKycGF6Deps7jpHT+etrH8TAAaEi5LxLWiH6HB74+WmrJvbsLqW5Xb916IcWF9d
KQYEUv4ZvqX84QpSN2cJ2Akt4TVaB/vbxPp2XJ7PemaDVwmLt+xsERgxlgjJXyvHtZmcKxuZGKxF
2fvQTgbRte6vf1yOfDhl8CplPxv3oAKfaqgUuAZICyLlhgaSY/lwlTjita8ydPlZkmUnuTNl0ufZ
aVadTZNh6C4v+/pEb+/+X8HMv6YKa1PZk8cbFT0RvVujW5ArdxA9MeIImRQdrexh9krSMai5aNOD
vKK3OKX0gHHW4+aLvMj/RLVqNdhjnU3qpCE5mOfZOUEiGJY4pDXZ1A3Zys1a9q1AQf8stDblojvs
zBYGZAzIa+TD0rXgaOr+nXC2LRIAkYp2jdxVeS51BpVJr4q3MoZnInxyfXnAc4voTnuLZ364/XJT
/3pEt6Xr7a7LmkV2b695RHJy9sxpL3dZ/uy6kR+wFuXGfqi7rerkyEcy59pSDq//kh6G+tbGWm+D
jSFWcUHuv3dFPB4NhAD3OoxZilDPECAtzvhMctTSyZ0ZDjI9y1HPA+apJwneTXXwGmnZUVuuoSZ1
dl8GdbuRVnOXjSdlLs2d2meA9Iah2DQRr7psvMw1t7YHwFMDU3RNE/egRqGV75EMwnCZlf2eqCSo
4ck5N3rQPMLJIteMaCzE88zBvShWr6k/vi2I9pcAGdgX+Df1DtW4EVUOilKXIXiUJaQn6hEViNiu
0pfYc1AWNLv7KUYLwQG2cNDJ7R89y5+f0qr5Cd/x1Jta+T7mJq5aqf8tL5mS1/jAX/xABSmeNW+9
N1vfPaL1ZHb9gISD1qKOMwyboKnrz/UMppcleflJV1N7i6IO8KoI2S61WGwBTELJc25V6DepKlJG
MUmmpgTHjRFj9TAuRwglYSYw4CgQJtqxKezyYZ6S6kH2ZJMVhYPuWZ4jLEwQ3iriYFdWyA/50/DV
JHl2bNVFyi9TKwM7EpQ4dksAeOP6rNziIkb1WoXwafgYiaooGO7arAAT5LUD6+GmcC8gNUiveQTb
W1S/pn6KnoZlA9ElevLV5BuymspZqsoMk250F1HlKhA+MyyyNU7w1KCG/aSSCX1KFU3bTuMYsILg
QGx7QKtSm3uZYymKh+xmGobuQUs673FeNnUGbM+mb8GupsV6INSzdKuVDq5oA9kZc8Jsbhx1dGH8
31MSzQ+3EmgOlH8d+tx6fhVZ3iMqM9G2CtsNuqfG3tEsczdNTY7GG2D6wtDMi+0AdQbWqu10W0/a
DVbwyGDgAF56YXmtoNpdm2WzFumfx6QghjogbWTDTSv1Sz6bqbHVTEO7yKaYgv+tLPpK2U4eLHcv
TAk2I2rw1vsARl177L8mQ/7FIJUOLhy6P++WCZ8ZZCJohaJCJaaff5Pu/Bzmif51ahLQCgjivAVj
BuwaHazHWSOXbE2JdVe5eX/R+7g9pWlcPPAINCj/rfrSjAqdK0vNe9Xo32pUg+7dKHkc7KqB+qrU
L3FP4shB7HEvRTlAKvQT8uv5vh43PcYdm2lpHmsppnwxWK7lPDLYVDkKtFvGjN1fJ1v5NyedzTu5
VN2Y2oPjhSfIYTh1ZsiiHfjgVLv1F7RB8icM5+R23dqY28ema/e5iqzN1sdiuQ+yV4wKZ4L2RcNa
2TbvIFo0L3DP+wdCx2cpYbTbvmBaBxkqGxFrWlpInWOUH09K3DfVRY8L10CA2tB+iFgsuwoMuiv6
af21HggrlylqJ3LAQcnijAxmApqNW6GbSntEbFPbSlFuT5aqy6fKARO23B97HAG6VMtELz7a45/b
v5MmuX+0ixrO2XL/UJ0GkZdNHv709JlxMFFOkV3ZVMEMw30tS28bWyQk/6qUw3Kkg9yxGx4BzoDA
C4YNuC4sFcqKQUmvv9R1EJ56ewjQeA+rb2V5kOPxENaHVEe1qZoVh4C14uIWTjzw3ARRcO2WzZCg
e+Ia/vGvA32fYifzHvh2vIfCEN+VY4aH4bKRPakzWWVj2WCjqBZrUYPf4H9pKKfcWq9ndyPmgP+X
U1J3AF+hasePl2m7ApHb5/GhVIkGbj/8Omktf2QqSr25pu3CoyDtaFotDFgUKe+jZZMjMHEvxcn3
USyM/AHyuhoTXF8OlyrK5Zu1kezhoHfHh68jj8zJsUtUJSwrD0+MSVEuzrsFFB9lKTn64VQpyh9u
UR09OQiB306Vv/bXGZlu7rsSgMbHA8uvmsoYsuPzXNhfUuxJQS7NbnrXTlV6544RgBMN5c0uI8+o
kq3YJ0WovaplOFxdvf6Rh5r6OtiF+qqH9UPHAPtAbhqmC6KDfP16A/0vp271OxtoybubcSmSOeV9
iprBe1Qpn+EjB49y0CyDe7+I7Sc5BlJ4n0Koe8mXlmP9ngya+ab5UfFJS87ShG9O9qo2DfTLh7BO
p2sfaOn9uGwQ99OHjZnU7NrNvGHMBo23FKUNRFMSOb77W00G3EtdYpcwl9L3zKvR0daMditFo2+G
k4Fr6q40LRTxN7bV9S/YWCFdZI36PoJQ+d702CKo8PWOC7/yHShYubMz3zyNWGY+lfb4BoSm+2qV
32e3cT9bittesjJCOsnWu6/NDJBCdaz8CREdtHTD/k/g2O1XIFv6bo5xEbcb/00DfIaGbTuA92Qv
Dtv9jDUsfOH/rYIW+c/BD3W65YCKzeZrOXj1Hr+2EoU5p3jLFMu+NGk3obndF286jOkXrN83clAB
xvYGAuMzTF71XqpsvyG/4A7lUYojahJnzZuSrRTr2DWfZrJ0UpIrdoN6r6L1psOIvgumGVxCYYXG
XY1WDLTo2keFzc7vCbrH3Q4sHrKeSMvuK39wLnKkb31vb2qDRb/D7WT2GXkQjInee7Xqt3B8oosU
nUi1gSlE/Z0UbYyI8IHU/asUZ2X67vLNf5DS1GdPjNf5kxGD7/HH4BRGg/KcZq16H/nQiEMfu6oh
r54A+uyRneifS6/9lMStegdYYXjW9ZZXJUZVvkrcqzSQenQRD6VSZw9SJRsTlaPIhsBQdzqGqwXu
sZkdPEvzGDraU24+N01xcDu3wrCw3iNjXt7Zk1PcRR1kuUUsuLxTVDZNV7nIzKrTLvZ6RMftqHkM
NQcr8Ml6QyEs/apalbdHN7M8SRGODpB6vXgvzRFJSqMHS7A00/rJ36DpB6omH3FXVluA4lX6FRR1
doSO7xx0ch9fbcu4y13FejXDzLkvEwuAxdKsndTfE2jJM5827Z5pnYYbEXvuspm11N8SwWvA7/5v
3dpE9iyl/V31unb8t/P1FgBMZ8eP9Tg3D6NSAZcuXKTvQHWZfIl+56r/yRwH+71xRvSBcr24ZqFh
o2xcpSDihvlzX7nP0nQ00msdGd6XusnVnVvH1n1aehiw1DVqKejCfoKO9FNB/GofF1sX2NBVLXmp
3DH+3mkAxCzDbR49swsuiu0kxygN1VdUVeqNXN6Zv6il1/zsyBsBIzJjdBgn40TMtkR1t7SePRvN
cV53B2FLLd8kWV2gjItG1bVkTL3aZbjrfT2+1IiT/3Pg1kYOl2stPBLAz8j479Q5UOOdHA/BPV7l
arHjUmlX0AkrxzzfinJY97RkPPBqR7eWgaY/W2ZiHVV7gLu9XsJyzDsbePnFCS1ln2qFji3V4Jws
8L5nvG6aq2aYzsFOsulpwsdl17dq84m3UQX64zrfmDs/o82j/Gm8N3dImJKOhXV4frXbwvwJJxGx
SJNxnt7HS5slDiSVYN7XVVU/xHpbn0yjGi6R21q4+/oltgSdgz4WYFUGPpiZeokslt/7X+Ng/JRE
pvJbAWl5+0NZriEVV1i/pnT4HiqK80Wzmwy1Y21+DW20wZmiBI9QqN1jtoiKq4qf3vVpbB0JB6SP
LlQgMM6NRfyMgcz25/ArA/A3yIfKLz3ABxl0EjNsJuFJ4Jq/M5SR9a5/C7DmaNqXvgOzjE5x8+a1
rAm7vtIewW10wHNwWIJ35ewIrvn+SdcNPKhGZ5E0UFPc4rQuu5M9x6lJASKBcN8lyLrgX/OiOYP3
lqfeF22KlXuz9zzuAfK9dZjWFyl2BspzuRP/D2PntRwrl6zbJyICM3G3QDmVkUpeuiG0pCW89zz9
HqDu1t879ok4NwSuqBLC5MzMb3zdQY17wFQKcdmhK2l1KxrLfgoQpDvVEMrnvir9p6ie31Q9UC/r
0rx0gJuqfrvuaivmMVJ0/25dCvtg16Zlei8K1X/yZ2qJhd48lJppPvm70c/Mt5hX5a4d5XZntkPw
Xqi7eqiN95KOLCxzqno/BEPxis2d2+uRdc848oTJQ3GpfQl4foB4o+tDxflZt2yICirOOOsuSpZx
B+xo4iYCvKZF2t/V7lAHphaaQff0u0Oj1ZpXGZ2+HbAUvHTLhAtj8hq8kb11cd1Awba4NDNuW1hW
H2l24puDrqK7AcNRh9xdcdGWiQGK92hJ2jk3q/meLMBrV0bT+xQtjR4teg44UCD3UvU1nofpfawj
3R2X9dGy/r/3t0Au/e7vWz7HoT3NbQIL4Nu/j/+7/v91/P/ef/1etRpQbttiI3I9dgcG7NdymOqr
agp1ZyzrwGXU13VDzuD3Z926C6DI5lou6/7XZ3lzgrOS7F2s8k5cJ/qitrSrRt5yZWT/WidjH23n
Yvu727pxjG3bqWv0BkF5K2WtjmASzdeo1EOwMbnXvR6OjZeNSnG7TkbB/6von1VHaaqNGibyKagQ
4vGQWhcgtMundpmsi4YmIbr/Wc4qr2e4Buvx31vX9b+L6yfWdbDtjnlEQ9vvqp8j/S6nPPTm0bot
OV0fPfYfEMnstwQ9ExdVmR9sHy2pOpr3k9HbHxoAOrKF9nCrWxaGowm8lSKVI6qvqIkRHh+aUtpq
qj2/QGQYdh1HXYGnz8iyDut3hBntfH3V6mecsO2L3ykUupZjY15xq3LWnugb0XEd0LSt2rTjjVqH
MLsXw53VUefHXEcPC8S5DL7WDeukh9W9sWiyQonemweRihK4TutfMzORrgCiO0/d29iIJfMM00WD
HQOE3BQOIQi6mHisd1KV9TsGf2Dxte9KtO8gRoaXKMYJPuna/jZqemUvx2128MdUXMJAxRNDKufn
NEy/aTrMvvlwiB38jSQEdCysf6/4yey0sQsuVdE012KZaDLhYViAS1x20NRFitTQsqG35UVJ0cWD
TJY3g110l3X/dTcMnjaYRk4YoAGnSRZPdlrm8ZLtk2sArANftSa9AzqEQYSOMZrWyeMWH7T6ogdd
squQ1pyTDFGFNor5ZFp0FqOON45mNkSHApTx0RaRfiDtUdzY0zzcZNU4HiQ5Ko+ZVmDs4/fRKWl8
EE+DaZ2ScsLrtSZJEnWJv43bVsaBQa63ll2MCF2BLgOA6u+oT5SbNDa7qw/tCW4wvYM8cegGqvr+
Ye6w+sHceXyMdPDInXD6LiQpFRTyU0MN2g1HWXseLQuWN9zTF7xneqeKpvHs40MFgjpPvWoKI0hY
8ON4NyH48NP5T9JYGx8/sleq1w1cm2jR2s/RA72k35Ehz3+kRPtD4hd5uR6QKA8sdZu1vJz9Qez6
5QhWjH8HfWAlFg8jAypjAtJJi8mfgr5EtRMfNr0GDAGz4QgbdbyrMVJfaPwz0LX6bOtTBwqZO4CR
UbnPGgWQDPC+8RJDayEoH/e5kKJHX7LNi6mgpl2N4EPRI7nT/WHfp8P0KgzGTooSPFoFd4oy5QXY
AHl8jWgA3ATl0O/XT6lxcqi1QbnJTWXwyCUWNyiCYoaqS2ewbmPI4bfOzyoxAURcd1nn/rHSWLas
K//3lt/dx2zlE/IFv8dZ11WVhQ6NAp6b4Rh40csWK8dW6p47DCxvRl/OwFdwSjJ42+QtB5QeyyJE
O3sztQU+l8uiKiZES0IvDuuin9aKgzoxdjB5QCRnmAwKlomah/g9lWIqj6OdVDhYMLdOfvdZ59Z1
OI2zd6PSojTkdGP9f3xuBhhVIlD/r2Ovi//4ahMfgQORkPOPdb8fWb9/jMr5JktfmykMH3nm+k4R
m/pB9dFW9Ln2INumv9OGUHLnnH+zaRfxnVEV+3Vp/ZDQ7Ie2y+yzrkt70EXzxe4aJIVt3r70o1k5
2mAGH20gPSIosr+Eomxzi8cBHHA3UHI1YgegvF0Wf5PMuIUOEv+pojrmtdO0r4vdvZvoXXkmz32U
gbifEQpU51ypwi0409lJhFydfzesWwmw/rWfwJKnaE1X7p5pkcG5eTnC+pF1x9/F3hhNxxxqapb/
+ZL/dWhpTNALqf5zSo8qwMzlS34PsC6mg7yn+BXfeNYgmaduDDAgwjoUxxepD5GQqOadgOR4lxrL
01cp6DAQofWzDqUvlkqptTdJFZxNGeOSWAb1/7O4rMOpezhHy2RdRwumssEXjSrIsvV3w7rfuq6q
5WwrBlwB1sXW0PJNBBbG6+KJ9H5V/4kQLtiFXL8pwYT8rS+nZ7Nk0F5Pjf+Qz3nv0SrWX9UuhoZp
jtmtpQFViYG4nSe9H/YFXbUQHCN69rGtOuipDRNkeYoPphxd8lSuthlj3TsZ1i4ZA7LXqV5LJNaL
7IlfF7rkvK2XxICAos9CvOMp+uo3qfFZ6v6NTCIzgISDrimpE0Lpp6JsDfB9JBkoaHTf42Sf/Dwv
PrUm/pAEWWqeljTQ0zWk6z1uWALUgg7SM5uz4cmvhwamOQOIdetohuUxzJACrltzLDxPfj83zro1
TsMMz0uYcuvWqTXSSy2J92Q5EhWP/Datq4d1Wywsck6AlojJo9uylaVLjJMQ84E+R7fr3DqRs+Bt
VuXq8LtqncMNNfRifHx+PvW7VTYzcxdTiHLWdWYTgpu0GnSnwEHd3/1+v0cesnMjCuPGn1X2nWNc
qVAiPYyJXVIi8imeKKlytK1OOcroqNCsR8ounUHFrBvWyWhBDXKlZZ9akqZq+/sZxZc+y7mEbPef
w/xjF92M0ZCtB/89Wo9Nh9ubU+n9HHfd7KcxX/GPPWdDklzssISnGTZCsOXw0lAjEUTB+o8Prht+
vnL9gWEm+1tbiOefddr6C36/fLITLkHf7ORDE7be//k3/e79r+MqX1kAt+HnNyxnYZ37x49dftzP
b1q3/HxpV2a3MWBXpOI7vbXkY7Hstu7gi5o0zzq7blkn03r611lhdaAbhj82FaGz1A1bog3s1Mbm
3CRR5dYYWAQRUrOgyT/0oplg6NHT2MsHI/TnnWl3f2nLnbwUsKIcffZqgnWkMPCjsOGD2UN3CNP2
q858e0vMdLRAmEaVGnmKMS0oW/vTkLDIjjtHqnmQA5oV4PAtmxxjg7uVVSfPjDP3iPCeRNPbTs9t
B9djeqz9iubi7kkJRg6GzA8idnLp5eZkxugvK7qeSOhsUrJbhVA/wmI4SVQ9pwJLxAkEQ7kU/AqJ
okOC3nePjphhqp0cI0m51m0i3ckxQ94SP6O7yj8KYhHs5ZZVw9gjk0qT8886BRMXZy6G7PD7qYBM
npfVIJfwTZXu1g1o0D7aGcVV1fZIOeeHpnpoUjHcDQRCrVnDQs8Zkg8zLSPAy2J+SPAklZis4JCD
7UHVmZAd2tEZkZoKm35DPb30yogD2DKZUv9aD+j4s+JoBoNO1z+Tgmyxi8Zs3KoFrLF1XQ6BYTfj
skbC9N/ruplAAqSpuqtw0Sss3b/Nlgk4Crs0q7vWANeUtnBxRmKYu3mZRKlW7q3JnJx1kSeIdhdD
o0Aw1Pys+l3fGOIl0lvtZl1lSZUKl2ycsQttis26bp1oqq9SJoLZuO7yjw0Q87Sp+fnidbWuFtR3
pyI/rF+8rvPDwTHsVvPaqaZivfzIdWOUyPlRNwAQLqt00uoX05S8IQjja1FuCgTBd62iRFdq5t9j
VPmHQdHOgMjT04hZ1d06sWZY/2Ct9O3vunTqc0zcIPMnshRLSBp9Dc/r7ibRE/2OZL/+89kuMjZz
4eN+FLYNLloWgzY/xWNo1ktr97OMQ1K1rYtUuPT5sj0sdfW4BM9xY93ONtFBP1fUiqpO3Nl2It3q
0TFYFrQo/tdk1Ou3jqzlzSTSZViI3gf3PxozfvcbEyhH6cyjdz2QKRcG3hXRHYZ33aUsJu/niprL
KKDXuHWgIje3RZ0FV0GS7KrGxUPpB+Nx3W2dEJKpDrZA5X5dXPdVoKx7ekXn+PqpdR2KihRJQnJm
DDe6thzYd2mu2XdwuecbTeveA7+GErKsV82sx0kqdvzYQvm/7gYB80DlPjyvexD53cmRoh2jmeuv
mKJ2LwW2cYdY1LzDQazaKKGFl8E4m3frBqUF7imXFGfWxXUDwBRxqVICRpw3JMixYUspWdPcPuL5
m/T66XffkNwpZmaNuUvVKt5aEx0T4CzDa4kawsOeJdloJmQ012wrf6vZGuRw+C1XUM/RVbQN2lAt
IX8wkg+1tBRTocXLZJ0Qu8y4ZeHmqc4j0UYZYIcnYRbiL6Q+H/Dwv+aWRfh6L3mLlx/eGjb9d4u1
io859M06h11zRv36pl1UQt3SwrjOrZNhbZRcJgxqaZxcV4Ku7Xa2SsV7jAG+FNNj+NN4tfR5y4Td
9auszqRZWkaxi/Dhd0KMjNRhXc5W1UMvshexCI+6RUlTLz8BbyKUR8aqP9IrwG7QIEkKwN29WSdq
1Y4zBkf1wt/4z6ya2p9RosLAaHKwj+vmvp9RiK6zMdgZkP9JTJkDcD5FOyh7P2fMmrAgSeCMxJZB
CXE9iz+bgb0cl6zMDvYJdgcozJAviI00aRISu+7v1IkvH1pEWlS7EfsvT1ceAnwdb4qufzU5rccI
O7Btq4j3cBL2Zly6ahMOU9hHnjjZZv17f8/2Orf+B6hhhRsRcK4kXNKOcqd6dRKIfYtR242hFeXB
YJCQVHHtSHK3G4TxlPJX6/qIQh9Rh8x/mEtAqYnJLYD0s6R7cY2IeRGl5UvHtbn8s9a5DGjDpgIL
wnu3V24ayBZBZVDo0kpIfEk6nv5xYpAoc94MuwGhaCquJGU++X4SblWof4oslDaafiqGerxpQmP4
mWgiGm98dTlz2fSeKWp1g+S3urHzCuj4Optbdq9s1tnVenWdWyeJ6Vd0O9nQMJbe+WKxYym1CoEO
Qcf/eWGVtpkfogwQwKIRXf7MdbL+wb+LXaZBllHwzfQXDdO89Ciup6NYNafrbDuT8Mozc/J+/zPr
dfq7uM7ZyoC9FQJeHt4FnEAm2tL29zvROxHuOqEfk6X3fr0O1km0LA6UOLZz1JzWVaWvY+4QWEQj
q61BvzoaGFLP/7cvivtUaWrcR7UcDdiiGvuZNTt1OCRAvhDJc04XPkQlsDFYJ+tiHEEhViLpuyak
HI4YQ7bO3Jg9rihSPB5Nq/A0bLraYpycIMNaN8Sf2pOtilGMKvs7cj9fdjo+KuUC1iUewTe2wHAO
Kf1E6XyjZj260eScFVXowCijUDqX4cmgF+Yc+J1Lvb1xhim7ZAqviNyudM+GsnqUq9blkVFSQiez
WFbdAdzAMrSd5Svqe3U/DzgIGRaetOZLW7f5VlCEoYu96/FiaYJt1GJEKXJH6jPqI7QJerxweWjE
t0JVDHdSJmnjSy22ML26hf0Pnm5+0kR6yMuS/B2WRFEj3qqhwrNwSrfgl6KNjtCvaLtTGNSyw8sR
ZXJYFF6DICPsToBf6SeJKelKMqXXICapgpbKBcoWbYdq8YhuNbpwSVFQnHbnUh3wN7YarwRR0Vjk
GvvxuzE5MVZvY5XC5+fePgVTErsRBlt+HstwTbEojRTS1b0M+FaLoeNjmln137GPIlumk8odZ93a
+bBupLLdt2rISYBDFwmDMy1CtOLNIOiLGZ5ta0ldYgRJPNZ8mby6l2eLosCOMY1Dnuw0aUIILNHv
3w3Sjohidqk/vhM8hxtrQr9fSkYCm4g2HWsm9hRocyzwaLRv8ocHuT3tE+s6gkDaU/GUTzTT4p5h
4cAg5/yjS1S6aOa7AGCwFVgyXludgDmF6imUvlsfb5l6PC9XkBob7TkN5786G9284UVZMciWTP9S
qN1nlUFHUrlFXWXoMWuaBuqNoYljjhwLj4ToqUgaHHANdGIouL2UdIImEIXPiZy6RrsgRWAtO6Pa
vvi8Lzworw6+zPiDZpRwLL7LqOwIJsTcu3TlTBC99HNXSdssaPzrBHF9rqw/ZYqrXiAHH1MvbVuL
geCg9N4SAPaGFh7pldvqdvglwWF1ihFvYmWcX+2KhAUJSEX6a2KRCNdIiw6aQibPjuUrxAXL1abU
88P+cVKsLUa4tI+EtGJJQqbayghJSj6TSum2czV23hSm5VaynkMpzx09zvxNnebkZ/p8qxtScZpD
Dji0ZAYjRbkNxrgFTTkdOvmDkX/o2pPZb7r6oUmwaq3x6yKfvzHs8k1pe/AsAJIsDdPjtn+mI1cD
dhSHLi6emUM0qLgz/FXHxjDVaacxc2Iz3OtCkp0eZJcRi2dAYpWgSRLMV0p8VMleHuO+YkEMlZVu
r2iBzrbpJbD7Dz+oaqBOxVc8v85qAnwtDT9pzs28Rn3CQvGpp1+Sqgu01OFog0xdahvt2FkeubZx
6kxSZjQBG776TfoGhInxFg/6pRgp2qf2SajslinDWZOJ/nmmx5se1+G2bE7+3GEgm0877HkN3GXz
cD/9wTmbfPVjknfvSoehvNxOdyIm8u/mBddbkAjEGp1Cn+AJnQOZ7OgZBmwYcE24ddEBBIs/ek6S
U5eYAkuadChHgqxQKJXb7jj3speaJPyxFDhq5bbOdP+Kt2G7obQTu2NlPhlj5ml5x4NAAkObpq94
3KeeYlPwbuo2cpome6FfFJFjyxh6TCL8kujeNGqMhBefWDqjx00jpc/A/K+g0yyneekNCHRVlKC7
Hw5WpH4VUvKVRepnU2mYBdaQ+WXGUGS4d/nQTVsro1gQKfSyWyl9ROEUvCpkQccM2N8wFQ9yXF2q
JVGVT0sh9q/WmFgvDPzgkFbZphcO3Lt6M0rGIncub/swdqLCIFuyNOpWwXgoFF4KGT1CBvA+WC88
NY3AjZVDnUW3Jo0YTpkWlywpvjPNPFSV8dFEDLxGcRdaaeYJOd3TqEI+yG/xaxl8dPXWcNPiZhaA
qvYqOtA3nRZD5Bn6xDMk3OhVqZ0cSc9Hz9ekTwuyUej3NKJH2kZgKqW2prGbxvoRmzfK0JnYkQXY
6TOZzDB/ykd5K3D13lqhQf8wPSuRzmUmFa+2XMQ3vRuE1sIQu++1ENp4+jzNberBn3kM6/mzGI0X
tZiuveGqmVFtjWA8z6A5EwPyXIP/pGIY5wKMtVU0cAYLlYqaaA6J79OmbeyGSPKsCK/7tykq3+0g
fTTK7jQa9DTKw3PYpvuGHpxk5JqI22YLkg00TX8KAQfS0AYYrU51LykZgUu1p9Xcn1Dl9XRfNcVA
EneCGQcfGmgA3hWB/j614zve1JljptJTYwGyaSP1rcmSzwGcnlaNb+jL/tK2S1+stpv76NCJ7HFC
Ru6mcnFfdsDLIzhMfUJHNefjQWAitisoA9Dzp5E7auYdBUhgas0h6LornkZ4CFrkx4fW/NuIBjQF
b1g8trF6zwXIXwDKjiQGLC/lHGxTelLb/JqA5nGUedA3wrZ3o2Ef3rIGQB+0oUMx6i28/YRm+Yn2
iBAfTdzYj5hiFBd0w7TwmWDTVe7I0iezQ1a41T/lrD0l8vDa8aMY+r1ENGFA+kyf7Vo68uR7oLms
dLrO5NQHFwVn+kJXd2087MfC3zb7Zsi3DaeFhwQjf2qHo0NtLyL+H0ABm+UlIku1b/FTkxuMxUb7
lBSwPjstoZ6Sb4eIu3ew/L9pioVyQn9aPtYvRteeVLu966zUxc/hWrbBu54xbkRChnXDkL6ZaOrh
kxa9S2kGlweB9efMtUFFAGx8TthQKwMRzbixNJkG424nGGccbEbLRXbBerQmDohkclXcLt2L0ZJU
nlNrdODw3Kbx2DiVCRFQFjQcaVnwWBjp37Idaydr08Gr7A7HSESHdSgfetm+NzWCyCmEnJ0H/VFr
iLLLzn/vWu67uVO3BjBvs+nPGtk7yCmJB+LOkFKqoZUPSpTeKZC7LzAIaXQKSKFp5A7rXuMkm5xG
LE9mHuhK5nWqaSP4tyynj4fMyx6aDEZUn0jyVtVgNjR1dI8BfOvDtucFRyR5tb/ksetOCiAyRmP6
3vLbR0lMYDft7l20kMYnKaLvpXuvG3sb9CBFmwiPYjuxvZQUQU2BI6Ux3stliZuHIKwSsVsFZAQ6
Wc7IWCf7bO6tAyaTL2YEvIc3eNeXX0pLbDwN3J4FfJ04OgmpwGFugKEYc7lU0b3C48dDnURXE/49
c1Sdgqj4xmQ0dITSUVbSnvzGwqgk/6NArrPmGpWEgiOYH1n4c+bnLqiOBsFi0OaX3qZoiL8IqKsz
AqJnYu1ni6KFqweLV4Q6fk46I4DE6seLZfOqMSYvsbrFYZC3uYGBVNzAUa1eErXi7hhco57lW73P
RoLxNHGERQxmpPRtBNF3Tz67PerFQsjSR3hv4/CkF8NGUfWRwArTjMiE7WB0d9IwlodISu60gIAc
T9pc1fOdRmaqquaBgDbsd4i0tcbIPBJCT0YY/IFvBTs1oWcvVCruAC4a6Zuk30dUJAff0EacgVuq
lZesBGMG4l44Kd22+1kPaq+BiGkPsRvP+rnubHpTu7+6dIPV8inCmDUnCQ3wkd67pNwgZbyLeyG2
cl69AVm46fIZ4nOxIJrfK4Fx9WgriPWL8KkUJpEQPVAWSQKnkgPiziICM0kLem7taFrSsYY0Bzc2
EPcYE6oQ/SPuQED2w4Rnu6FuhTY9qrJxqmLuwJAznAhMJahK/tVNv/fSFuJwtgkVYxcZ4/s83tA5
85TSkergC1JtMoXzhJX4BSUGbSMz43UDrVI7LSl4/UWCzLf0trnQQ17V5igpWwPDI8fWpQdRiG0P
4HZ5SBUOHFSkUBMN1LuFLof7R8KDTdKOoAPf+lD7oxrStPXVHlgyElKIhgxP0xS8HRGhbnP1FxLa
AQITbBND9CvE+G0UwkhKtG/NaHPHGEn361CTeG6SQtTBC6ryNbJkFaqc6SW4nDqSzVVi6uoHCZe/
eCiXxz6haq1SuJ+wKkpU5R5gX+bRKoOAUlM8OSn05QObiByxp6oU9q1kJ3S4tMo47k2lt4gD4tIF
NddAT2lfY6UCR90epYirraiF06TlU5zmyJGMG8CY3lwQPw+tjasvSQrHSMPdgOM41M75YtDCXoqv
SbE/y2yOPRrZSi7T7mrmw5vZDJ+QRPfzNLmGqrwXY6RDSx5A9CK+8Mdah08y5C51ELkUD31iXrvG
QpYRZ+fe6iigVDKFbPst1lsc7TPt0W/vOyGD6oYhioMYjjuy6XtjmJ9TXZyEYnDrBi1+TtQxatm8
LRl19EU+eGEk32E48qT2uGLaXb4Nwuk+9PWeXkDzSkEFA5fYh9k8v1r2vWVINImoC4sva0e3bWMC
bAJM8HWBF6uFN0Gxxebc6euOekO4k8r8nKdPYPNsip3+nmvSrctQ24yxwkisV9hVjfKNpBqaa900
AcBOkn70LuANbnf0nOTmZqjkVylNKbV06s4fYe6NPmZ4KRi0yuzcoG8/w4rWe107EF80eUqAMZiO
TlTJ6Gu4lZMDkbQOdTjFpSqyXaXoDb4GP4TUllyf3ty80hTXsuKvyQxfQ+qU09RlrtTDBoxtdTqY
00shonTjq7tUUJDO0aGiQQ02Bj4whehekzxYMtSM/P2Y/5pt1C4vBGoltUKmFb86aRcjIp2M5Gkc
eXvruHpvy4GQozdayoQN5eEQk2jbtGEof5U+HhlJWF7aINxqGIls7Wk8lon6J5UQ7IYx5PeFN1S1
n3QkPVEQL7YSPSpOxR2/sSWTsaHNrTQMzSWftjYU4Gki3U4/V+X5SQCdrUAWWKFESKlqxQ3av9Qn
FxJFX4WfnmRTAmoelzgL+Tqlp6jZhwA2HJqWTKcu1K9BAzuVPimGme+CQnk3FWlvziP5E5tuHq38
KgpQp/C6v+DNfBBRD9tKDS8zyGHIvkni4gYLhWC+rUMsXO9G3qbciggO8w9aYmj97r/xt7z4NhbL
Ec8oBaPzrDefbWU8TjUwEjhzeMlr9W1fi4+cfxZIlGuU2OpOWiyXw3I6pboM9T3Ku20UMU6Tif3L
cnjmHqUNhKb65XFobOpg2vE5quBdAPg2PGAr9JQoquThgLV7RkjqO0Pl0z30ZY8vlaW9kNt+NLOO
aJPGVH2m4wzraqQTxzSxGabyiPI1Al7uTZpsyfVWNe01b7KhvlcKvVQZPRMkbO8LTp6TD9pVShNS
hkJ77albKsHQe7j/LDwVOziFungMZmOvpAToIsCUj6cTEQCkPcawlgq7teo0Go0hCZOwurPD4Fr+
5cHrU/kZUFaOYX9NBSM1o0ZPEw/Yogj5NawxapjUAj+o4REAabqlh+suNvsTZQWEflJ6EWnQegwC
T8NCbp20B+UjyK0Ps2ueG5kLM9Gf8b54UI3cEwE+hVgAQwHHSHa6aWruFmRddIjvG01+7Vr9j2T2
5JXpdGs0vOtimWRMzPvfnCMNxUR/qLpLUsEB5wFAG9wCb1be/GXwaknBaYZUCFL7lKjGTOKu+Syr
cVuZ0nOKJbFjhtrgDgWBt6zTzeBztRDFdHlhIxUXsqOL9Kbw2z+5QEIRdjNQStqf6u7BTMVRy4zG
VaWOmCqn/V4GUD3GkuSJxZ+3s5UNUnCs6OPiM8zCPeCKmzoKt3Kif4VWTZ6qpgqIkypWitFOncpL
YmAoWlfpoeyxTO3kckNX+EeiNLSLqjh069EmTig8xy39b34OOFjf8BOOXXhrRjlNwsMplxT4ToYS
Ooge/UG791skFL7/PefSo4qV0GgU4aOUvMNMzPVZdaVAphtrUC8T7DFPa5VPs2sPqh09FAOVdRSA
X62/nOwwfZ+U/iXJ0VXjtgD9quBvjobLlAznIqY9zw8+CCE+MFYNHbPot3o5vXflosuTeZFLmU1H
4FzAHlfptiM2XzKV444qXuhpE6lZOVIxgFfJJoTvto4jRdLkpyzFTqnQ7zNrEFTQpbc5GE5yBULa
zs8qj3BhWru2KCw3G4Dc5e0mGqLXKK2F+13p5aeupX/8sqTXUi2uGbTG1sx4uBg1bkt6Cx7vOOfD
xsc/ni4ntNpKeURn9KBKPc3pKH9RWeynASxhiDdoHMsk9bq852qk53wWmidTU4XBFaAFyQdXdtt5
jHFKjJLtHJhHFJQfhqje03m+7eF8UVYzztwhL0YCrU3qPDsv6MG0gp1ax645dDQcS7hFxfMF8dIN
1Np5V+naRgdvwPtHwY8ydS2Vu6uf5X6PpwMUfdrAR6sDss4fVWr2/WiSvDHJpzgaER1XcX7W0udO
JB4Gqnd12L6GPSXw5RKcJyymaCyRt4HBhYJ+4jKn/o6M+Ktvthcyt7c+oHxGCejQ0krZ4EJ0TEX2
0IbqWzYagoFeSFiLnsqyoTyJlhdjHj2srQKBTFKG5HG5ZzT2gKn2a9nGn4x+H1GBtgew+Xgqz76H
7uVVL0916b8RHtCPERKi+CTqTxKFnFrBbKWb9GRjZeqeLiPSevGkETJUAf6Q0qkwS+nCWPNlzMjt
zp25xS879wrdGBjTj/Y2m0HRzCJN9nl9zguJAgEH2FiJ9Mm415nQQojIt/bjLKGbzEBWYpIVjFZw
00cDg0bICdT2JbeMdWyLJ303NZlyI6VUsCqUCFQiTAZqVigjz1B202RXB+RxkVNPeDCNipbdS1MD
NN5Mmt26+LMODH3Mfdmkvmci4QDEX6q8q1rMxs2swMtgcX8aXy0RAePGwMIwx8mt7OlQmEjSETm9
G+SRFUH/qal10p6/ZzsrBKqd8Mn0AbFnaPM8p3Wz64nQ64F3WF+TgIzaB/yFP7o2XZRdvH1maTgI
pbd3pv9t4tnpTqnyQR8Z75qGdrdYFgE+x+mb1AFULTRCe2NQ/vq5xU1DhJ35/h8tFp1LisjywAYI
WwPiLOf8TQaPJau6iYYlZAulY2jSw+ebn6GtfvYN7dsTD2G/8w+QmAGkk7FqbfXFToB+69tyks7V
8nXRUoHRDNqnBsj3tvUMPw/sYY6zxJy7/RSfZtm4z8rbMha9E6fDQx5QfU4t61CXgpSmeZuoqMlN
66sedSD+QXU36ek1XkoHtpSRNhzro5CDwW1qjTvCxgUeVdkN/hi5VwXVSA2/9QiuB25r7ZD3AkMd
ndHbXgtCAWyCzg7ZgEigmCVM1EQzITQG9SbWy9s67l/HbDFaHON+52vZ9xDNzbmFtBGQ3pZ1Rspa
YPOCnTTqA5q2sUP5NZrMsx18q41GTbbGD81iwFlGVs7jMX7Ihmdfi6ALWYzRwkALHCTWztjCchiL
0bXsmLGzqQ8ONdVdHMnKS2LztIYdy+iWFMuY4Q+lREfRkX0xenFhjP1oyNlLk1npRqpFRKNF8Apj
5H8YO68luZEsTb9KW10vdqDF2lRfhI4MmZrkDSzJTEILhwaefj94spgsdk/b3MDgAh4K4XA/5xdQ
2F19C5tJXQL0YBqcQYcOtkNEDglStcs57LnudMjqOr+xPmdbJwVjSCtJthiZcpV+MMiFbVTXfplg
8mc9oUq/I7mChAoUdzLufTOwh1PwXXLz1F0mtq3BaOoetBRBQNVA8qUrSmBVBKys8jWJBdoveb9L
R+LMWmp5e93cN1nTLsaAxFQ9EXxynOSlJcjH06ZQFjmghzotwn0Qd/MCWv9sQXFZEK0MkDsZqqua
ZSRWdOtrMaee/C+CCMtSSxTWrs2xJmYJTLa6CaAGtixGbn2buzIvCHa2KryT7tzBr1uCUSnXXm6h
kj6S9rBnx5pWEPGLprYnX8YNgzJCsq1CVCpY3i2GKmlvBZ7pqxp7o1mQ/0Bc/hRYYpm2xG0GFDW0
nrAma6lyH3cCxQ+eCKEw/aVoI/XU9OomY025GB2Y09GEY7mpXrzSNLam2ooNCpH7ScTOwk7ydahj
2DIFPByCwKwPPfH2xAXgHifDk50DMlWbR7Jm/P75BPSHiKwf1fFNWhBWZ9+KTm1sY73SbdBiQEVC
5NGxccifioqgfWkMCqRY9CBTL1tPjcHDuK8/IdGzzq15/VlAjZu6vZUwk6ZR8ZTbk7Fz9AI0s1mM
N2Y954Qq4DTYb4Dhc5KKdW2KnzjcjbUZclsovQkBuyYQyB+NbZZtPWVplS0dLfeXSK7kYDlhvZbx
Esu2HAGo+S95SQdeIhn5CxtpZS1N05z9FMTRMuPnxua79bXG3sVRAoCJvz00n6fK5hMLi5eET0Qk
JrCZ1kjJ2G73bHkWwOIkOyL1ORyC4lYlhMIdlS98fpV1mNTIfdcV2z1eWyvHDUYjHVlnVlkOuZ61
7ZbFMg66ncnGHXvhDIvV1sy3JIsNNGI2XncqQsxb4Mq+qLbZ3GW6v+7i8dnoYV12TvdY+3A9gQFV
2xwjGqbo5jJEE52U7yYuQYR1gq+lYbcrx21vAnKoBA49HWGUYCRsbpev6DfzFY3xtVNbBfNpFwZM
52K7kUNMECV4Wp0InY7ZSIvDZs6dbPnIrfFHgvVfnsyxYboZcn2PUEkxsaywuOfMUnsdAutF1b93
w/SK9AzmFgiFW+I61baKMo5PHNp/QXyLq03d3qgpDApShqjX1JBMiHsofXfuyTHbuPjEYbeuQ+Wz
V5nuutUqDNeipDiR+XPW6eTijmeS0yHttVQ1VjrscyD3smJlX7tF2MdcoomRrHhs72PDH29sXyW3
wdbHzIHkOEExbBS04MEh3zdKqm4q94rGBQtDdXzqBm031SpR4aF6bDoyInbfLPUgr5dD72ksFNOJ
dx+cwrr5nNqkyIzvehddXXb7bIJ5KnbdANSI7UA7kIAOPYU1+66CN34J8CNRCsysMXda9bXyWhXd
ZyPA1yv1T0kLttJsX3uXgH4ZE4IHXfnQEBTA781D9ze3CX4Yj53P9jBGvWENQedFmdlroTMeBgfr
giyObxWzRD3fGrnlprJYFEBRVlrHns+ZNfHrMn9Tjf5r06msWOx+pzH3bGfR7b5Iv4LdwL0S9VPy
veyMdae64xPF3FVhTPjFSrchEriADVeJEu8yFUPnyjeuovbim6Lm3jbEKuBLXoylBzyQJLgmPGsd
Nn1/Lt21AXp25Q4mbhvtyzgWF56wMatgY2GW0OeqIgcHUm7GeCbsNuw7MG0DID+VrzEkK7YK8b2u
ev4yFIRew8KKOCNwkgZFe8ltmLnKN2Lt/Rcl2JF9VZF2Ms9dTZptGvJvjjNrs5hsjaoaYF3Hr6Kp
0zbwpvoSzQeL6FsGkvZGVtmpwMqIyEOZ2Hzaerag8YddBvwRTK7OXIqxuqt4qPhX3bgqBfOwX2oP
cRvF3Afqc428xErTdWcZGDvXtq2VOXnPQRSasNyIaRd11q8rn41M1sODiBfVUIi9GOqHzimnrR4b
0bqr0vMAZIzcMdk5o0rFlj8PxsZum6AjPJCrJRPHEo45FpY+MhVEh9dGVbfnrnTv0pwvNJ/SRVZq
1bnxmhIP743LQ98t0WRpSG+gOnap/JEgP2HGJhy+9q2GirhDWj5utSfDBllY1l9KgZILjC6WQtna
q5xLRkZsVU5mvWTRuvahDnakWNHMmY02+re4Gle+3TXYF94kVTtsEP4GueifvSk4BTZ7FbZlm0Qv
w2WvJMRjtP5Gw3+ARc7wxpSLeJTjXjWjuhVtQhjGDp7SkfynyXMpQEG6UsbvA/7BsW9o58gyulWT
Z8FGSXFGEJr73bHAaGbN09B0/sJEBnnpjOrSqUfmZ2N6NQd3VxnYZMffHZsbdMrSb2KAW6s6DWs/
BROjfAwOvVE+VglgioabS68f4HEcvAqET+CHaz+qUPFo9YXjmd9mxgkLcdRJak83lr7uHHWQ1yn5
l3UX2HsPyM8NRMVHbbYZD0qFbHvBF+CYr3UK2RIeUUHwdTP4LqI2cfrg2eSpdQePIrRAbuxivHQG
2QPL9D+HVxAozCpLv5/WrQ50v6tOY5ukW2AZ+7HzL9iFQH0hFpFoA1AdhzGDcXzOcuutmoaTabYX
VqnIFoeHxKcHd6cCIKjeJGbL3T2vzsijXOw4NFnO1hmRE2MnrGavDfigZ8O9Mk7aqQULpIMD3hTR
LqtY4jae8aYnRrvI7fpZKZqJOFfCw4DvTYeZKQA9VW54aMilEXN70c2mOWqYxcahO26UpvFW9VQs
PTPkboluU5QZlgFzfVFtkVXag5nkUZ6oOvz+8ktqYyfmDwaO08pbYLUviZl8bapw4u7Xt73gdzEj
zAvxW9/YU/0lMAhCxvFMp4/JoBl4POmFGyxNJMqIMJCxtfiau6rbAHxihr2Jm/iR3//O+VqVlbcK
iBcQpiXoX3vqQunZVlnB21APd7XuvJVp8+yO9T1ZCH+pxwo6+Q7GWR6KUsJnO2BqM3qHPKqCa7Bt
AsnG8sBdtNkk2PKrZJ0d3zgglPZV83t3KXJwYnM2K2+g57NTS1fY7uy7wUb84WY0xq3DPygPim3G
xO3byiejjb4jbpYTeRbDtlCBtUF/D6u33Kmf8ZkiGp0XF2FuNJ8nJ3M66sreLjM71I/zr3rigk0f
1q0bAalTzRJfBnin5Ww/o4wA7Hzt1dHfSGi663DyTgOQtFWuIY0A9DoSKpheL7wZrElbxFF4KgsF
10ojO9qw1ZJcZNtmtNQ1sDmL1UW/bHN7q/VDgNpYKbBgEXc6A6Owxt8/MW8qNqUBjE7cHUOI155o
mOG3Yxm/hYWYRaeavZErfG5cOU2bKA7LWzZhswfa2D9pU+gdiGwshxrvcdeKtPXg5A9hWV2NFiMI
ZKp5G9Gqz8C6ukTL4XtbJzthKyRIly+jUcW4ykiOaOrdAv9G9G8oyVgNJDEGzJ1ATm1Fo5Trvrw0
k6od8qzb9LkSrETCoqysd0WusW4lJhzlEb/ekK/dcDpFGROQH4p8rZbNTeBi3B6o2C6AONI8pV57
qQJdufuUDtW66mqWAE1wVTQW/X1evAYk9ESMGaUXKNFKGfUXuxEXU212mZeO60ZjvZs2iU08yIAs
lKLI4vfXJjC+luYhMJg18Ql0SId998A4FKYFzb3z3vBIeSH4ZQr3iQzKdsAGDk7LwWBTGgYsI4ZA
v0BYuYS9eon6FrSHti+DNNtohAfszL4OujdDeViOlgIjxRGsa1npz/UQPYCwZDmKDpXVdBA1cvuc
T8a9b8R3JnPKxnXabVJNW6/Ubnye5JBFl21BggxrynUcE43EsTOOqoUuBmMFjJKSG7DYKcHF1BlR
c7jcURFux07bOE3DqoRgo4dnwaJU0qM5VK9+3L0mNbmKeFpo4i4VbcufBsqfX3zSQ/s1Gqy3tivQ
69dXhpqWW8TvyZeNCCsIdu12+JWQLAn7Mq8InikXo5geQst5ip1hp+rGXoQsVZVGPyK/A93DBKPT
8kC0arddHL9rprIWaskDA2mIzjM3luAJq/ZfqxzZwOSraZj4sCV7grq3tkMkLm2K58n3VtU4mduw
0R49fFiF8D6H7YyIj8Kj0gOkAGiHC0Q2HK0M39NCJ8CduY8qKm6tX1wQPOpAXnX3oiMW0wSQYQvH
PkEcw9DOL+8yiAwLbxqPeeutosnCRYkuZEyOBjoppFndjeVWd4aVvVQ1XmWK6qC1DyBN7R48k/Cy
4UErsNz7vtFYsFkrplwy0GgkAMM1HxMMOqGbIC9mGdVLrrYrBZSqwDV0iPSLrTl4hqIbGBNzb0t/
Nz/yyAs8T3liLcwwh5sO1ccX1q0w6rNVDe6SXCPbbkzrFoowrmlr1+scTE/vgnwcmoPekg0OSKdU
yjeUHLB6JLa66CsUJMGl6g4/bU++PE019qXOnhA8c2OklTzXpm2rtU+ZSggMVaSZkb5VIHbXns2i
hIViD1tlTgOiJxUhO6EGI8EBVr9+/UW42qatzGPrOOihlDhDJszZCFo4BQHNtjn1pdmctCJqTwQg
JtJ6vbIDPtIvaqUc9lltlnexqSR3bKvnc1lR1PAf0SnisWn7aEH6YaAtK0uttz+a6agM3RpbQ3GR
VcAByENY5uePQeI+iJnH3WFtTXV5RxxG3AEXuy9VxDtklYG961l46u69w9wrxcB0w7sNVx8DEUiH
pd/ryl72A2w93A4C+/p5VHmAW7ILIVSStuadybrarpslCDsLGZe/6tLIXWqI+lxkD7S7RtAuMQFt
K+kv5tD9OLC3u3XNvL/5rd5kbYCUTk9C66/+mrBRsTCP5En180d1irXaOQBhJAeV9WkxYj0VWlf2
IptSF/41xtPzQfgAp4qyb25k0faKZPaAm9bRELcPXhWkB10QS8yDvuXJ0bi3eCAsU+g3zTJ3hlOv
MvnKS8fKq5cBYL29LMapF28hNpir94EDvz/iVUjQbH7ZKkV1LtHeu8qXcr3ymayLeZKv1EdYNk6+
GxCQoHvfimzHdlpZymIE8/TUe/pjJhTeh6peDKHV93IcjSsJZVTiKAeyckB9Ivf8jWxtYms5gumF
VZMWt/JgpaLaJBV/LaSywnDZ2gVaF31WL2UziObilheMdhUezMzic58smkJQVyS1PsZJ6nFgP5Bv
CVLom6Yxogsh9nBT9EN6JQU/IwfK8haJOmdVBFF3lyCpuapRVbgfK2Evfdg3D6y9qmXQ2+lTQ/SN
/53VP4cTenZOajmf8sHKF6nSFl/MqnzDVBa6ZJU/u12cfRvKHNpgbLzmE0D21C2+NwMrioycChmO
YtmpJRPHpF79gRXNojoSrQKSm6FCY9ox8AOsiVnudPSeim1ILuSNRMTBaCbxmlbOrQPC/2vUx5/d
PKxeVPYErN5q77NO7naRxOm4icoAaxRPE7eYyaOrmTpMQbPhsqwLkhJK5aSw+OmEuJUNWqA5TBJ+
uZZF2VBFBIfiIFVY7jDUe78yGNY2ELOVLDbzAIWju+tucFHU+/kaeD0XwKfJo1m9KMLlVDnqRjE0
VIjnPnJ8j5zgdhBW9/5WZUNe++02r8lpyS5y/EFRwfl3Ifn+QoBng5G+m7oEu0hSoBfcgrJdK6wY
S9AyPPE3U9aNMsT3iBhEy0qzmi9Zqpx1q+wDcsS3k+uH30VmvQDw9p57W3exQG6gzfZOSlTFEwcl
L4yDo/fuhs1rx/8/08mLG92n3u8+WQVSLqG1hj3ADzQl023ulPbnwdaLZRD0052nRcXGszPkdrK6
uwHd725xbfYv2JrWK0Mk6hOIwhjBpPAq1OQun3T9bJQZQguG3ZOaIBfYJqE4c+OQKAqK5Jywddoa
aC2cksRMt61AJSXNSXBlST+eEstotkYOqiA3Sf63ppadtHbUtyjbBCfN0+0tfxTnmCQQAQomXP5l
Nzmgk20JtX9nWHF4y2qEJZ3m2N+C9AZdCfu1YR++qJtgvJNdI2tSiMr81XXo6t+6GtCc71Q8vrdd
YzH7tsk96Kn4iPfZtvfRNkVtmXCGrCPgue1E2YfrHrvQVVmpZP38/jbTa5yVY39a69HU38oD9rLO
0kBOYiOL2txP62DiBkZpbUumNoy7Y2LZqPoEez0Sw/t1YUxQ2dX96oYk+OuEmx9CVUT6wfpfm9JD
9gaeErtBd1fgogLGsocMDC/h1kBVeAVoZ1jLur5w/VtW92D0UdwkJ0Q/Wef0xqofkWeSpT70szMS
ZTtZkgPBT/N2Me55wJkZQx4s0/IxbuY/9FEHnrMilWvr+/ZnP/IfKx1pu4usKj03R9Kt2hUVFupD
mjYrVe9BVxBAaTZKbPLbYQcZrmEjwsdUpoRYll5fHB4LAAHmSmKTyfK9XIsKAT7iuO89ZRHhfEJN
8+FjCNlQWEFzsUmpozntIgPT1xfNH9WdDNznSsqb4Mb8HyoDy1Z3ikaIX14oO8qDbICHSjp4vnia
SuDjiWfvg3kDKsLKOHfEfy5BJoC1oBr4hahhTZLHKq56iVCFNcHHKVoSjoaTv+V64d1GAcQbTxBP
l/WZ490j96Hee/NyVwhoMUrY0j8vDkWJKpQ14jbtj7lYy/o2ZEfUt+UzWRwHcaIBe9WY1GVmYTmr
hb1yqB3upoU8bUacS/OhQ8rcUg6yqooTWmX5/VTWfrR3HsS1NFO+/1Yvi7/VWbqr7TORrHuXGCq+
V+Mh1McfB1Wtb6OWzzqZ4MWz0LE+aTHkA7VMyi8k7V4ts7RfFCd/ajSt2Zu2YW5dLQ7XXmag+oEG
/JNZaKTPYHjkust8GmjoMlVp9IzjJabGTJigMpR1bYwHF5Utf4yNFahw5r98OI9CZG9jiahnW+uf
AqtWQZAWLjv2Xrnpn3e61iErqpK6X6i9Eez8LGdr3UDtcvXspfS0z/iTK3cIZheHXEdmMHImAAlD
uxFZmT53Kkm0UUm1jQKF64vtLxkgW7fPXRWUN5qo0o0KQWxftEH25I7jnmBk/qL1RgHryfcPWdjF
d74ZfJcvN+kuv6AYiotTZN3ZD8gyDPMF8/sAQUlOKwYbmNuBuUVO8muMJOlJHox8aE/CbIHXWi4S
Bwq7dAFA8mTokTksZB+4nPMpMG04cObhR/HnELJ7VpbPWZYWu4+hUwNYsKl0zboVUAOGYdqj2+Kd
ZSlPIKA5HbL3shhXoFiAp+57tz47JASbfU0EBHSYGi0LoVTPY0deNc5N8dmZyFtHQ1q/FGn2DMyj
/4ZF86llPfpWdzaUrDzAwb6YFoULTWChsJGfw9FeAL8lG0DIuIE50+0zeOINPOVZXK5wBApzulYu
Iqylt7L40ZCkSoYPMjjLjnD3JXpSOmzEDQSpj64dCm9Tl0B8+8Gu96HR3siSPMgu1txPFsXMLjL7
gHhZ49xGg6rscxdeVwZLnV16h4iCDvlqFc3Nsk+l+OoyTYmJVpZFHx6r39jSKzfvl+hauqz0wLq8
d+Z3Oms4S1iV5dxCGGKQn6/xfn3vZxV3Fq9RAyk4DGXTb5YNOOy7IMnyO3/eckRqBVbnZ51bt80q
IQQGdAdJOJgr+rVSXfco9Lg6wmV5Zk9sPajQqtAbs69l7SApG4Mnd7gRj7LRQtV+BQ6k3KklOMGm
M8pt7oB3TRsjeIz8wlmXHeIIejzAo4LeiXlOB9VtyOyHKQVl4xWB8rYhv+a/5R1LUqNqrIeMsdYA
ZJPjYBnhqoxTCEQgBe6JZq4HxroalmHdT5VP4NTR2WFCsmNvjqi7YTbxQrY6BpnOsXH8I+l5BEaj
KD2XtV2dHRBrpNCr6Ktwspsqj62nyigdOBUBciBTFj2XCgGEuYPz9yvJpdYE1d3wK3iR9yttZqxl
Odb6ldwSEXdHpA99CkMJAc/oNvZ9dKO0piBFkjrbfrT1Q8wzAjhM1pLRjosj81uzHTPVOZt8P2sn
SYzbIsX+LlIV52GYJYvQ410IYbrbuvWncZHNHgytM2onUp0pgUtUt+aqHAT/qZwP7/2ayizwtlB+
XCFbmnHEIbk3fSwIIbeT416DSGzvbKMN70sbzYoIobe1LMoDHUzHbu9Y2c8sIISHPjrIOjpoJuFA
IiD93vdaE2faLjjYeVqd+rDP1kmWNk96FH+TP7VmfI+sPnyNuVcJpo8YXczXuEgVHcz5mtQhplDF
Zv00GXP6oPffzPz9mtxLtYXuZj+uETa4lCTND1CqvIPWjN6BlCf5rV4nISHiPNgkPBsq3LBpymXT
76csgo2V0kabdBBZi0mBCY8PV91FzadH5Rkf9TFAhGFhqS7HfK74ODRphAEwqNeHCSLtuh1wXK+j
wTgWuZ6sIytWniHJX3ruwlcr6q5m3RvP8BZy0uL1v3T1s/Yil65mOFxLL/rR9bdRzUnFY70QCWHE
F73KjUfVr8qHoPulEHUvWmfr7y2a90vL79eUXtlv68oHhDKJDmfxWh14xsL4JyGqmmt5mmgIAkTz
ofRiFCbdi4pu16FK5v2aPM3RoFXwVP17rSyjDF/dTAYha29UbnIrOEAZMbcpqeIbsvLKjayH+E7w
VFZq2eCiizz3Junn5QvZq7W11trJDrWslafyIFyLXJnTxosS5Ywf/WXLqAVfWq8KDyPz/DXgr7FL
BwJzWibyq59r+VWesQp9akim3nzUD36g7VyDxL289O99QZv+6Nug3btA46BFdtgNTvJgIfTJfZSZ
a0dkaJc0LdxvefrRpx5Jd/zeRzbbqoVYS4exTATMMHhQEH8/5HmjEp+eT3UFxJc8k4c64NkFPClc
fNR1ujuK00c5sadkE2fomMmLoTii1PTbOIQrSdLUtc105ZIj+2UMFk7OMh8HFXxNCVcLub7Oi64I
GeTXQA3zq0hHB464b6y8Uc9+bdg1HQJ+H7WlYTgrMq3GSl4oD0gr59d6V809ZUXdgw+zWXJs4Wlk
OM08T6QbT5ghiIUsQmUqtrWB0pIs6iaUUQWu5lEWIzta8YDUH0pP169JZj7I6j5Cu7Ux8ZCLx3x8
rjVSvWwhnL1sVSz1gpPmdItRtnlf59P70F5qtoc+bkv0lLiIjMe4RleI/ej8trQUNcHCUoxzj6/S
s+7jTPKv79ac3y3LsHBDJml4/ni3csiEd5vVCDQLWPpbqYSe8bjYNEUALnoWS39XR5/11D+Kog5h
onlAaGSrbJiGlJldllM1/5xqab6TpTETB6ZKKD6ptvZi1rrQAqPoirbbsKqJZ6+H2hmBMoXZ0keo
4FywFMI6ybdIP1TIZ8ne7xc6Rgh2Wrizr0d0tZQ6uoI3C9ha9LcJ/hdHBOQPrTK4z6rOy4/eAOvI
866iSx7ruTr34NlUCen0pk3c56Ex4iWB+OgoWxs7xhNjTJ4CDfR0Y2KxM/SK+1xBGtvkVTxs5FW6
3hOObOP47Cmp9zTFR/mSrtKpR5ReyQDOL+XHMYncKle2sjgm4+cJ31k0rOryoQ78tXxJryE3pk04
X7ddqj+ZsMaSyD01qUHGQ1UhF2NkdcIp2zn1wiL3Emu2Dy7UvB/H1ERu6GfzoIBh+LhkmqaRSRSJ
fYtHq2HBOgm7+yBsu3uMlggdpoBD/YAikjcYyPTjy0cPrfUf+9hIT7I/rif11uggWspiNQ84Z3Hn
seQ1fZVZSzRFvK1nWNumHavLkMO3ZwEA1L5S+LeqiGS2hh28hrdt2BWveDhl4ASD2WvAhG07NS5E
/z5+tOz6q2co+Wvi68BfbPHJ0C2xblAmPBKNtE/lpAk8kDznS6yIlewqXPJ8eq+6d1OKN9yoRjxJ
rKq/m0qvW8jXsyEppp0tXvwSqKIiBhZjSmIdakiV6yKy3WeAAyfZtYn1z52rwkHUbY03RURHfobC
78XSYR/112dI2EO9f4YiY00lP0MFa+gxysVX4LvdxheJuUnVZNoBDshWOsIej7LYVUm+0kNVfzSb
+kfr5AXGL0U10cWOpFG2ge1MnsRQ4icVn/SVOqrVGTB8vxdaUu+QTUZHVInSlYNu3qdx7J6BQJvf
3fpQp8r01gimCUTIYwjlXD15fnWuiWcWLYILvZG/9JkIt+hlZcjfpX15JDKHZdR89luxReQZm2Gz
WbIPoLcQ/Qg7Ahtov8nsc6oZa39QoiNpI3eZEnddy3rh6mCBIDrnR8Mq1kXTYxkRtFxheBHGL97g
vg/Q7w3HxFVLm+31HEc9miZY0Lkk4gAUT1GN741dFWrrqupQJJgbZBfZ6nV6cSCBgIp+TIIKJbBN
WgXWySS+ebLngyyGaW8fJswlZUnWyx5aRv6IpI+DMnUeQ32fr+0LPI5CK9uEuN4spQA7TNfHEqH/
+ygAMFlr4CykELoz1Y+25yb3pNPD9/oydZatptdfUNuAbd69ojbOMwz4y21Qmv4uQDpo64Zpfp/0
JDkaRe1ejV5dIgDdvqioNq2QcdTOSKfigNam0WYQSv1UqdpjUCU9kjoYZY2592zFeKjEmpMc21L0
eIAYI6r9Y3BljwEZOw9uoZX3R0Nv7FtrPpg6uEWruB3jyJ4VxdoTEMwD/D+wlpWZVHt9Ylnx0b+t
62ijNmzZZJ28rAtB4Y9Rm21lUTaoUfWGbL1189HNAUnl1EV2gbxp36bCry9upyw/OqAsw9IsHr99
DFMbjtg2E6Q+eZFsaNtoWCVp6EO5YCBZpzX5gNl1lO1lsSt8e5NHJWgIFW8cL7CeXbZ0h94DBCCL
9TiGa5Rq1J0sOknx2JDuukKm8u9hqG/qprWeyzGAwObdaUNsnkhdIMEfqN+BYanbuCrZ0sg6eYii
vD7CuYK2TF91KoyNP1Xlvunyz2CBoZ57vr7SVDe+68fcupr615bYAsQZ7Cr2yJhBeZ0bi6pI7lQz
Ulcq2aG1rHtv8MvPxqhrB1lCStG6evlX2V3WRJam7lm0/jpOnBYqqIhGWVdO10EkberPARyq9zHY
XADXFtNnyC/usvLITMek/rV5AorQe73/KPn+e0nOVQMqFx9t3d9KP6+Tk9zPnvI6ck79vd6Tq54n
wJ89319vbpsFd/7Ndd4QgH4M+n3Qj8kJZmNyshL/rs3GboccS3L6qJdn73ViIGHWg2yg+0d1XjHT
L2S5nrpvaQAwH3+Gk59ZxUmeyUMtRjRV9LTFQOyvBl9To+GXsulEu0INspu4x4fyfZiPEbpaGdda
PGv3zePLgxyLRUG3+OMf//XP//42/L/grbgW6RgU+T9gK14L9LTqP/+wtT/+Ub5X71///MMB3ejZ
nunqhqpCIrU0m/ZvL3dRHtBb+z+52oR+PJTeNzXWLfvL4A/wFeatV7eqRKM+WuC6H0cIaJzLzRpx
MW+46HYCUxzoxWd/XjKH8zI6mxfU0MwePEJ/N4lca+d61/GAAV4ru8iDmwl3mVfgfcVCiXqPhQom
AekmiBPzXE2W8X7IJu1sMrXekBvmu0YtyTyDyi+3iha0i49+soGcGwaaRYRkchkRFLXyncjd/mTl
2XCSZ8bPs7kHyik5yzhwpyFbk5Ova/smaovbMgJK65vjLyUvV/dW6I2b//zNW97v37xjGrZtup5l
uI5uuO7fv/nIGsHxBZHzWmHjerL1rDj3rZqecbeYz2Fv1+Q35hqxtkacyYBtDEiHzIcf1XHlIRso
av+kkNxcZaZqIXgz1Lde5FRIKFA3+LYFnFTtQlh9f5XLtvom0qrFfSZ8EsD1LxHZ8CdVf0qTpn00
IE3dJWC5Za3bNvFJ86EYymKqkVQZDAXx/PkaC+7BOkjrCvJ+az2BtUiXk5OnB9maF8kv4w/lL+Mr
hrrv2wqipa/heur7DWIddXci+vyfv2jP+Jcv2tZU7nPHdDUoX6b59y+6dXOXBWuQvxER6dGL4fuT
33CQeXypFlIWEPtQy5Pf8UdzXyCLWuf5zXu/sG5hCqMjehOaU3UkrAMfNuGGy+yxxTRzruzcGT8s
T33fnE8d/Uev0rLfOsG6SwSlt0ezylh3bjO9NM1irImHTxjEbNRMb/dtZroPlq9dZXvGLoeIuV7C
5PTtc4W88bLu3OnFr5OHgRjzA3PAbwOmwA/uVM8AaLgcUnRLJ2u4do4THtu+PMkSIoHj9Ud9d8Xn
GQW+rsz9RWeg/AjMxVj55kcXLm3M/P1SXTGr1cT6ZFfEoDxCpEOQsI+GO9UXD+OgaRi8dcSS3Gb+
LIHyyXHWY2upn1XU/3eAhez3oj1G5xwO673hYhIUFVaGYSpX/7tR58srAy0EeWv819+mv1pOh9+K
cqyiIGx+K/7zdL95+O/5ip89/t7/n7v13fo/dti+FeeX7K3+vdPfBuVlf7yt1Uvz8rfCOm+iZrxt
36rx7q1u0+av+Xvu+b9t/MebHOVhLN/+/OMF4Sziq7iyRt+aP340zfO9bhBk/+XvM7/Cj+b5I/z5
x/mt/8fpbYi+Ff/msreXuvnzD0VTjf+rqub/Z+88tttYsjX9LneetdKbQQ+a8I4AjSRSk1ySqE7v
fT79/TLAo6RQqlNdw163B4wVscMABJAu9t7fbxqkbsucwWSuGd3P9y7nH+SmcbDJtg6/yKQrBX7m
/6//0qxpkqxbzLKIaVI531Xk6Uxdyj80NLvwhSiOJauKbv/XXx/B+yXs+qX9+ZJmO7+fWQ0ZdVhd
MWxcuVzPHBJNfj/gC9LPx85Lw+P/Z4naVgQSAN5q/T+MJcpNPk9JrrvEs/1Wo++G/7BbkhZNKqCT
nGq/IQdT9tZD1W7sFDkRSyJcuGyCehP37TNEjI3iIsms2Mlz45NMhFDdfacQwjZYBbG6oXchmQ9x
ZFLFI9JEpxpnO5BKivIN8MXK0qRgVRIVAG4jYn8PGYQV2fNxQCppGFcZWYd/sXAJKf4Uj8T+jKdU
1T8LFiyxi8E6qnSoDBc9wy0McgUsMcGHLqJzg74gJvZnnaXVimRd1InksiGfiZrzqzbbtLzTQdz8
6hFj5uY8T9hIpdFiwB/tqhyafDuP+zfL3HaLZT1uEhAXnd7ZtT86lGNYfnivhAXx5m7eg2j+57Yy
d4xFRP74dT2xAMLa7x/NvKiwkTgwbiTDWWdIAP766D58BDcf002zT9kWl5sKqMU02e+UfFNW7j6e
0LvBxKwWBbmr77Wo8sm0mtuiG+9dxDbCNEj0XAfNM/Vg3OB98aEa1uQ8/2HZG9v88vkwZXbddIvm
PGZ+N2ld1HcS8lpLMUR0/GncvB57b866jJzjbJqnzrb5f5ttUaWeSagc+IVPn4lqWp8y4p/Xfo4S
iZRR5FVWyuT4gVsuoWkgAXZTVW2A3NLgnclHUtYqqpsyaE9CY03JA7k3rTGvdtMUa0UWkXpQGhjo
cLBNiBeqgxuCuXbj6+v9aZ6wXSeLdcQbua4wt0VNjLyxZUmv7qJSznbdhEHP3a/6qksQYarNNt8H
EI7RCZvaQWyCGb+tGkLtCXGy+O62K2+2iRZs6glkznYvJ4sh7RzcxqBiqwlsDkgOxLkyXRI+DPLE
UNEnTxDqeahoNiY7GsSK3IdNXOzjqQBCnl+LSgmgPStSCRJ2qB5EhxgnagbRokTn/5oiJs/NeZku
4ClPNMGWOQTrwzQfp08nSYt2L2qiMDIH3J1Ndv+HjroCMBuRjdIoUb3nDP2x+JOtjjjvwn9pps+k
nw4oUUOG6L0WEQqHc3LqITBnm+utsukFuT4w9WY/2LZNokNwL6Z9GHytCqskftbEtiErGEN5IaNy
L4qmdXn3Ey2/9q1ib06gbFEEhCxca6KDLHNUxfLsi1yi3CFLfrUXhWrJHWpjIfGehuO9kHBrQHQY
0ZerNGnvyUW36u0qIGRLI0624+RkNJz+Op3Lw1wIG4mS3+W0V1Z6AMa/t9xx305FavD/pm2Fi4SM
lKgy6wmjRUx0zdOBDvp9aGxj302FglbkxmzMvS8nbDmSv1+uPX18LN2MxNswI6l7+vbF98suH78f
d+QHI4yN+O0Y00UwPuCCCZivqSVnbzOHZN3BZBOfhPhgXN3ewn60gE3L+t5pHB25Hmq+Ub7XBrPJ
VlFDTD9KQ0Cv2RnO0SbQoZZ7Bce1zM7BXvUzdqxBNS9xMFZbta+WRq+P3RMfVLY3NIm9ttwiNcUo
NXBhZeitSB7Fl+sDfuqJNQYjEDj7GOISUQQSvEAbOqSa4unqJbI2J0I82GdCqqNJd0C0gfr9ZRRt
0SOKlK27CPpZrC40gkFJlJjac/+HQWIR0Sbixlyran26vs4IZX7puCE7tJL2ZCtdsu7RFBsXMo9z
e40bm2uBQMjCzTttq6DWpni4QKd+UWgtFHdRAyuRAG+f2mLmPIZdZXpuhs9jSrPQ71T8+guUHrO9
KMaGeJU7UeVX5vNjntD5f+wfTA/8XEY64s0YMfr/wiaGXF9FTHGD7s1zQG3MLydq87/a9h2ZJUPi
kMzMByE+rfnfvWmKf5TQXWN8QLYGHOOvQpkuQnPTm64g7nRFUdCe0Mre5Ac7XVoycTWbB4oaSB6u
a/Ocufu6LFo16fbGCI2T5W5eVoz5lzYTPYCFFmtrU/bQ1y75pYui9kqWuq2KNsCo90G33RUp35x/
/mX/h0Vvh35oX6sf1u7RI10YEkQlsfQ/9YuhY5Blu0p5+/Aaf67++ZXmNx0NyvMAiGD94R2I6jzk
wxKi57YtjB+mX/s/vB0t3ugVz12hFKkfivhXM8nClV5Iw1aMmO3zBEuXoWGOMW7Kv9Zw9Vrdg01O
yCWeqqKniW3lWssG1CaSYENwBvmgU4HwFMErUxEB40GXZKoKo+iO6xzJkXmkqPnkoyyHmDTJcO42
G8J4gfGx5ofl1DSp9mqX5zJQLKqi//pKoh2W4zMuVBDszYQ+m6eL2oc157ckVhfdfN2PkoJzkIAa
YC+l+lkcK/MRIZqwTJV0ez0uzDbMZXQ0OQDFKDnJYecF3IVwOU33XVty7+OLO6BuuteZCzsFfOmk
DcngfaFzKQJDuUcJ8b2Q2gkKJNrJGBlgb6YuB6CbERBtNGlj/EtNzaQnjnlv/E/TcfnPd+r+H9pn
U9jp+rtttv8df6uibx+32K4z/tphU51/OOTs4Oq12LA2J9/AdYdNsdR/6LqsyI5qqI6K7+bXBpvF
Lpo+7W+zz03wqGKw9/a+wWbQxbYYvcQn6eSg6v/JBptmTRtos9Noej8K4qrs1CoApmRb45U+Oo1s
/LGEf8r6Tzgz/6fsB7CSoxHct00cL51SGb8FoXkXIV/1VqRk3Ju+oj2UYRXuFMtqiRTIkOnq+gfP
x3fQAA5YOYaRPeGPrx6aYMKexkRIToUH6XHRxImx8T0iLQHR6KfGsC+WpUDWrVuHiINIRk1KDJaQ
IGx0Yk1HgEYLO8djTkyGdxrzOxQy8dT9KqzJsWZDDgEPHUjOouqKZDl3i5oYI2pta0lHF871NF+Y
U1RNSytp1mgkdTjYC+WFsM97oyibn6A3DoPSNK9D2adL1A8IbPCieB+R+r7xjDp40uV2BGiutisi
77nkyVl5guhTnPTazbdu5n6aTcIuitlWgOOqCsPZC7sUmNWxax4kLSNYPy7y/pBOBUrR/UE0+aXF
W6dM/sluq9DluyxH6luMFsW1nfWkiILIYqHA7nZl3DVbS4w3rrPStN+lBlQHqwSLW04q2F7Hk7c+
SOQEggM8QLs14N5HbXKIBg8i3W3VDZLkoJOWvXMWmhWtysljZ05+OlGDJx8NiHdWIaywaCU66gI4
F7LaIKNDqO548IpXOEcq7LDWQ5/Ls19yMpMSdEQcN/c2PSIPltP0934/AaQGC30RBWJvWgK7ssNG
/6yQNmZ1OcBtyKNbUtaRKZuGQUxF21vXHq2QpLB5euG1+gIqmb/JrcawltwzBHvbLi7XpvBGmi5M
yQTQCUL1sgRywj6bpupygOQtv4hCQlPGsc+WkjlnYypIxDv4DSkMs510GHdvqd6DMIkCPKxzBlnY
LoOke1/Dd4izyzySZSr2o46odXXHFjXp45i0QLt6fl83HWLIbKsCklhAbWer3AqtQ6WhFIUexBfR
asYJSS+qt21fiunCmwHQMp4Azg0+o3kk3nKV1MNWtQ6zETfIyoXWe9fiEXkUhRzXJOdJ1n2SNvVj
kys1dKngAf5Z+NYq1f0g+8k3LSfMJybc4hOURW0ZkO94hhEzbsxeSQ5u2OUHK/B6wg+d5gBVS+o+
+XXjluCVE+neJ5mRLPFB2aKnE1yuRZxGxzRW9h9MU6dkFwY0PI8o/V9jgyla9E3te/997tSThJW7
QlFcXxCQCIG9LmyiZ5znln/oURS4t6VlY8JKmW2BOx6dUNJOSdPXhKTHzVG2peskNwi9nQV6HLlP
VT86zUjeO4ExUyMIUa642q9Vf6j0I/ew9sortfceNDv0Y0hcLLwo3+1Xg0ZefVnJ/r09eIlMNNMp
hGtw4pHcv68nOyx+7K4NSSgdIrKUxLgGV+S1P6nkNw2s5dD69UaqdfkRiNnwaEE3oH4tOjXfeNVg
LYoiUq620eLsSDLWkSBv5bH3khQmXPQyT6p9ksRuFgVeN43OvPZceIgkilBaO65Xo6w2JxFkezVF
6L+HnUW+2hR0IKJ4RYDur7Gz3RjSap1IUrvQOKb3yYhk1qgTi9uFMN393kh+IDsmSWi8yzXEGalJ
ohN6fAww3q8K/36AES6zHB7yh/uBPwRmKPLtRRa9I03FKcafoWvq7UU2q0wlI7TP+Gk6VrOt+cSP
vVbirDYcconIgTY3RVJ/klRFbu4SPY9WNdL0ADf4FBtbWg69apy9hi+KhLBsJw/sA5ZTp7ABEQD9
1ac++2uBAUw03CV6Gdm7NAy/x6NBuIBM+OxIRpDKLzRuSevMh3QtWqLo2l1sNsnztZFD6vTH4FKT
qPds1Oz546ZrACwzOScCZ5GmZbkTTZkEnMrMnDsrtBGFjg3kEEZE0vJYDr+McXHx/CR8I2TmJYoa
5VNmBhoRWZG1RpXqSHqZuci7UL6gIGptylgL9m7VKidy8UidduX0k4Kw2p1f9dFmiINmGZK0wzMK
YhN+2+qPUkNh2UqLSIPl4okPp2Yb3yejdxQtMcyu4mIJCQ6SUGXpj9dhOzateIBQNeJt7EpH8AUM
u1MH1ifDks9m6bXfXS+CdqM642UkqfzQOJ67tJM+++7ed5bSrJSkspZjnHP7A5fl/u9/NKr6u+tT
56dgOYph6Xg/Tc3Gp/r7nZkVqn2Cfo/3hpq4soyJEn1sEdx4AMAShSpxXEXr9OSTFBfTRnNncKt6
pYV98iznKM9YaePdQYroD1oR8wv4Fa/PvahD/JKkkILXutfw/TkAX9jmppg22+a5Nx1zgP88eLZx
h6kinEy2RqCmqxyMyinXI2mH49fdRK3eXgA32wtfl/SXwWqeHI2Q1ZIMc3ZCvR+Nnygl0p2oQXY+
mpWGVWn7juQwxKOmts8tAuJCk/VaFVazNqqN6gfH6/BpoLA7ateDSGvIGQvNcFuocrXLXdCyDiHO
hPgD/Lez+jwomfszkNKNQm71LiEFfaE4nXwfq8246kKStqo2oVknI6TsqdrHACNyM9qLccI0uGa2
MhIyPvnJJ1wajO99gZOl1jjWRuKEV1XWEicbyhEcIgq4QTI27gqIlo4etFaKyJj3E5i+FkrYk02M
06VC2iY2USmiKQqggiSphMPLbCJ9PzlZU6I1H/lSLTt1y6vg6srRf4nKHIaiaR5EoWtsN7sxCUrp
dOswd4iasFVBA4P2T91NGanI4PmwDX4tKGq16pGoZFbaN4I3y6PpeD/1uFfuwVkbn63YIe/cC54V
sD5P/pCtktCQHnMZwbnc0byFUvvKd9PSt65nq1+skVx+v/XiHbrJ8hMXlx9igBqhH2QY1RP49GKH
O1Ve58RHfykbe6PnnfLdcb2Q+FKnO5uRnaNll45L0RFvPOQKvVFNkIXSzEXmQq6LhtQ/kRqHGCMp
3LuuUhG/mRLSCre+ACOSSWQl+0zJJPLRLUKxRKcoWqm8DKUin0RrHoEoGtOnWb/WECPUNHWva9Sh
B4xGTdRVQSQmtLbItffXakiK317S8JSwZ/Gr2l/GbiC3tdH8FZkA0meIDuOSxzhjq/m29FnWtJRb
Va4Gotcs+yWMOOnJj1LpsUPc0phGtUiKbP7daev350lL5kJnoJBly4bimDzX/n7Wcv2oR5MnTn9G
qtNeMhUFiS50q+95hKpIVEIxRBImSErUa7z2GNaW+sluMn1fh9IRCOyYLAKN9B4Xvba1uLrZUazt
KxQK90ELtn8d1t2wHi22aYCCdau/f/siUu/D4zBvX4OmQyClQXyZzX/x+9sf4qRwRrN336QuPBXQ
2z/3IC7ZltNeKi1vdmnn2UtT0/SXUOaJtW0LHih4YH4usmQ3usCoNVsLtkGm2SvRdJvsLQYYe9GQ
dnwgSvDpOjtPrbVe+0i5TmsXTvZQyScd53PafQ36sSJULa8OcoluACgoqtd2bb3XIqPIkwnBXx1q
ovdX2ZC2yyzLwvbsk95QGagQhg3cQ1dvdpFtoPnYt5F9gAME2X4qAGeQuiKqXQhvBG1R5a5NJHRn
pquf7uIxqWv7RVf8at2rWQ/iMC+fOIbexICSo3si9pNoMZIT62ZltK56p3qNDXuhB070DbGWaE3W
Knz7sVY/jY4sr+H2ait5ikqdmzpeg7tQk54SS/dOoQJgTtREMbly7/DTNeSu/tYRjETd/v3Xb07x
gzdfP8+8msyVRwMLKfo/hNAqmjfITh+ab21ll+a9EcDhas3y1Cfyme364RHlFAp4kKjjqD5p4DRF
RyzVqxAG0XWYV3XuzveIHDbx8TnEZOOerlX7gV1e9yEqAdjJTfK5nRgVOK0mNdA82hge9Nk2zqxw
Qea+togA2GzEDDFw9LwvnF+Ng5gh7OadM60qDKmn22JV0RIzxKqI5KqLeRV/KEEFGkWwEeOA7u4L
r1prWoETMCIDCUDIVJ0KURNFR9bDvjO5/78T1SYcl3KpGdsmitL1338LZPb/09fAxpeuENbIfobG
9tnvR6EapHGUB4b6FueQ1QIyZ85JGT86dhDvrdyLzqJoByU6A05CNSqHKStsYqyolbWlrToFN/NN
Rw/va9f6w8uNHbHG6D7vnm7M0fTqqhce62zwD/P6Yhisdg20miZdX13YroXWRity2qXrq88dFfDt
rVonHDq//hFRSysUjz2eb2b7/GISASl2qkgH0SnsgV4ne3RG4s1HD/okyn5tCy/3h6pwu7umwoDb
6jiP9cnmRZJ18th/sIo2RERpaeaSs2zK3jqZcmyfRM0CI6w3/ckIG1hV3pPmleTtZxVsxg5wkeHX
UA3VzLePoocoRPsomgP7U+u6CybQEjEOjuR3nypV+TI6lffIDlR/b2XWlJk9yq/IsAGiRQPyOHp2
+pzH6kHYeZgO111t59vED5RX1Xwc1LZ8Mdml2pFLKy3FqD+sqqTFeI1B/S0E9WMEvmpOgd6/nz8c
ojIh3RvqFIwvHgQ/nD/CLIMz16rJG5sefMOm24N6a1T7FHXlunYBL4pWFpIKsfRVJNXZca0Xwvih
pwu3vRsXJ2GqSWGTl7pqI06FHNdyHtyPnnMdU+UQy4H94GcH+STjpb9TowbN576+R9MSrUL0TM8m
/nDE/ZwHYUrrtNrrRhTe6altP6hTkY9muU5C0tOETYyLartZEDyK0OM0pCPFMuF6vLPL1DikSmcc
RG0uhM30/XTNKXqidDHOUglSv1b/NO9DNwy4YSsBGx0DV79d/1++3PzqRcUlcTCBl/7zO3Pq2trH
fEaHUe4nZZFUQlmCWhBUn9vIQNv5dzs45PcRYqxWcgfsZKAMvIZ95Hn+zbhO93IEOQBC33Sg9uhC
Wp9WBb3YLMmWHUjv+mUUK5pskW3R6br3G0M/uOTvHdiiCg+jc/Aq0NaAdLGLThv+BgxtLTCu4+YZ
7L49uK48bGbTPE2s6eubwH1id1c+2ryXlSzV3edaNV61aes76s0lEtf6NxxxyOEYfrFx2bm89F68
Kk27+IqUN7pgQ8kTRlNYKBBbBiRI13x12KgRj/1mjHKf5MvxU6920dYqwnqL3M6yI+vrrLrjNret
/LNUVd45j+vXxM2KzyE8tWODXD17rjSbwJ+yokt1cR0L0XVTNmO4iqbertxJ1jEJsmLhp0130fqw
3A2yOQLjkoInov5BVlqx9SYjh2f3FTvqCi4JKRgf7WK0d20IxrOMtOmK3oyPuW4hpBCC8RI2I6zG
yxDY1wnCxGZ/s079oll6Xjg+ipVcT4OEn/knMaLtM/5BtrhgUBQoXTohu8RDiXrk9YzXG30LsoRd
oEEpeJTnTCkK0TufGeeOiGuLobIvPZs6sch8Qp1fabaJ0UjsvC/vbhWoN1zCiUXlOl47BMiK6/q1
PfUMioFPQ3FPs2m+/P/pbkCMm28Obpab5/IRIDEn2rrS+f/mZkH7PetJt4hRJzdRIVKdzBDu3W/u
2MkgkpCSs7QfniYdTOTm7bs8iNptlNg54Pap7QS+j060ji5KWGfbq9Eu7PzUj+UKHnhko3ui+ZdR
Hk3SidkbEVPqSEFXBwmEBc/O4bnQE/BG3JGTaG2GZ2EThRk75qYiWxK9WTqMqbAg5mxI7nBJNPv7
26Mpyv/3i4zBwxXsBVOGuIRncboIfbjIwIivSieMqh96CaSNaJhjnLvquinCnz35ezIY2io/Xque
86XOJWvPtUH+gdr4c8Z167PiazLpuYZzqByrOnFLrwNzy9RlGRX+wWoU806tzPY09przbCbqGqaq
/QKjIt22Frp4veU7L6TEf8vdyrzEmRc/EKPzyrb+w9//r5MP9PZ/VRD+tGxuB2XFvN05RSvXVntV
Tn+YIaICZN2bjy6ie2PkmxfRkmXka1J2LgB2DAUBeWb24Cl8taI36cxyHwN/u3PJKVpDkfMXkTu6
h34oXMjo1NDWPLfyyEbU1MLjCZBCVEVhDBWR5oO87zzDxSlhuvtCassD6j7ypiVy4OwHPTcZ7EI8
234x6Sjn+h2Z/kT5VrbE6xqBd/RMCnZSpYOoCduoq+GusdzNbJqHibGoRXgIq05zpXJaKwjae28I
ik/cdiJlYQfpegwL6TPSW/CbdLfai6auKV8kyTHOoiWry6If689OL2uXphgfuAMNt3//NSm3bmSO
QvSQTG6IZO7mVeV2s9Il06TPS0NCYdfIN00qfdXiNn0QhWv0MQ6a8MLbdNjWCRKAZ3K6bQYzfQBM
g9AdyfPniKwhRyqQnqwRKLzAlG2DNoDV33wzOsk9i7WUaVVbb3Al6OX9/BpGwHdqc4sp1hN2KSiR
u0mXdaSOD+jUNXz9rnNoXEM5ZGE9wpw11cc4TPxF0LXdt65WtpA+SJYH15/Gpv1N7UhF9QjOfBrC
sV63SDQc5AjiaVuW9lI3yeCbXURjwVvVlOiji6g0Hx1yBo/CRTQQk3KKleKPk4KmlicdXPPRmiaI
dSW7b07Tq9Q+BI1FPkQfX8GQigv0om6RFxkqMknRnMqgvA8iuX4UJg6KYVX4WrQSTaV1MpQcY3Lm
lsVgmVBrYcdHeXbptMB56DWAzxxVL6VZjeum53qfuo35UvjNqW2d8KlP/PhcduBwwJGaL23SByt9
sONd6sLbhn0ULNm5yw46GgBm3UmnufBl871Z1v0nN2rZY3/y1VY7sI/9Xqiurh3ixnAQufUqfRcb
8VLYxJChTrSDX/nKJpLZKyjDrPmi/iitVvsCqHc4JQWikaIpQV9el9pgrs0SalHJLcFd16be/fuc
zCv0R8XzzY3fwQW1tUJH1d6Of1TmaZRz+WuQZHedKUHBKJvsyRzY3pDD9GsxGMPSCCR9b3X18Ing
h22Cz+WrhvdlJWlRAkUvCF5CwhDEeMA7FkdnrnNLyXTHuJsmv6YEIG7ZyG0W/+YIVFT59krIUWcZ
4hrokJJ19UJ9uC4YXpeXSVNm3+2KZzgtt00EiiiK0UePN5HDtbDBZYSdXcqI7dlcJ+Zxvp13B8Co
x6LT6oPN5g/c917ZeEPjfEFefBUiA/YtdJJqCV7DO+oZwjvakO48SS0vqWFyQUrNneUH1UWYaj1E
O8uo0M34ZRMdECc5gOP2hO5geSlKZJLLJFPWhgxzlNtZwi5wF3TAIG0dxzNxJKLpeTkkB7McusO1
KqymWYG7+TBAVPMcn08Y9kgqsFA9FdfR02ynLIGnuBFiCzoxwbrk5k967wfbChHzLVvA8qNHHjNh
vBZ8i9Aa1mGV+UdRuAw8DnlaIGSip8vZJmr21PsvbVrURQfXfJ5HiaH4yAbkRVtn6ecgILO8QTtS
KmRUnGJE/WCFqztjevZyp4c3Mwc26iqEqEymwYqzs4TYkDa1hKlq03iPYyImy9cNLypCEc8ZD6IT
VfYV6KO31T2tWDe5Obz6gX9QuYF8duNIx+2nFQQwM4wvxrhL7Si471JXe2xL/VHYiYYhOHqwvJ1o
qjzThWPyaoSAfLIG9dksOoRGVd21g+8/11PRIs9AdM/T1eInGvIufb73zRKiYJrkB98A8t43JV8B
BSmp413sd+F+VMzyqfI9eV+GSM+JXqDRRDfIQ76TbMVYDkjG3xOmUu4rEmg3dRo1j+ooO3c8orvf
O0RHg1p3f5pm8QWXdPmlqxCkkqdJhS9VCxNV7zXx6uj1qmXEo6GoWilPiddCwg8P6ZW2JrswfkPk
PtjDLjTwLbqNF8rZehD+5U2OetSdLSVb4dtJYWbhPgAgLBw/cpJ2OwJg9jZROV+4iYhRp3fik+vb
4xNbuPfptHXhuamximqpR0XIJsqwH60LgpvOUTEgtE+tIs+si6jZMioqcmbe23GAV8Lu1xGK6ihr
TSdeOwCJUKvBqzjvGqnrvHeIdjL2y3HI1cPN+TkwtMeuAXGbhEHONSpB7MzJOgDZYbb0SjX4FDs4
euso8V9hZLxZkZz/6NG8ae3E9e6c7oG8uHbRRDRMIFn3orALMzmGrrmSrdbQrh2SZLj3Waq8BKOG
M1t0SA2g97xApTx15KM7jBR2ohxF067jEQbD1C7hz2+Rd4Z6MY2bTNde0ebwAFs7FWIcP7GLWKqv
4nNQxtlS8UP0aUO5fRKFwo0+YV+PZoYHyg2LeNmZSHyIPi/zs1OutJ9Eq3HT9qkow+9G7CMcqLHp
mdsGOjxT4RRhtbQJQ1nNtgau97lzHVDllXmc7VZkTU+t7U9eSTqrcsEzJ+fyKWHaUNbCKAbLaRvu
yjC9jyCU7wgEiV8GzdnWRoLvi01lEr3D78IcBnq0iVBHXIsmEPEJN+oHZzN17WenlmD1Mru2LVKi
ECJdqoodv0RoIS2GKOjWtuLxoGsi1J1JucNeKieClCDeS54mhJQpTkkS5ASfI/H+gdgnwhY0qPID
XP+1PrQBXAKpPogiUk1kBud2L5Hg43WFt2ynMYno9sK8OUSmWh8U5Gd2TayiohFKYN5R6lxUEKLe
oPFYfd3/wMfbL3RS8s5ZWJl4VhuuYVFsIZTdP4iRgQoBHMXQT4YyoDAUu/HeQZn097U8G15zZOYX
dG+VQxcrVrEWVb2PtILcGqy9HmzyvPF2MuiBg9n+ADoEbswx253lkdRZgEJbmnEXTLz+EpphAJyR
K8ia29byUzbYfJB+hST01OskHdd915CXoteyy2hXmchHiCYUKXmvK710J5o+mN5jA+v12oTTgl6s
bj56Y4GsYtr6Px2H6Cy3Q+0DUOURXwi4Kzf1FoFip08jSSorGAMuv/mWjDvb97adslAblDMj6x6E
CRAAJ1OfdShcd7WVD6SGy4em1KSvEbqauMS8Z7Py7cuoDfA15RCsqBS9umaVnFQp9J8zOWhRKEYk
Nkv1dIcLdjhkBleYIQHLTqHg77vWRLNRrOQI//y9V9gkFDVXipGy+QUGnZyrcCUT3nkQBTvf9UFH
tBf1FNvEoZXY0kYq9WarsWFwFkXmJMGuTetvs0nURqlU1noATVECWgXUVhu+JqpzJhAneq6tAAL9
ZPcmeyhLZykanvq21KAAaTzvehFac8gs3rOhnN2LmmyV2X3cDu+9w9QUNtHrxITCdG45vugTzkEd
ZONeM/vqhKaqs5DyqvjeltJizM3kdfCacl2pCaqYeaE+5RqQzJE7YMJFt75Tl/fZEJb3oqay37fk
IdtcsFfG9yTZdIseGyD7ovKMktMxtrlDTB4qo7jTQOZtRIewXVcw1ODJ4hZtoyPV4nAZI0I3OBNf
h8+6sCe1aZpD5XXXpstW/Z0p5ceu7N19NpbDoc67gh0hK7qQeN2xAy3z1nlcvjObvrlUtRWiPobI
pQCtpLZRsCeZkHY1cVfmplSa3dodovyYfHPtjB9xkWjPspoFr62m9+T/EVGs17EJzarWDxl0uIPT
DMEmhjX/QLiGthgL1OL0wM82HLnxGaWdz2kAygUsVHwWJhg48TkGu7kwm7BE+RxXOB8L3YkfFStb
mT7YsjjZuek/Kh0aq7WJhgIhzc2rD7c2Gc3mWQla65jLMbphSdG+1lYs3fXQME6Bao5PtaqfnMRu
XtU0IzOLXDawNEwnfgfxtDR8KOAnC8c9GxQ2CQc460Vh+alzrYmOTHj45zF67PrLFKqdIjX6k6qH
4J/b+kvM8XlICLciO8Svv4Ral687H4aZ6OW7Q4eu6Kyj6JWRrky1xH7WyTy/pAVxfejPnjLZDQnF
ytwLbtnwlJn4r6eWMIkiTV+H3tTO6AS7l1Fy8l0UOxdEH4NlAblm5xZV9VlNDP2uTkrrIJqx2n+r
h864F63UVbeyXMAJn4ba0sqz+uZJhvC5CItiqeUmWOqhM2E423l7V0xV0RZF0JEsB0I/Xs0DRcdN
s7EyjdgwJKN+rTcvcmP705p1gQ9U7hqf+5DYODeqF2y1En25gI2VaAXi2F4EOtpxcvRlIAvyrW45
rHQt8O7YTDsXQSy9Vg4aJqOmeY8IHJvrtpPBycc5O+9Zp6yVQY62bs8+d6+kycHIcceXnEW+egby
i56UPwt74Afv9lSJz0C23Ue1/VYnAfoVPdtued6X32ujuEeTy/tsuBU36yR2bqrBHj6X7D+IAZIZ
T2d/vT8HQ6gczbHJOT686ntqBHc9sWlfYQMjrR7apK8BuHs0+xAi7bS2HYZvngq2uPcqbac31pTQ
E/SvY9YuxAANGviir8ccZ6Ru3ecaQdXpNLOL9a2fBcgotfiMpJBYcBEFLgoR/y1CxUVt7rgZd9MU
g4sABQrb7L3lvJSo3aw3vwawEjKakGhZBibqf0Y29FtgXfWrXa6ztom+AjUjBDbmawoVO/rKJs+i
da2BvVBtJIajKFZiWJLVR4dNlGfXjIN9qgFBDOqhPPSdVR4CGS3IudlOtsiWGm5wpqpoXwf+mjLb
8qzv7rKodAHv/fNgH9rLtjQCgsqyDLlSjV/BfzN2Zktu48rWfiJGkOB8q3lWqSZX+YbRbtuc55lP
fz5Cbqu3/31O/BdGEIkEKZUpEshcuRasKq9tHf0dFGZ2NuZeNTowIPTmtGsUT/+HXytvEFyTASX+
PObKtBDefYShnCE8lqEV3INMjkvkLarDL/cI0mPCvY+K4bGendFfRXmgN4MDtKVLMnxoRFJJ/Oto
tilGVP40EI0DBOGedMtmWzI3svtoch/ge6P9eFj+8JqMgYLwJumBubULKF3r53jGxo1giYDzNe1B
drVGMVhcxu7K7bPs1aqcDNyV8hn1hPNLfaIWPk+0s6LF6krJXShmkWGRfNXjYCNp6vfvmQ9bllGh
Th6lNhzlYamuEPoGFFmkCkWyKQhtTwsXCMUoV8vofjUDDKSLnl3L1tIS/0kONErfXNV2IztjZHg2
SrtVvyFod0AXF0I9HyEttP5+UGlWBG7yswuDH6HqkN1S4A8B3j6dA5Jxh2rqERp0+uIZaCJCPryg
vyVDggeTWCPNairWh1obs2auOV5bCyC5PhhrLaw2gefWqwB24W9lt5GI57BEZXZIYW2yZlSfRlnO
iGj5zVCSfgELuPjWTMo1oEz+TWtCY2tCKbgjh169GY73XFOe/XWwzbdJTfNnO+6yZ9VGZ5vtbbKV
XTmgVPUupSbjIk2KnZK9JxHY6CjdtuAetOI71KNfqtSj2MWum43u+sNBRc3nytZwQNoKaV4jPzpT
XH5Pu5IktavFt8RTyj0fvd5C1Jm+Bg1iTdKlHq0tiln9J6Uc1sovIc2fXOGcel53q7abmk+zS3fy
ugTEuVFZoz4XZmWt68zrL4M1/Wpy4F3H1IdK+rfddYaIYFIEwh8Jr3j5cH74jD3pgnzUvEUbm0hk
qdE2GhD6YKmHHu4QpLt716lnYlO+hOxOWpQtIy+ZDrJrxrq66GrVPRJMC97NmcMBhtbqLEfDxvsg
IG1feJSG72yDL8Vgt0/3E5Fo91M/fpYTNd1aeH2T3tpxWN7f2ykprD5WtIV8aUtb20dkTSsLblPe
44/XOyC5viSa3Fj+ng1f1DxDHhBsgWv+pTUd8FEEW8t9nkx/Axyedq1ap9e85IcCjzzJ11Gb5Vhr
9/tIklmMOaCVWbSvJZL8NczMbAkFbfvsefNGUAFqa3l9dnQJXmwLaj1vRNVV1EviaIWgtwe1ygiW
pwRrDbNL9Cwbt032Kkioy70X1sRpLWVvTUl8d3AUc9rqUdcu7SZH5kkcFDMezrLxEDofF/JwdD+6
KdpMUCm/554dHPuaojIjntz3UIzuRmR2sBFz10XBb8nt5e7laKUn34vMcC5yqpnAEKwSLiPwUTyj
2XB3QktZnAodOlg5J/etZJelmb9WG3/tGSxNJggZTn0+uhBsFJAKwZahLfSoRkTQIfR5UpFDTFdy
KHdzbSH9dflfkI6FtkJwUyzrWUtIa53uEOnpTfakYtB/2lUxixVJm0gSuCjwlYpD0iRlh36f46FE
NIRjfyJU9ZarqIrPmyGyWGLdteTQbYHMxDAld3uqDrDBQpS/d2f7f/pLe1fl+Wvls+WwdO/Ydi0o
8vlIpNDBi4RaHciUYZwdlWmXlxMPpt+LTni+9NPUl0dpcmzHfZK3bOVBmkKwtiyQYSG90n/5X5d3
cgApoB9FjeLZw00ePZaCbdxrxJ6pk66tD4Im/ScR8G7nwY27tuduEEILil7my5BE4uzXpHqkXY9d
buxq4t2mWtlrxzq/Yr/hC/1NCdKQIjeD6pJUVT5joXyt0Bm8QZMWX0K3YiMw2y2HhRxb84KAltut
Rd5Zhx4mpgO3HoHu33UbtWYnyyQem50EurLeUJ48iDRlT9Z+FJFabaZeDFAkU/yR2qZYT1Fbr1Ev
XQNGQSNlqMwXJEmKlelWSIfPUiQEzVVY1vV4VqE2XqTL7wkDcE62yhEQTVdNXwdRrydhhzcx92LI
fpd5Gr1GSo9gWW0fOgsST0SKB++S2qlHmVH6NJgiP4BzgOUoaY5oXy9YPzTncYbjyUbMG6/YtD+8
Hu4RaYrmDVowNygGZ0sQn4g2V6TwlMlTILzwR3eV5a120L3hfO/K+KERF+ewsMRB9qpJ8EB1HMhG
S2/LIsh7kQ2Qzi/6YJWUFbjeyxRraEQbur2u5m7rsWIxCuWrETc2KoSokrO6Gp+kbx66LnzNrXI/
m44S4GGyI8RawlJ50UUnXqa/h161EFMfYRyxjLA7DE1vbtwKiS0jekdkyPiJjNKb5prNhx8U/srO
rO9WWKM6FqVsr8MY6pbOsC6qFtW3KjOqmxa0d1OWdezHZ49maOyLHJRus8nxEKx2xmLHDhAIHeXA
zsm28qBahRpKRpWa71jQTIDrZqCHHL57lto0rQZdr5f/mimdTN//HvetshwIqz1XtX5LDWP8mFS2
+oSPuo3sUi/wNeHh9VSH090LauUn22mAnYdsFOeGNQ0349QBHP5ty/ws2JMhLSljbAxEq5Jp0alg
e4eIZWlfh0cPzV2Qx3RlM+V+RlopyRdlXrAUlkYk5gOkH2anGAyOtZSHcmazIb9Z7NANKndJ0NXP
fhlQf2vY3Xe/5g1riO6bmiDvzPa5vkJi3cP7w+vJ6y2ghZ3yldRE911E4uDF2i1NVPWQ+mnrb9sO
JoAkJNvvoB9C5arBgqprpyf4t/u1ZMvtqGBIE1N9kjy6A7147smxnoobOabOIijzWFHF2n3s/50n
xyQz7+95hgspK0p8wbJGoHCpDxkZtdFr96DM+y2vgeIl1916kc9wJmixFhCCLiIL2as0NL714KIW
Y5uKJ2Wq8mMfl/laAw/ztWRtVkz6t9af/8thLiaXG8YXYKZiKQc0Heo79Ce+Vj0/mqoO9ENoNtyg
pc2rcD53EvXXAfXH90AjbCJ6Ld9pTaycADEhFewb5iFCAPJQJ92vo8HKd57SBzs9T2fgz+zyGJVH
j2mBAd8EdRDRheX6Yih168O3xbgt4njYDm7ifQyptggyI/2L11SzFloaHywez6/8mZ4sHnwLuLqh
uIsmmP5QfllDs61uEGzpXpUoRostQDJdjnZqTT0i4Qg9sz00bJ162bd6jKxt2r1SJ08gWDWm4+NM
tQ1ePZ9PjP+C8rTqWHlxe0pdV18icKssC9mtbf7z56Zz0E9ayMO742yMoerXuJO20v5oysm/gbaj
1L6o3nns1z/hsEc60Y6/s+TtFh0EYq+FBTm/GbTQ7w+hejTCKFoWynCJK3u4dXY63oakYkkEUECa
ZGMO5VLAcXuVPSLYw+0+KicESH8AeGmWj3NULo/vpBwOj3OEhjMe3aB6l6aUR8lFK3pAQnMpMAB1
+9jN5cLN3Dy6qeJ/CdUm3PqyolgOgOtXm40xVw/Lvmzq2IspViqX8gR/nvVf/Sj0n0thOBSkm+lO
A0S80mxFfTfELDzbaB2yFY323mklkhLuYB7KSUv24xxc9wVIJYQHkE7NgvQtsN1pi7i0tgrQg3qL
slLsraCql2OvJm+dGQcnK9Orxb0bUKUk3PxN9koF9K5bVs1ycuPyWEV6eZRHj0YJHVIksh+Ry3Lu
nijilMeoQQUsLFptbSntq+ea6SL1m/4trKP6gP51vJTdyDKTWcTPXJRqOrzlAVQMnmFQDzo72yh6
nDrUKheJZfZvfeiYZygl/s7mXka44xJF47sca8pEv7ph8SQnxr6nP41+cJRjiREivG0rSKFy0rwo
7GfPh2lgPoub8cZrsh9yaDCC+E3jaeRH4biM4l1mp8ar9MvGdhFVRETlte0eJeRocFZBW8PR0FrZ
m9ePexQJ7SeqBfK3KWi+qLlbX+SYEwEDFtEQn+QgP/MUwdoqOshRxQ7zlcGKeie7eUecIBsGdWNE
Gnn/wjlmXhGei/9sxnHVqb12kuaprQoi1Mb0yy3SiMNC4bBq/VDUK+kD3wA+E9xau0RUt19dOVGO
y9lRG6kbLzBSyAThZyisXj2wHCDmxCsbSI+ZwCkN2TJc3Hq5ajzd5b9qNvYlwqKLu5MTgqRWJ4KL
vZggrf+nmQZfPQvIbeHKE3tt7slBaY9H4t9UiLvVtp/Q+5TGTKOKffFwIn4eruuqnRc0ys+uAN1G
yhekLrR5q3ywkpNsAhT3Tt0d+yhbKMDT+1BaZs/haM98HL995KGiROnJ5o+d2+Nwje2xW4oQwcjS
iOr3sOTtPrimTzyGbiXK5ylWoyfZg5ZoNend+MLqha1Gfor9EqqGqsxXniBBHk6KPj+xjFtQxuNm
DFN/FblREC1Z6mQrvcvzTWxwzy1Tm0y7r5I3u/e1yr0GqTOdUkMYN3kep+AFnulP03y+PAqbC4yK
QM65hDRRcDUdxrj5KU13+5TAWRIY9VJ+CGnrkGJcOZ3froNOyzea2xusmnhGxpNfX/2JalHD08/N
vDmr5kbaFSgoAtiVz9LVKHs4yPhL3W0PNznrt6+0p/DVnTTBfS/lQzwPQgMtVz8GiB53Q+s2m4ja
vq+zHUnH6cOppmZnqmW7cQ00KVmoBCejjPplU5bGtk277nm00/450HaB0xg3aclUXeyIcyoLG42X
ZBllqkpOyaz3im93zwYgvieN/f99FEAQxUdh4C7l5CCNf6CdEqysFvmjdij3Q5aKm94mMYWFFoUr
PCi0NHTegr+ksQ6d9qVCmUtOyAbCFTnaS3LMYr1/dZXxixzzCdeehaizRduE4tnpzHd/qr4LL+9e
o9K3XgprUyuN2yw53ZviooduzGNWUttLJ86bnXTtHH3aQlZS87BgNJ089/T7PGKs5XmimPUqEvdU
qGviKmUYpW5jkekvWtTrZ9nz1YZYUDP0a6nb6IazIg7+cjCfd1dqbf7pT/wWoaB50NOn6mKPxtVO
A0BLiRctJmdwDlZhwgfYF8YzLynjGboCcxGNbr5vqsB8zjThX8ci3MlB6RZog7GqfcLxj1lm/5JT
rHaTc0Sht9spHs3lY9KgVc+OJ6KznOMpuXNw5gsb8zX/uLDs+lF0iqvwzbI67VqZVb1S48B7hy7l
pwtP4o9Af80VHbFn9JBumiOmzyb0W9AqOuAjXjMbJIGnY5x7BNYUNkGwGSMWbI/Nsrcd891DPdzP
IPYsh/SlnpvK76k5UUDIZAipvrgOCwkRmifZkx52WaOO4RrNXs5yuzQ6VaP7zTZsM+e00ECCSm5B
atn9nmrgYiHiIL50ziD2qd1dQUQM6qKSbei5iHSrn9LjbqL0Mr7IfkmWCWScetRmk7RbE5uTLCqH
lZq33TXXa7YgSVx+TrVerUpVGw91rXtf+urVSUXxOfWqt+u7pl2bYVwSg0woiomnmkeooi5Ltyie
87kx0CtExDAo9tKmaxoBX7ZBiNY/UwCYP3sEYUF35N1CjkmvAqIHCjPKs9l3+lWfGxMCz2WPJOtG
2mot1q+QSehXO7BvbFzE4WEq9da4hNpN1KwLFnJ6AVScH3y65BdNSc33CaWPk2wUxyXUJQ/zDnro
RY7a+Spld7R8ONVD+8udfK/JCvSfbuC3+4HM7B7pzr95bvwYIOsh7jlNJ80LQn7BefdCwa9NOl/1
/sose6sJXflpdu5Ggdj022hZ+iJtUvNlDGJ3PSm2dYr0WjuE8CnNsGr/BuXCITJ9cFrmSkcU7jNI
UrhaI3PYanNXIXkHS9Is6ePZ+6jT/HUek2TPAygpksnTd2ai6F9cP3ujxNB8EkMWvU5kV6W5joPo
qATZsJRdX/fcVdqlxv85SS/iDO36CvQWwelCC75ZgSlWRdPo/BqgL/Yzf0Gn+GBf+WmooGo6eO2f
y9I7SXOlUZcwohGybsOk/MhQ6FsUQ2+RYB7CdzIx99mDEIQR7bR9ShxEpknGfBKKgcEDnNAmQY0I
BaDgyevB5Ck8Rq+E8UsodbDDdqOt+GHMwU0/+CynTR+ZxUeQaRYLDSQMA8hJ2boYKGal+Un1CKB0
7BjPnSbCpTJnt6E5j+Fz0aMzyNn4ldfLUaa5qzDoNpPTmFuZHKe+bdmT5XlvQL2jpVH5K+mmU/1D
3VuVXQ2YPG7jaH7I05Z5nK6hQALKNF+lXTutV37WCXxUttVE6Glj7SaPf2FP7LOueaJOyHbNKfap
UMKVCTpgX4/fzE6NxgWcuC9RHOi7gtxkvg2EE+wyap5Ok0keIW4bd4scjkFZQ9M1l6ajhGGI+iPB
VU3jzpO2PDw3PoSec880um7DejjeK9aoHKsih0erT93XsByVq+kmJ9mLdWN6nTlP5iGn69tjniN+
RoCCaiJK9E55RZ4eNW//2dPgHjSTPPhIHffvojOV755XL0lWhMGiYaHj9NX4N5XWMBqGvfkOd0w4
A4xKoLlDt+7DoXqZlGGESquEcmLudlQmP7lqsBoRIye8rYPWzChYWAe6510K4aDfB7SKB/lzOPR0
+rRcxTokB3JMCYrhHBglRZoMBnWMR6x9R900PsWUFGy4LkmtWG+WRcf+YipT41q0qnYHgYmh/Jmp
Ywp/AEk1mwXuSoLDtG7YZGz6v2hVXex0wwTzNujWZ5UTcq3rv/gVD2s4/JG3SeKfwgtG6mJgRIbL
odJXNeTG8KajaacN9kE2lG8AyJSHOHKYj5Z9KOfmz/F/uT7m603b/ZovjXL6fbhqiBeUmbg5LXGj
oYi7v2wVWIit5jMxgVPCLQFQO7iGrhL8JfxMLMrOcF+rkopvkDDqlfC4tnWpjYWBraqPSlQHC6Q1
kgOyh94NyqluG7gBK+ah8W7S1reZsuRe1jddphIYTjruwwT+nayYym0L5PljrKy/HBiWnipKGF6y
VN8GPCDYrUIqG08WSGSeexaavgSJQDG0J0/UvXMeC2AMbtCvzJEEJKzv3nMDSGKnBiLfgbtRnoOe
31DBuulNj5Ga0/Q6JbfmVV+mYhjgajcR0Zq7iqssSicP36D8AWLa2c/SjJ6au4+LNFghwIkEt00a
R3h6t5OjyCH9pCzXvchBaZLdJu+PBhX/b8PQTzu3j5210bcaAmjaGdJs8wWlev9sB/VrPDj2Ile7
aAY5cHGhRZs2H9y1mLtg7Kpd5WUxxah0KUxQDopHJhyCq/BNDwv/ogXE9RXzM8uDL6o5mq91nYkN
WLF8XfMHeNW9GUlrV8GyqxXz1SE5cTGK6C3pa0TGmn7YKJV+ak1IZ2Dz7l4yCGoA+EbxcZxBorBJ
+fsJkUbQA4xKv6gJlxULwJvs9aOADyIFcumU7g2QcHEAZ2c9BUABuG/r4W+tLdleZOlXz4iCNWt7
ljfCUS9tYYql9ChglVPy6O+GqNWyRuv94k2gOuzKFig0QttUt/aiV6aLVYYnr6qzDzvSAtBicQvR
tZd+9Iaz7HkNvbW21V36IiCHwB/io0tMb81KVGz1akS2yyc+AumXv5g0IC55F6yTkts8FJS5IROk
XCKQnYeh4DXD7998Fb7mL/SyKG5GEkS7VFeUs9trvxo1KZ8Rks4Q/P7H3oC8TIyh2Y9ZDxM299in
MuXXFozzTy+NV5WlJn9nIRE9qwLsRNVlvOla9onqoPZHa+LCqkit5wbN9YWAuOWbXQh4183xJyL3
h5FozNda5NVSRSjpZJqRjxgH2lcq5dXvoZ5FB6h5xqXsVoFlbcGskKWbR0UMI0eQeuYGfFr1TuI2
X9ma7ezGedQSBIwsoyS4M4+yGKJuueF/QiE48T4JDf6zIr7JMxUtNQh53b8C0xlfRz2fEW9cQBfZ
zity69oOw18AutqfnrM31Kb+QTI4XQyxVrxZlNOs6xH9pVQjuG8GabZFzde7qcAll2Ng5n/FTrWj
Rq/5mZbmvifQ8jUK/GqZhdV0i0VIUbeSNoesCMazoaJdizKjeNPnVK1DseoPq12y/mt+8gj4nlqx
+t4kCYrImZtzx1ETn1B8ux1gbngykcxaisjemDV/R2D83UHJXgGNauG+tNFAga2mJqY12hEpEgNl
FNnIoUfXEiGgKgfesn/NyRKqKrTSVXa8PvJLNTc1mJOVVvXdCqbK/EJ8CQibHNZqJ/7XSMiejhU7
PnKUqpY3l51EM+xzh3fxvTFzn9VR32zKPgGvOg/0pQcwI6vFJ4RZ3r6V3SqKHFgIAazOLqo5IaAQ
ex3JFy08khGv8oU8HH1tPpyyept73eU+UnZeeOw6rww28vBf/oFzHQmw3Fyj3oRER75Mqp6dySnO
0mp0w8avd7rOw0HzOv+L2goUqU1/2slR3tTlYsrbHjE2Rkmqw9ylqC/mWJYv8ymHRlPe5SnDdmoW
sitPiVyqs5Jdn+XN/ZSyCzvE1jRKe8dvUD3UDdEqn3IsSMrUcPGwyaN+1gYw+2pI7yPS+IfPf7Ox
YNnVbnMmw2NAJvDWFCkF4XrnPLW+7Tw51HIlVj6dHnZjGMQiTcBMSA/2t85TMqMSGyKxZKj+mSoq
/jTC6vqF9BsOhk5SludzvO0RkD1X85HmRL+OpI2t0q/RP/z+2yigBISU57OgKH32YHONY2EfmoF6
QpiIqJB1XMMwlvLQMCZWHfLw7iB9SeaJReB09X2qtFVyvjz81yTSJfah0MxmNQZ2SqGAUu3CDqBu
iojs05T6PjUbGsvKCphOmbkkH38PjLHtXyifX0q3h92N4ZjleQHcnlA1ktjzWRpDnEEV98eHnxKJ
8FCH48dgmva+8Vx1Y9fqcBBI6x4608igSpv7k5OMh1DNPaThf48bRca4dJXGu/+9LwxfgAsEBArr
0yJSr5mTTX/5uVWt1SRrDkEY9i9Caz6k3auKhTmOQy0ozWeZlwjfv6W1pjxlDgxq3OzNqqothWVH
oNc7Uo+oOfgDpLNT2VhHUJZ3bzmFxaV7jYtX2SH3xyxIHTcuKa6ztMlGT8AWA+HlqaIG6Fs49Rw8
natkF32dGQR5YpdfVqYcuj6mNNUf3zw9bW6FKspbUsTvRlGMH3AmwE64KYNCfWveKs/u3mqv0zkW
cde9Sazzr2NLh3gy9acrZdrOMrJysen1QrC/gigKyNKPSm/tkwiT4TWsQGiiPGFuw8gbXlnq+ruW
FfhKjip1npzryf0mB5NS11giHcElJO0ynKqNpvtXfexANBqle5ZN2pLkRhRrbLad4kaLe/8xLo/s
st2pRiIObRur7bZRQm9VZERX3ajojmZHrGLheUp7lH17NsqjP2xOIiilJzLJQkyHQkQY4H0cPTw1
ne1fW6f/1Zg2dMFDNJWbPwYoGIDnqnTUxWOA+J5/TY0sOnO/LP+wy3N6Qf4ywtWxl73BEv0JMZKV
LOiRNT6T1ud708ip1fqn7EfaTTZplKLJAiFZSITPXsfvYbofOVQPPU4nbfKcv32l6Y+zi8A/ahaS
I8YwxQrVzJB1mF67c+M0KqhEaEfSdD3yBp0Tz4f05RGs9IAEk/AkgoKnj+3pFyi8jIshJiRRIRXQ
OqW4WKMHEbEWZtoqUqIM0P08arB+6DsXyRJuFLDKfLtqDL+MgtsoM7oUfRO6mWfmK8hbyj244egL
Gos/xAxtkoOx+cyvxH7Dx3siwfhUakr4BSyje7A66Aylkz+UFY+rUoBu4IT8rJMleMj6KJ2HwDtX
pKNvjmWRT+OekOY6NStoaa3w/qGEwV5O+XqHPhTZZxlb8ZOENLBGqVGX/qSCJ3l6IB3AoP9hybXP
KO7iJ8DC9R0v8b+f536d2vx4nKNH99ajXPnQZiOYAgLNwbFSvdFaAqAHGjY3VDY2q2xKeE5kRUu5
otJGp5SC1ZM8aqRxmiw256IJ2LnNTnI8rEXzy//uJSfEKRl1qM6A5v5xEjl8nxTZQXxqDzk7omPs
tvW2a91XArzKMTAGszrLw7DPfCqsMI78IHloUNQA2s/uwNhR6Mh9EHpEQyJPOYZERxZ5dhnc743j
Ras5jFgsZNJRZiL/e1JSDgEIKI/SU9GDDRI92cFwBwhSKFAtxYwmrdif32nY7v3fw7XaK/3ld3cI
Z/E0yc2mwX9Ur5J4WPalGR8HLWr87YPJrdHH+wUikyzL5Xf3fgYYjAboctKeos6pv2mflmnqN9lU
lmjPkREAtw94enVBrexDu0r5v2v1W1Ynxi0ufSpGFE9dPmwuz+BVHdskXudTyYHcrrzFKMgwPmyq
an248dQc5ZmknefqqgY/ThkRM3Utj54Uu7pfT5oqx8hIz7bPck5kU3DbNWIfsseieL8YTnrD86rz
3I4VahktMgg7Wi7cR7RqZZLsmh1Gz18pRTQc/HliIZ3koeeTeNQip14/FmLVvLJ7dP8/Fmz/t0sd
180CQFe7GTo2PhP4Br/1q6sHnBm24bmx+id/NIdDy2veBJiGrcztdyKwxl727LiqrpmulVfbLb8P
Zgmq+rdJeowCBcIWRt/daEJFHHeFcoZlNVx4QTd+SSbKKYfWa56HPrXWSaF4Z7fptJ2h1clBQOB8
qp3J3+p5Uz0phtmvojRM36apZNPcmc570g7dUWlV8FEkSBxgmjR+OqSnojwi7eWehOczCFXwr0Hp
IcQYnQwRLFQ2xmpiRk/5nFiMwsi+OFa3lj3ZKDwFDonefO9GP46AoYb9tnDLmooFz1rVVmLMmlrl
yg8DZWuMk/PaKRWb1kwcGxTQbFLaT254sU0zhv6RJuZtfGug7k0du7nK3t3uuwf2gsqJBMQ019rV
Xz0rNA/SQ02S5OZAvrwgdW3uDNtX/SUFGkAS6irYPs6uphCB9hmJ84ctrxNlPelJupKnkSdsy3bc
klbnG80fypybIYubfREE+eL+EVxVZ22ACrhRT6O/RJ9VPwdNt3185tbSs6ec8Ol/frt+GCGQSQHN
zx9busPDfv92D9Pvb/j4BJGBLLoe+dbufsmM7QZAFZYPj2tGtg0DT0YG7nHVLlS8NaVwv76hPGEV
Zr++4f2vFQYOVL/zt7ufW5g+6x2+nfSW55ffsIY47fEh+/kbps39/+/+Z+kLisDj4de3k7NV2zwo
vgMqav5DyNl5mn2NRGUeHqe3STsuhkqJVsDwyhdwR3O9q1qcC6t1nkmVvdTCdj8pvoFjL/MAWGpe
+SXXsmVhKeklF66xdiekBBo7v/JgMl8yQUQumDyeMmFM1jMxxEnR9L/koGxKwBi66Y53/6qjaL4h
ALqR+dA+CtqTU8TfH/6uRvyQdz4LTkddtbrCWq+cadrTYVjVkaM9B34unuHQOjlDo5yjuTeWdn8I
Iv60clC6WR6U9ay2A3gwcfGaADoKB8rj+RyyEU0xrNPOLv5l8+J641p2fb1fZYxqYv4eMqvzOeSs
xghRBbEK5A3nMw3aWF8AN997ctbQQGdUWiV0pL8/byB60Aea8yRNEYQPO8gk8uXj88IZ/jNXk/oo
PZImCs62qO/XlCa43YmDDnFAtu+fD6N/xn7X3v8kgP2LrRqlwPj1r4N71r0su9SKRgHr6IdXeWQm
KaVTfVXsZNc2E5jcSwECITSaaPWHtxurw76i2vFxAukhG67gZeOvKzzMVlxEFOP/c4XHQFK2v66S
U4QCfzzrIbWDI1kN0jVQZkLbLDo2wlR0Sur9eM9yHjLryR2OZJ0d0u1VeXFdpBIGNWhuOuiCFfkc
61UJHH/Z6dnwYdZ9sNAGffyGptK5cjrvpzuRq8mCgTVhR1aZpZm/SBwBfEoN/rYN7Udj+8pHkLoO
DGFt9iao61ml8KveKF1ia6rr6oWPq22toLOPttI5ezdzqv2gcOfquS1lWFh5ad7f/LjGE1CtokUj
c241lvyN3qV7OTLo7lxxlJFLXoguHU93KxrXi4EXwRpERcZ/QcP/crZEj5t4v6IlGzQ/QwCE2ZzO
1m5ZXBvPJfxD27Au9mGlhcRMXf+quuBBwBcrEFB2yTIWaXOeakt9jtT6TdodP9ZX0VQhwwhEjZpK
fZUVtvIJnlXbuMKzSCQzfejPuWgh3e2NYM9PA0nH2cwO8diXg/oa3cwpcPRgYSUN5K8udZYblokE
Icn4Jsd+MJJjXRcNNcrz4SRgrXBM7dBrfk58MViFTlespzFL31yL9Fk7II7g2FbyVijIKlg5+A7Z
7VpKrqJc/Sl7k9I4MKS7ZzkTzhfzGZb0JdzIvIvnxsl2IEuaV9np42ILc3tzk3PTaHoz/FC9yB7f
BCZiNJlP0jXpAQG2hOr3hA+U15T9556fQqEujKIOidXT6IMWIoKY6espDH/ZppR6Lhiua4DCJmE/
6RgN4p/h2dFqp+LgjTlQ49/2wpwDDZ0a8yCd3mPUVoBVl8mXThkF9P+8+WVXL4h56pHhH3xAWl9Y
A7yrZhk9Ua4+vbfmSjppmZv8D2vnteS2zrXpK2IVczhVzqGj2yestt1mzplX/z+EvC3/PXt/YWZO
WASwALHVkkis9Yazlrd8jlnBVkP4TKbCk8A0JbYNyvmSC0pgGh0Ufhw7a7SPYnSk/g0OyXseQFdd
Da0+lXWcvOo4/+3HOihJxzMpa8dsZYKxWIlJRi5LoHwDNg84rOxR73dXXgQNUxxC4cvjBPjwxJNl
j+jUwBKSHUUKZvTK8jEkrTVEjXptIq1EbTmIlhnv8EoMdoPtnqkz3lqiq2w6b57GA1+habpDSXuv
1AYVrz6nAIkQ6rPUeCHbBFYiEexsQ8gFIJh/Kkb1DWUHYD/BRBPXrfwS6YWxNt1x4sz16BJK3LKd
xqwmZrUzQ9o7f68s6FPKVEZXGsyigC59N90in0VJJj/nvkmpRVdVEtm6s+lQiNo60jjhSfJgiZZs
9lzFbM34UHbfya8tbisVabTNu1Z/j7CXg7ou649NTdarjoPkqMkZlbuo9zaBbLln39Kyha1EyWtg
Sj8SyzI+4v56WwfTq6uE1cpbY3Q14KtWujqoPixwhcSlqY+fR2ytngL8IJ7aCieoyEofRFdY6eMM
1gbI6mmwaJJilZFOX4pRfhujQ6t3QESn0Rw95ad6f1+LetyU1Yrqgxi3nCRZNhYfMuktdZr2aWiT
RYGA82tj2Arwi0CbiaaWG1hh+02BdHddvbITw8op6qFPTMFa4uIE3LWPipuUD1Crbt29mfj7NJvQ
0VNUnPGdgz7Srwe5MfadVMcz3ZC646RPsZArv5vr5tgfRZ84AEXoj/F0GMPaXGDpRMg0o0O6dwC7
yohoqzISrfdh0SdGkYMDPZWae7mKw3nTje6pMj3rWGdWPx+00X4nBbfzend8yUcMHDK3KtZwMoMv
uNXiLRHb7xKE5kWKYewhaJXwklK+gdarWu9pOLwqmE94VDZmvpt24Bq74HI/WLV7rHjQ2UNmLGz8
W51oO0qmPxMhcWD9CvYCVJd1OT1GJtSmmUmqblYYdcX3X7TZXayKhLcnMNLhUiFoths7oDyCHdAO
8fdyRFlJMAdqWkB6fNScZO15cILvstkEJ8EOmMbqKfL/Yp5YRTf6ra2UwVkeoQpIFYV414icB9/o
nAe7Aj5im1fRM8gkfZDJqRdiTPSZdr3qnXo8i1ZsRNGm6lAu8zGBS+emW12Q6e2P4bRY5qr2asRF
KlAN88HHYwUJzYSNiVabD2o22tfYAubCmOipTENauvDZFzE60RAno3CpQQA5KqCy7bIM52EYlS9K
lv46E33QrJrHoc/nYCiCr073UzOz8ouVm+nWguC2FN2uF+wdq9Ep9vJrhXUMUgZJF3wNR/k7lP32
6mMtfBq0wZqJ+CrVkIrIrO7kaHJydVX9Q/QbTu7yHFCYyNbwPXPs4iD6+W2t0c5Mmm1oJN6XUKc4
P12O1EnxOkaCbS2aXJ3x++q6zu6X2XQVKMzsi8b6dXUtj1LzTnVXFSoqYdFlH4WlnMnIZl/GMDMW
ZtTLR7d2in2RIfbYdUH0PLZAFMjTZB8O3I2o7vVzo6nJotE1DOtVDxOQ6ex+SBoJZ+c2Ojhm82e/
iNVl/cXTbf+5bfW9EpvqF7cv0CFLI/9YKA30eNnNlmriWq+9Gp/dwFZ+hFr2ACouedU8/qyuzKR9
qI3dEXUKmKO6X72Bld96PHv/UNz8K9Zc+rNcSunKzkm+a0EtnzpvDCbRTPdrJHlLEYocEo5OTl49
ZbC/V63eeDsZKvsZ9ah+rioDX+JBbxEfH1xQbaNubbXQ2bDBiOaTWNDrmJb1rBuH+KuRB9/ypHK/
kUk4ZQh0fBTquJT52fdnTntE9CQLZ42J/A2MkRnUj5WeJeWH48sXzNSab1obfIytb2wk0+lWMs4j
jy7gvSx/RC4ie2zLgg3o4Cor0deOenmGOLZJsy67RSBX6M2dWCeNgcPckAUPfho65zwwQDFPZzDx
q0UTZ8GytpETWfoojPEfcPalSlGa2yv7RqOIHm6jtQsvKbTrYBlZiBdR7m5Y568ptz7e1dsUsb6v
ZMoy7IN6FdutNAulWDq7dqfu4wGgXORl5XsbvuTAv7/FZePOERtXjvzDzKOO0PK8nAaa4XsCD/k9
NLtw6ZXsA8wBiEoud8irRaH1bdRzGBmN/yXvonYV2KG8lXJDfrBDfIVFRN+aTxoczGeM670N+qA2
4D2zfG4S5VEEIEmUzBD1A3JWVeValQKVt4B6EVBM4HXVFwtM9kaKk3xVYgRjNZH/guK/uo11p1va
vWx8NYdmEVjp8OqWvb6xVXxDRH8pf6v7IH5rsHNbN8CP1ooTmF/jJDG+ajYZhT6WrXXRdPHbEH8T
YxEc5xXbam2DZcv4OmjVQvQrBhvVsEpUcl69/0JCeSNegvyOtQikYK2ZsTQvDR+rM/YSe3GWT817
nxjQ/fL/COl0R4dP0eiLT3N7kPY7dOxxtETiTxzKEJxyEeTaH31p0mVnLiJcUynAi+h3cDwN4E9g
o7Nt/PjUr9ZQbn2vPn7qd70sPTYg/tvIHOYVrOV513WvqVGV12JiLtpo+Ox/d8F6r66Y09y6qLKV
JJFgxUpsa319UBY5jnpXLzO0Za33CJ60jrPKNT0/Ouz0NrBi+71c8/+kLO5uPdPJ90nmt5sKlc+j
4aKoU0c5FQwJF78ILeSLH1ZoAril95goLQqxIQ+joSqfgAFk59LU5JWptPivp4bLxvr2XsjDBo0E
dqammZ5FnzhzY8fYwQw6iZbmhB5SRolfHCsKUkHcpedbX1gmWAgmcrzwh0F+hAzu7eqxBMDq6kPB
Xs+fA4DurmLUiOtiYQXYg4qmFtndIR+yb1mZyI+VXjYnxBYPseei2quGARVdI9qIpq4r3SzNQ/c2
GnTjWnci94HqqfdUq81CRNkjzy+lznO8DFsR4BdaM4MxUifs3PDgl3r9EujlPBo05JgtMoWj3jZL
0Wzq6Afc+OFiJ210Tdl7GnUMSNTRtWVuFjW6l0xKcKvKqJhs5Ax/V8s0qofSJgusx8GxmdRuo9oI
ji03fzEmDl5Xl8tG9culaSpjDBC6ueiGKa89ECTbNHCTszgoehEt5MLE0E7L0ltfUI8JbCXPxwXU
BM44BYs+cQaDs9zIDQXOe58r+e4CtRdlBvIwH5dt3FMbmTR4EqfBpRtS0zqmfWEecnZt0/AD5Tw7
qub+DOIdNwz7Iyzcn2rTyy9JKY3Akir/XGeVvUERPkBr0dRPnQJ/N9fy4kUJ84D6RtF+gOU1NM35
qZXhU/iUlrLOHWowb4c6sVCoa5NrEWVYmv7v/nYa/NRHbgOblWYWG/7PwvAq9eSAZ4aSIY9LHWDB
MRs1BWxk+IHA+YCqyzDsxdn9YBlKslaiBha17qK8wMHnOQTW43QaauVTq1IhFp5sokscVAmevui7
Bf+OE6P34L5UimUs6+5Ggo22xmx1AG1kBq+qIkloB8rGNqy84NWPkvfAdKozN+7gVZ+q4HH14rlW
T2o4eRRTxqJSd5QMu7kIitnBgvyC7UEWlnvKwG1j7GAWGb2lPZuhriySaKjOsaLGG0UuEvALmnko
wjhe+WWvPFiQxOYddJK3brQeSLJPQH4evyhazVyY7IHLY4iva+UcumP9oFfcQZJCkQ8KWrW71Ja8
zVjI4zn302ExYGT60nXskvMv/OYkB93IKQGEVTcjwSVHC+Ct8cGbaFJOAxVyJtriACQvBOHQjHg0
Rn+NiDVEuIi5zRFtVUKxtWvfhkpPrv4kfa30XXbo0wIpNrrCqQsEgnEMu3otusSh09XmTK5gJubc
+8WZOmli3/qIuIX+Xh9psPVtQTkhT5dE1dn20+wg4uUxkFauMVYAsTRnbZDY2o9FWOzqrHNIwTf+
0a40bQW+Lbqgi28v2LgMj9lg1BSMtWK65+aYM2newm7gnemRruxRbEHEIJnUQpSyjlaiM1RSu7id
2h4KzS7ZtGEvDyoQNIX9dOY11WPbxSDBdZdkdSIna7npEEbsc307JGWxTafMZIgi42p0yviSSyKV
rXpPupwlc1Ouii/4CPvohJJabBEmhc2Z8qg8rN1pEzUDWLhsuwKpMTez1pY9zIwJ8NEWUrBjA47f
29S0/MadwZeQDmGctC+/wxoLdKHdw5jJfO1XmFuZLqZlhDmsJvrFauYUBq7lzzCeQkxwAmN8iOq6
XEuxTXE/GtTHwDTLq88vuFn7RjF3VUgBLYoEu9KJ1UfLTNVN5hkw+adgG3ObxxRqzxSq50k2V8C6
bUSoItfxrpGAa4umbtUYXjqFuuksSkLIBsmPiY+ypuEY0UvusetpRtX8Uoc8DPPvV96jESkJv1Z+
SGnLM1eM0Da5iplNmiuceeWabQamq+BpllWUFFdJqvR51UA1L8MWjaYmIXVIEeAdEvkx8xvyFqG9
8crM/kl97tntw+ItT4x8bkmF/qCBklvV6KgezTDSts2QaBssGNqTWBGpnxRRLhfV7Lb338uMp1Pu
XVPu+LZikYDemVbUWyefD5NIoQ4saiv2OH+3C/rUR0Ws2PkJqe3R2PiQFMNM71McdoZkmaA/hEq3
pOXJNajz7Lloiues09TT4LbpM1eZAW40yMhMg6OUIXVna+VOjFpNFaLfabQbMUrVo0DdyTXx52Qu
aVhjVZHr7qvmBIamAP+uxW92IB+MyXXFtNieeK7zJdXNSW40aE5OWAHMbBWX7XkNISwq2lmlWfXH
uHI9Kf8o47gHIIIklpx3b1A7nIMrlb8OdVMNyziLtdmngU9Ns6zYbUGOFP1jkKEd4mAhmIy6c/Br
0tCIr7NpDQ12+EXQ/+CJDEHmvvuJ8uELhuL+FydBJxheUXcO497YVPBy4LrY+TmhILxAZttcm/rg
zLm98bZPhwaCwd5UbHTkeg17cdGZ4YqKsfQQUZk2XO5fYzALdE8/dFXlPrleN31R1BpjRppJ65TL
sjGwvJiCcQkw16OmI7cxNf3GQccZM+TbUlbuNCdfap7F1JFd8QOCR3NrCjXrppvz6BOsYvYT8CK9
MVrkMRvPTJN67bVJ+PmpFuwben8GJLnH+SFAdMBY5NHQfci58phSZXx3W7OaqZbpvOBgNszx3E0e
5UYOlghP753EQifQH9BsDcds24PEQflEkbJ5XbY7HjVs8OyMKpYeryXDjhdZ5KaPyXQYqCxQabiK
Htn1Do41bmWGjr5vOkdVyYwR327o07LpJgsgQp28EOPlQEY4a9Errhr3GJKXnxd6b89SX36KLNhX
JpIM64Hy08p003IuZISEcFA4EWDrLJ+s44G1ymOFv0qsvlg6f54dqWfRkkmhg7x+wlO1uihoDu/K
LC0XXmoZb0Ob/bASI7nmTiWdkIem6G10fI/weZiykVeqydW3xG9+GLxnb9xcGrwvgQWEWhPMUWy+
4DbfnTJITMvAtkESOxaWmUpXbUsPurWL3uSAWxAGQ/J44NvyVRn5gcQHBMe7uvVWpgPCEr234IfD
P0YrJWUTKaG0IQH4bSgRNk90BMgL9NB/cVlQiEzV3HrVB91dY3WSrs0ib66+mR9jd1CxIdPY+pfJ
d7lG2YWks3+xwuLaSX647fvA3CPijSLkdDDis5e/Z4VfezOvgy+aBe3PTl3Jmrzug8L54mdut6w1
udzbbCDOHpc4DxsesjQUHFa4buvncmy8eUcuErZQEaIU7fjRrG4iC9qnfNaUZnxXJotVxFPSmWvl
OZ+oYZXJ9quP1u432w5QVukgnHFDCddmiTKKKxvdq2MC1yp1v/3uGcO69AoKd4321Ka6A0tPunpm
uql1xBYGC9GRIVLndY3JdJf49jpCk3yf9VW/MW1p545ZulQGZz/GVTuTSXqQiGn6VRto5ipzmy++
ldY4vNvBrEqH4Bu6TBfbKKyPnC8PUs54wCKDvnKkut4h/bpz4DefCJjMzGEonNIBXHoEDKT3/PAq
DgiUKXspQpV+6ookCVmxxDaW1HaUY2cNylHu8i+9nV8KMyUbn5VP0MfjM8LO8nMmKS+oFFonNcyr
42CUly4EypMnYbgPnI9QbtKDjOiEE/bD1rNQQAHen+kH6eQ2MBV9M3nrQGWswaYjzTQ1pcE8T5mt
B1Ntu1Nj1hDXJUBtuhQGi1Ju/L3qNEelbmw06yfE4QRM9B3OeET4EeU+GKkB+QLRLw6QscDTixDR
dvzqKw/9KSraw3OPm9K5iMPnWsmqE4lWvkljR4Wvq9oX2U7DGSSLZF0G7Q+bSsgVm2Dt2PcW1Ebd
D+Y8bWQHzq5iENH47oovAnDlMfpGWp+ITjGGrRNE+ezWDlSrnw2VGgOqS9tl3tvFS6GFzRIbzHwt
mqZmcvtxFPRlvRH+m5MP866GBkqWTUv3t1OLXeve1WH6zSdQxT7y9AdKwdLc77Bd9J1dWg2XYgiN
s52Aau3qpe5oP9jXFTM5rL91utFexjqh7JQh81kGb2PJ9zCU1PnQhNXPTn/sbAuVn8h3DgVlphkq
VO2ijyDPNCFW5IHUuBus8Ug48XW+JCh5XtLpjDL0JVHjAhInXWKwzSBKdR2/laIpq3pykpTyWwSq
J8Pp7KmM5JZ7ELJQomkF3ngcbJJl3OeewHx2D0mTzaFBmE95JiezAJgAhfP+Tze5cWrGkcZd1zff
/85MTkSIAYfbw1YbePXfnnUWStlDEP8s3Nze9QXaj3aDvw2sm2QT6DCs4GfCTC7RJmPLPay0XCvO
o11akC3lhhyOd3HqIttkPKrvU5u6nM/Xf8M9hOJchpQCgofjGVHmbOkGgfzQjJGFy1AnP+XxtSx5
AJ3seq9tG4abVscRPvSc+jwEU/HFics31U2PcsE3PYp73NaBM5Hl0uamheW61hj6pnFHeQNWGifz
TI2XimEVW8VkNcDd0y2jK6hM81wKa3mpyqX5YefJozJgE1RlsoxtjbTsjDD/yS7v5PNb+Oa1XGHn
RxkSTUGzKYf6ZPNVWkeq3a17wx4u6Ft6CzSg1VeZAqVqJuHP1DxSyQI6zpf5Yva19Wb56JwWrVI9
UGBqVkVcZ2BdSrDRpLF45qouWaU387Syom9F1s/9rIw/ZL/EBCEN4mcTaOCqRfpkP44aKi0GWF7f
6RRq+sNRrXX7yXYchZ/sFVmu4j3wDeidtlzsXL2zwBN2H4oX8UNpW0DxjcoECN+Ee6SIwyWZm+GU
OGY+aw3jW6jk3hNUxGGjIJy6RvTUeWaPjlRk6n1HxgIAYZoMD0Oid9B+SnlVpm3zii7qTkQEZj3C
WiM/p3ZVtm76aiNbXrxFE8LcKtQfDvwvI0p/tXlGesJZBAj5L5uepPugBsMhJe076wPHfTJ0nXRQ
2e8m7EmnoRBc9KAF+zo+BgD1YNSU9bI0sKn2eC8XJo6fW24u0ksTjv7Mbm3K39No1dg4zhj6kyxP
WqRuxkNRzY20BFKh6W23bRqy16OtpG9ObH10IE0vhRPql0zzf2DWnkKAdmY5OOo5PD4UFhzZ3GIi
Naz7NkofPHXKXGdN9d1EPCsJGuWDXc5HIQfWc4H001JRojd7KPMFdU/nkkwHMMsoqVI72rimpEro
e1TKYizBLPlu6VxEoOOYQPNDitj3vlzqTbK//LBMq4iwmLzSxb6tfVssNjHXac5925Fsljx/aWd5
epS8CgOCMUb4qdXiA6iLrxaAyWOgGcvMrx6RoA7m6qgexsrZ6wl5XMuxlWOOqft8HHxlYdR1v3Hi
St3iQzKc8+kQbNKBlAsog2CTe06w0M1GfTUH9PTLvv8JGW70O3bsyFo9l+TbZ1XtZMsOgSR+LmNv
3FFBmPu6ZGAUlWsbeQDEFhemQq7GszZuJKVzPvJ8X5X4i++oyMDYmMBocj4cRsiq80SjHB2aWr/o
jIgMvTxYUOqapp1FdfOIWFCyEX33A6ywv0IqW+2WndVpM55Gjjqlgle76kjDWHrwMqlRLtrE0C6R
4zsrH3K2mxhrKlLjAYJRuvEMHG86tUDxJ6iPXakljygq8FyNyx7YK73fij4lAfqCuixwUMm+sBWw
PhSVNNQ42ZHZD57GUzJuE++yJA07X8/GHXhs3h2XCkYAqf/QgD3iQTD6IlWUHTpIuMsWAeZNUvT2
VcbQVLbUlk0PTvPwXsmVBuxx/KCZx14SHMAMp9tgJGFhA/NYFNaoLjTfcRF36R48suGOYVLCH0PJ
PNYgFF34alcp87Irz9IT2xnbiNHkqckDvftsYgSAuaHPQ15cl8+4fJFEj/QnPj8mGJ05Cu/pxW4m
J+Xm2YKMfCHzmdwOBXXpRYFC2HKYosRAWFTuqc6/iwbWrvKSgmm0sKxyvKAw5cw0pe6psmjj5dYn
G+ZajW0d/CshYoDdgn42gEhOPXkXRnPZwMC9lpry0DtWcWia+NdZjNQCCt3IMEpBB0hZxNxO+SXi
cxXL7SrmTngsDfyMJdnI14niuLAqOfAxcLZNbZG/T8ejUZrcAJLwWhdSxNefn0WeYC08cFHoxtgE
CklpWFfRV9sZicYK2dLQVtkmVS5FOrK6oP7Wo5ymi6wYTg1yQBcZZYO55vre1eeq16TmYqqFHar5
3nixARMd+NJVnbJAV1DnNu3qeydXk3Ud6m+t30ZHv/1BErw8xc2QrxzbRS0mwIGochHdFGdoKiOT
I07vh9o69UU/kDrFfqQ3ZROjCQu9ail+c1FF+WpgbzEzdKl+4fdemdeh6z0WdolTW1i6Z1PmQxFE
iPYE0d5scCNWG4Nby9QUhw5RD1iQTtZnMzGk9uSt024hdbF60aqHQIgzyWaM9w5v8E27SSYdt4UV
RvlihFTCrledUn0YuAmBJXEofIXHAt9sVoonazcBp7JusF/tVfSFJgknEdfha4VetHmIMnQE8tCL
F42l6Ls6gK/vAOZ6UnyzemA7PZP7JHtC+XEJTFK6Tg/qblMpr1rsFIcyCdxb08iTZB4OXbhCwAWP
lbTtpSV2rdI6Bqb7UOnZd6gTYMTSrtvxXQtmHZWqq5FF4OWceFwbjgvgqpRefLytHrohmetNWT15
w1A+ZYl9yRETPuWeVD45WmfM22Fo+IWladuKu6ZEES7c2j0ZWd4d23xwTyn28uhzhq9eEpbbQPZz
iBte9GpG5CbJQwYbMRrBowYjT6lMjLoSxlVpJD3Kti4/cP/YiO7eatND7Gcgm9hoApAcfcQbqGAa
WhUv4EOYz0YcIeCtoh0Oo8p8Tipy3wDN5IU9NY1BVtZ5xu1diizjOYGlBCRUiZdiruq03hqF72Z5
m9uAHOZur6HwSzBPeNUqG10PnTSWito+QLQd/pdoqphULlHml1ciOO3ApOvIjt5GZS9KSd34+fo2
t+/dBYI/8loEa5ApFqVvu7fR2KyahQXNfiOC5aAD9NROZVjxuqMvzfW6jtbgRjeG5bTn1husVRKM
+cGO9hkZuifcvlpF7p4mJs1TUvYv1OecY4aywAaFB9T1tb47N3W8hdLu7C1NQo1F9NXKezHCzLp1
tVoXnXSQCq6cqwHSpam+pzqyszv8tUV8Wgbxgv1zgGE77iZW2vGIF1AnlsMY2zpqF4nSf09zo33P
c1/FGF0zzvDSw02AblRNOezSGNFzI2MVZjqpuiOn3s5Dp/deS1LHKw2dg5UYVSpsP+oixl1kGs10
IH1V1l68wNZemveqSLyN6meIlnek7cLELBeVVJRr0Mzct2xvHHYONhXGMjSsv07j6VRXkkKd/xHw
x6meKPkqmthenvGAua33YvLnQVoeFhIyQC8an7arG2NENLUko9PPoTc8iFY4ptmpAJ0nWmCsjIOG
Q88smOTVxxKRJ7vv0TufVsWgU1tN6lqL0JS08+DKvw66tLUkKIf3bh74813sAqacgu79sY7moj8E
5vzTQOaF8qxwk2F9DxYh5CPY65hozf9+Obdlw2iUivKMMcEKfvfwZo+muxhrpzsMSiofZZV0V6MC
HAzZI/sDYhPB5CgkDsVkKyTOYs2YdDAwhh0tHIVEn/L7LM6mInOLPe2nAREsRlHtxfRjWllMw/PX
Q0cBIYvlCIj6tmpFbhnYE0WpZgaSeRENY7rLquDXAW5guiPzne7E2X3gHncf+BT3H4TclwduhuC9
WP8+TzTvMfdX+g9CPi11n/uPV/mPr3a/gnvIp+UrT/rr8v/xle7L3EM+LXMP+e/ej39c5l+/kpgm
3g+lHfB39IMH0XW/jHvzH1/iH0PuA5/e8v9+qfuf8Wmpv7vSTyF/92qf+v4/Xuk/LvWvr9T2/JKn
Qy3DtHfg0S6Yvobi8C/afwxFlc+slBrhbdat3ehR9mf7NuGPaX/7CqJTLHVb5d/F31/1ftVyhwvN
8j7y50r/br1/9/psZth6d3rI0/n9FW+rfn4f/uz9f33d2yv++ZeIV6+H8WIUXbu6/7X3q/rUd29+
vtB/nCIG/rj0+xJiJJ7+5Z/6xMB/0PcfhPz3S9lOiXRuqb0PkhHsG6mdFBIBm+3j3wcxEg1DsVO1
i+gWPeKsEhPusaZbhnsxXFJA2joxtmxa5z1kWqPPvcqAW1Ub0jULYgTU6v6JXTBCtlMrzmEStuBb
pnExZwx0c0f1/acYF/0uOlGrsUQRS/SJQ9WjlmHqgMBqxPYPyEWfEfWIz4UtxdvOdjB87uD52mZ0
O6BQGR/zFAXSKUqLIpzkxGhgScDZPPlw6xPDaqR/tACoyJw1SMuIpXK/h+ecq/LyFuiiKrmojMBG
J9mAX5KNWOywsweHiZnqyo/wcrXRuzHgz3fFWSdpQN0+hN0zNYfAKs6FEhdnRWm0tacXQNfF7Far
ho1bgGz4Y7bVOwCT0+YNcUFWFBMrM8eWyKiv97XE0n6nVSQ1vf1tvSApmkOYxsjy/vWSIiztu/6o
8mBxC9NHtmiWunHksofEjF+QNznU38zqkUeGov6HcX0jw78ah25t8H/bA8r1Dn41edm7BpNEp5h+
Hy7AiTiSo++SrgFVYecFpNMUpY/M2uaF5d8ajhI4oGGm/hw4LgJXJK9uM0TnfZpkjdGcoke9/GPO
LbIaymUXJ+n+88RRGfxtE0rXT2uJppGZRzLdxlapDLzqY4zWRrnzTkGTeCdxBtjLw7e19NYukFnq
2ozeB0Rc54zRcYRZOoXeZ94W0toH245i8qaBvhOHkdTZDmdkfSfOMEwbtomUzMRg8jtMNF1d91II
J8zIIEdjNivNWkcGXobbmI/wWFOop1aSlJPobTGTW4Kp1eZi4DY6hYuzbpRJeaveQcTeI6g4mSsp
R9IDvMav2PtopPiPmAypJGz/16A2ZvpGV+33e78JnlBFTyvNqPK48lqM3F/MwcMQVF2HhMl01b+v
69ZMoepBNbSX4iIMy1N5R8oEhS3b3YmDkWU41t+O994uMunN4ISQLZxiE5AtGF8PON+NcSf9sYBe
5CQM4i6WbgveJv2xYNmj9Sqh0LBQUUbf69MhDPNmL5ri7H741AdPD9lYNmLz+8B/tcB92u011N5Z
ZUjbpWx8yv6QsEXEAVlNLr7sp5fQSNldhRhKiAHybREe1JjUTl6V6NLaO6gAYzoTbbCnvzotw3/C
aEFeiX7QY87uPuMeWwpjS7GMmHuP+dTMvR42hlNvRzl6k5qUSkZuoOSmh9FjAEBta1skDWQ+Ya9F
q21EBAQuhz2341+sCcaeZrDrcjMugVRZSPhPcJJ2gpM0A6CefMxNSo/TqeispxFxdo8RU6p+ZfXY
N91DRfffNQMBUbmvFMvjyW3r4To6xkWvk+6pYMO9y3W1XA5lnL57ukFJCYAVqbMBkbepBCVH7pfC
ALgaFcivhXXtzqR62AqwsUAhi0Nd2e7cMJxkee8TsOUUVt0yAb81FwM3eLLruOFas/no/wF69uo2
2qK8+O0W2MDirgIUczG4cndO4Tg7dq56OhOn4oAWuwGEoMLT/tZbTuTqQjVW2j0SsVMXG84phroR
NrHTQUy3izoAYElaIDerHsXQFEF1efRqbHOC6lTm6D6LM3HIhwS2baqD6nCrXwPR77PYA+SAkrO+
FsGypmEHHflootZWde7T+CV0HQvx4RjIqRQP+Ib81RdSyjqLAX86+6f+pE9f4t9rRO0Tacv8UDt5
dET7Pzo2pbWoHFKfiHr96hKDY9GN4EkqJd8iQnuQR3voZiKm6kBQU/fEGT51IviB01pJW1fBWpzG
jfFhB2q2/qNPvFT4M0cX/CDOJVKmfa8lCN3pzi6ZDr2poEh5b4szfILxJTGrzed+qXV2f9fXG767
kzB9wtN9irmtKnpFW8wRh3aAejIXI0UxyBuqyq1hKhdd9/OXmnyzLwNkN2NffybrUZtN/uJ5qYyD
egeuX85eFCzkz0ZnPooZYW7HxzLnoTHX/4e08+h2W1fS6C/iWsxhqpxPDvaEy/a1mXPmr+8NyLaO
/e7rHrQHWEShAMk6EolQtT92a+2OG41JyvUxzEP/KK+yofw8Ba69kbVhqvxj0BCSzMP9l0v8++pm
GwgzRQ3HR31CtN4arp3lOHLEv16uJVtnlbeZYOL/0e/m/LNvpKJC4UQbNYyKbTWbwYOi1lDoKy99
Z/fukzWa2g/EtT3L5OjXDeKn1EnaT16fcKQT9+FjGLvcM61YOdqtnR7/GqcD+nUMhxreDV/ik6Y2
zn5QSvafwA4sWsRzThHyEtO5gwq46WNCL4lFsOu3OFG8dQqta+GwUc6BaZas4Y51p04UHNZ9LG42
6aKp2jqpXWV/s8sOt6p0k7a8NOzdnHhotf0xpFXOH1/h1t+IOY5os+zetywSoVLEHRyo5FtZTdUy
u3hZeiHANimXXY6aRRCithUaLZyvEQUuzYjGBVCtgYPzP4oCvV70Xi3Y3gvZFA8aHGt5WQYZKrAV
22ofjH5V2GtjiIly85puE2mJJlIOwidZdCYACbTuH2QtqADg3DwG4TbgETnzLw9mTcQ/ash7a1Xe
rDh2DM61hCRVbcq03S/GtTSCzgzPkwQipcJJGv+7z63PzacR2CXZEMdGsFOJ1YMgVBovsEISXytf
+gYlul+VXy2VUimbnOwokmHEfc8IinUMymEpb4O3u2IxQcYNRcPNdr2PigZz8tlIF7dVWdyGujXc
ut2GujkXCDaxX5vl3Nfb+Ylc/3HhcuJ+mBP0YvTMCThrJaUodfyuWjawSsJOfxxFI2AMd9lpRGZL
31GxrWPUADooCqOvOFaJjm6tR3eyNSr5i+QZGHNZdTiZv5jBeEQ4SH2qp3VPfkxDJB0hC0Lu3C2M
ld/Z4T5H6OKUOVC4WBOVyUpeAhafmoVbENlJGmq9aad8bBaVof50vbbfusqrIRIMhom1iqyyy042
00gQXqIUjy7Zxhe/NbTniUPPpZE45p6oKe05rB0X2n3gozhdggpTzWFpi9NXC8nXvWVU36pZdVmu
ChsxjQFBYF29n8U5rCzMQDP3Udt+k7VOnNlK34jUnX/1FWPeussrOa5WKPUeSld6HJOhIn+d+ZTG
53Bn1gTMSFuvka3Zer63natCuZTk6a6ntkdtbgzK5dhk2mGWRdoQ4FQIOcGFNHxoEu0FrI9DkPU/
r6TLB28jid7zQq13RO/UB10FLPlbbVBKDspqERVHjkXCozS1UpWwyTg6s9VcIPh/6RNK59omc04Z
dUKPkSz80GPUyqNlO8HxOoBsuY0y5+CuV7/fxtQ3HJTPQbq0ovI7R6nlEydQ1ZOipJ856+9Ppqhp
qjXuCJlEykp4lJVePRVRtwJ9Pt9Lf62aESIeSZGSjYplNw96y9a96C47+X6qEXCE1vf1Bdw0O2e5
RW6/UZbLga2ShZ14xVE6E0Uw7/WJTCH5+ihEqPvJ5VgScLXTG29dUxtnRyE8VladAKjy3JKVI6uV
5zQL1Uyccx4o6tvPPn2vGWclgzPuV57xduvDJDa+13XU/kKYlpGTfs2IwbkrRMERpnYX6pm1HoV6
6c0mGzKzQCchQeVHVmUhXUIzehqJTjzcTPKKnNHRZnPmNg5nh+7Bz0H+/n65q6dOrrk/esS6ircg
i9ExIajn4XbwlfZosfYsoQ3o7VEf6509BNPO1doWPC2mVLcNslZkXV5K67WP7G43HCISils163Am
/rlri3/pUKjkfCaRstM6lhCySPvAJ+pK1BtV0a9G0l1+Nt8c/7LNokdnd97PzrLZNFJ9qxGX//fQ
Vuq5GdqefwxbkvqyMyb4jXBB0lWC4sy71nkDT1oTkU47KN419wUosvMK6Kw+NzGSgc6Y5u+5P5Vr
NyC9nCU2oOdaXTiFqq08EZmPFHR+tETkpryStplAdMKKRYssit9XsgomjWbPSsHyDOLBWwx7lTnz
CS51d6+FWX+va5a/GgYUb242W62Cc1P6W2kaSLqEMiuQrsbkjntplEUMGGJrE9AhONfd/a2wn+LW
L+6JznRYKlokcRZN7RFwzwtWsa2eM4toNlJMVzF4zV3JafVr1/AJNbGF5LBQYib/l+xqv2uPpqgO
LRGsZAj7J9lqu+GXYfKmi+xKBOxdVuvVvWxzzXLbmXb6KNsipV0QgZM+a57mvQzID0N48WzlOYKU
d0/AZnMsfCJSRS0DbXC96rwUEQKtb/ayYbSC+t6r3W4HSYv5iHC+NXShslc1s0PwAjfpSxxbsOkC
AlNuvnJ0ROSqJAyvva9tYU04hmJoayUI/I03hHAI0qC4k4VqIQ01twjoyiqCxj8bmrIBTaOqwebm
nItWJCeGVZiUoOd+j5KMWnEXhLq3HroSgaDfDbKHNbBrFysOMCZT2diQtve8jr3PNVRjBJxSFVJ7
yHKhFSyxlrf6rRnhQoCXsj61bbVrTJKXw2TeFpz/Q3kK+nvf0Pm+iSsjOcdoAN5xpvzTEvvFIHZ9
+ANJB9HQl21NBgPBpOwWr30lJU8/9uAEAqDdD17r3E+iICsXFeCa3bFUi5z7MLOce0vznW07Js7i
ZjM1RTuR4XSUJtlV+oKxWbS5HhKjyGiyUQuC6PoyN9vtZbyejOMeNs3RC51+T2I2yelpOb/ZTLlX
mdmxHymqLjQq0vbNh7FXmqfEdLaBqs/EmvTBMSXCdBnJqukk67QLmp1sjarxS+yLo3qic14qvr3S
C7YK4HsWhIhWMHTVaPkGLEe0ldU5roii1ELvLKtaTcSnkr/lRthdeFKl107os0AehtSwll6lYSmL
uiaeX1ZzB2CnjuC2WfG1tcsCpQVwQPumdPItN13jicMG7uSABP6JbPDbAPG/wggclw5S33d/+Zpw
AtBiwTdPUXln+rgieddbtepsHHtRyCtZREhRHZ0q9CsY6LQohFsteiNpAW5STerm0fDa+G1IWi9+
LvOufSvV7rvWRRvXqaqHclD1Z9LSCY+sG2aKUWg8j0R7rAJr8LeyNTJZ76NaYhCAgfOE8vcx8QmT
SoRzzR7iPSngB9ko+8fVt9RlNSQtYRl/CmoFwrXwVkrA/jNgedWy1FXKT+1RFiRfqVb4OFh9+Ugy
58xekgrscvaTdOmmLFdz0wSM+tu/7YutEVrWRXf0736GINk4aOndUHCnZDoJHZ9oxLtOFLJhzHN7
H4zZS2tXv0yiQ5675bm24+XVv7ODQxzO504iSgV8Xl7divZfbFNm/V9+t25xzPe/UNpxZaZBQqy0
D3FnMskYFjmnehPqEIMo5FVfck6ykPW/mokFjXZh5J+k/TqC7PKX3832waeE1bHh9/BdUyudSQYv
/OGVbl3k1d/vJjfZGxqZ1i3+q6Mc8Ta29DNCxVpX3FUgdaMRsBxcqNJ8a5NyYwm2tKyDNokIHiag
8WYbRgMNow910bGTRtnnVtSuEx/KclAeCBy0nvom/6YU1nCSNbZc9Q1rM2vV8715QjhkFyXFeMo7
V0Mlh0yNyY519E1z/U7aZNHnFpBLVy/WsloqM7G7VT/v2bPl+9/V4SvR0BEZalqHVmCRb0xv6s5J
0njkqUTBQRHkVwZl45oAoXCuA2LQg/BOXlk6T5tC66Aj/9mAyhi7x771Ju32nMVgKISLlv5oBg6S
5BhZ4YbAIUad25xioyBLbuh1YOlbTxwY+N9ShEmOWZsWR2eMHyLTyrbxb5O0V3Ydlou/L0cy2rHy
QV97y/YPTr9Hk7b/PmTpe79Gb8tgS5CTu9YGLz83adQDWiDToCTHZBHZffg9J8yTJKIf/GXeDdhY
b7NWtCtfc9O7ooAkCNxP3012pd3ZzNFWdt+VS1L3PQ4f2vkUmoRnb+qQVCKnccbVB6O8lIUREKDe
t4ZPuBYx28R26/Pp1jyBuO8Wnc/HhG7yl1tDBB4WJTY0L9WseORpy+0YHKmskSlhHpti/iRrshhK
U3xphnqtN1PxKG1qBAimnl1+3Jh8RLM5qo3Wss0UJvAn+nZWjG55s2VZ6y6mnmD120Bj8tXX0C6/
jko62IE0uXghx5C23IMt66djvJE2JkfRstKjdgdn5K4oJyQ+kFl67D17PMPNPMeiRpp89ThB4d8A
TZtXsioL9vC/EygfszuJW9pY3p3PibfsJE0t2dZbyAb9sgYMTZ7wOBFJ5iPNOJb6XUp0vFnO0aUV
NWnXQ9s8Mnc4yJqrziZRivpUbR0ktxbSeC0aVb/zdaTCjA7SnLSFg2pczCleNFkdr21PqS5RaXE6
C5p3lzqaceH/7RLw7Ggvvc0Bitqb4T9TqS0zYCgkc/fmITej4ktYkbjqQqUCdqQo62SunJMJoeTg
Naq5ddgUue/Jh1yBYFHfrCL6yglX/cOJtyhqBBvuM/XWIXvuvvN0e1lUATa767xFwdz81LXeQbba
SgLxPp34iqM1au9UYiH3KRI3K0Ov7RNp899BKoQkUGhIegvTrbjZbBjtu0LtyDfHQ9qVcSp7WNa/
upG7+f8Z7t9eVdrEO2Tdpa8DIuVrcXzZiqITJ6+yINloFRPwe7qZpEegT9qm01X+oMJX2mR/WSUR
9JF4d2sva7dxyZLJYYFsC9KlDh1h5UJmOXuu+pRkUeczKHvvruGEbWryalfoanTJh5bsX8uwH9gN
QnnK84EroUO6QBbD+jxa3dOQ8A1WxmZpDZxxsso/XvmqH1Cr8nLyMn1dVyapMoKsqhsWhbwShXSZ
BZ21E7vW0Zz9mPVyuuOOBuZ6DPuvJKscKtIq3wLgRlvyy/tdFfkxMjbqV4vv2C53HfA7hVO8jiQg
bT13ntay2oxtv0aoKd/Kqj8P8Uq1jHgvq54u4FcIXRwnbpWvASQr0o1Ab1WqqpzRfyauOQe/Vqmu
/jJq+c9qLfZbZdVLPB8UWf+zVVaz+9JcT4H6vZ9nD/KrraI6lJrE+rZ5QnT0wArG1lAs4T+zypRe
PcuaLLIwEyAL/Xs8GHm2Hp29brPRz7aBQTqMalyvxGSdxJhq4BCIRDPZYCLlcG3lp2aSoiS809rS
16U+wJ793exVllGu5IjXYcmsXUy5r6xbpGKWfdoXByvJ0AlELnY1E3/+VbWAMOjeZ2UerPWshdGh
q938yUiMr4h4ZtsyCIjT6YLiLAvXH9vT4N7JytRUVbe6NRpKoC2tGomlsauGHUDDVz+vSCb0an3h
6Y5yaYVgCKcBwV2eQluyNOODvazywFwMLvDJqO3YN8BN9oJA2+/nHqVLji/iT50Oo9K23C/tEPCg
S0o48T15Gd3Q9jAjCu8LmKAvWtnXT6YxJQemStoaxPPwJWF6nBreF5OdOk5qS5VYWF17NGf3u+zH
OoDHN2knDyMZj5xHdCbP3ci6IsnU8cnUbO0zGaVodxIispdLR1lkLIVCp+QxJVaTsogq0j7VtkIg
PHdcSMPl7JxLz17JRagbC7m2PFhqfqveNUms3hWN/6mOAm0va7KQjXHiLwZy4843u6Hr5qkrjblC
qlJtvFd7Nuaz7UfTolcRFZyBzK09fXS3spop1guqzkvUWNHEENgaU4tDPjU9PMmrZA6zZiEvg8BN
msWtSXVbFi21RmQ4XT44/rxE9m9htrYHzXEeT7EoAnZh8lVtDO9OYXdb2YD6lo/0SVS82WZOxmFZ
hw1/64HoIXkZCuxOLEQtxAPndC0Eyedavzp1HLlpaH0BxBIx0zIquoHnprH8DB00RuFSK2wVo+c6
67tWaPc0hMvzVI+NXZvp+ova+z9bQd/Fh2lAGY55grsgly74OjvJto5N8weE/X0Td2zyAWlg+ejv
7cYp7uVGfqpX80IN8vAoq4EWhutKBU3mJs5LM87oIyXzZ9t3y03ajmw+ek79LuxFpU+fSZkFy8pX
mOOdZUWE1KFQx+jddBNgxl7z3E1QILOo/y7NbjaE29IYF1a2s1mjHSB3Q2oWV+af1UkZByFfSPP1
8uoeEm6FdDjw3N99/hrn6q0hL5AvbmMGnvPgkAexrXNnOClBMSB4j5SVNWh3HVrmJmK+2GRroo7D
SRZFnT8rY+Bskya2/bO0gQYhhkYv64XsQZBJxPa0GLXK52Sncf5TIv6K1jc5SWU6bJLfyVz8AZ15
IVutKP5UNGq3m1tNJ6tB9IjClpOg0o7I0vvtKLPAQPrYBJh9YRmbJKAteyY0JZOQuuUQY6vUib0p
4ZlBu9Y1dRUE7Y+yZCtfSSt0Asl7IbPil9g7/1dk37vhZ4MUgL/aBCHjrwY3d0h+vQ0jvaVK/FU4
/s/x/22Ym+0qH/+7R25BVuG3y7uJxLuJhDy09L69VyvUHwMzNxaa0lQr9hiKexTG8ntHXBFfQAKT
fSctsphDVOTqwXY+uHppO7Ee2l27/B5hrKaM25jfrWVPObTpqv1lYi9LmsysD1G8sEy2kaMw3syx
FXgLjefquXSHtSarsl9WpgXHmaq5UQPSxknz67tTRETo7Z3JVyff1+GGP/fbW4PXdv2xYdPx+jZM
VYiAKSuEnJ2HjG2nzmOjVLcq9yFtPPNM3MtBtqnCVAwOoA5jYnYkqrKhLbthXWuet9Jj5uFLVnD+
oqFdqEE7Vx/+qHc28J6THIW7QveAms2tndi/dg/V5ey4yc6NOuvSWkXK8zXjCFRrVEJ0IBtc4tm0
LvLKDWpjH7Tt09VPdgmG9J/cz+ddxj+DjW96OPwkdm1jRAtbjCr9bkOJuNDJKYvD9SU1WBkRWVmr
QZw2Dn0XkIJXljtZRescIWCLVCRZdTNQH3X3hGCAe0RfwrkWf1Vlg7T1XhxtyimMIQ8S+2fEQ7pA
36Z+QGOufohizrzMUifja5hqPmYK8kw+2qQzT8F2lQ7QOmRV+sm+bczcw2SD+dr3r/GaJmy3ZUMu
tobq+dEs+p+F1znHgUkDKfCQlkim+tUgJMsrhBDAcVpxU9Qb2OUwJ8AMVloVrOQIHy7lsNJbtvgQ
RPihIY00q4hHIb6JJGaZoQnfxt6JlGk22QYLtfRyyNTVtU4Wqnu6ek1eAMHCDr9+aLFkp0L0h3rO
8ps8QabhKfMVs/aV40xWIfMrCispFWSYOfUD6KNrh2Qso1NEniv0eeMQZ+kmYI9zFzukVc1lZR04
s7V3gTk8KsZAljVU5IUx9+2GBdT0OWEXgfzT6V0PYCLwDWk3ddpf7bldz1f7kOkf7NJ/Jpzk6m+m
nXJGVREkywg+aaiqSy3UddOE5XFbTtFhFtq7g4O0gIaA3qYRYrsGC5cdv6hwJVsD0Kwn3054QIm+
VT7Z96oS7Trhi8aBe3AD/xWE6fzQ2L2xaGqoPbDgkHGwjC+G1iGPEfQROHOTFFe90Rdp7CWXPirT
JxSX7ipo4p8Is8o3dtAoANa88pNHJjP7RyXJfmi0c+CPamJ2JkWzPoOuRkCoQgRocOurKbBDAEWc
5NdnrVbYS8sIz5bO0kc2yKosSoc8dj9AkScIBfPl5iivFIF0LoZvt+GlWQ5ysw1h9LlzPqVjMW9q
owm0TTXbJC0qLNdWCJFWS+6jDdMo0WTFSXUaO4O7eObF6YYNpGzxH72IpYoPhmesroPI8a5OZtK/
aYpR72Ijji63wi6Ioh6m5c0CHim6wLFEK2GOrGe2JIO9tN1c5FVTuvPS1zRldWvQJpdu7JoGW6vP
yDsUL3Y1ysuiJrIDetPKSM2P78Jw2Irryu6LWyfDIfCn/uCpzs9C2mRVNtyqH1ziSkkXH+q/h1Fm
31z6yGotZeut838dyxEvrLRluEOzeQ/aY95GoxMuaoHQaiH7gwJwy1WpeMYxDz3QWxK1lQCNOiec
7ywnK2Kz168nFZVL+qgFf5Rp1o/SBfxABFkJAaYgKK3dmDoOs8da+TQM2p7MOWjcajhy+CXY5cJe
zdV3I4HUEcWhfilb89CE3WZQ+kPcWMXXMHMbnpKG8hLFZrUaG2W4t1Ur2jqwNY4u0hPLLp1KpO10
4Pdt+yVrnPjFKBXnviCROAf39uJzHvNcBAfZJAvQD4Q0qw26gXgzr3hoGnOB5u63Cq3g58TQeX4a
ylLWLMSMnp2RH5mbdKuJufbKMRa2EiVPQdj1T8mYxSs389ttmtn9k1oU8Zk74KtslMUY+J9dZosn
WQPH4Wwbk9zNWGVbaMlgrhjMc8Kfg81N2m3ZCD5PXcuB31wwhxEQnx5CNjEnogr5ZO20+rZKoQFF
kTLwEP6lxCOFcbS0AexsEV96a6ia8gsyLw6IZXYBlCzklGlM7mWkFVGGd1WbJfcyCEu0NaIm24I4
vmvUVF1MLbMOx2pLjgsTdUGsfvnoFGbxyFyaZIl8zreyKhuMgjzhOHYu0tRYfX3SW+f56i86BYqQ
Sw1Y9KRTH6fLwWy/xl7QHaULJxnuXTvby1sHTW2XKjfJU6OZi8RhEpyUUW+BCk79vZcpd3EdKCyW
CPy8IFnWX7Kh4fxfTUla8UF5bg2HnAU0iuqt72sGH6LfLCsr5IhMPExTPYFtHCP7I2qykI2F8Li5
/e+2qUeFb2xI7k2UdWG70AlZU7vgRtZTnLnHcQyrOzRKqiUqrdm3/9sjY4zxzzE6rUKTxCiCXZWk
7VMzKe8+7/FUiFqdd+FuHkZtqShm82QUY/uUpO+6mSaP0mKhMYKSoTVsZFs0ec7FHOEkBU37kMY6
Yc2VeWFtijJ31vdfBx7ZoaXE763jGZvGM6J9kaj2peNmYA+uf6x5zNWk63I5zp6ydksCIFF9d8Fh
zogtza3+MoFeulb13tZfut53PlRvrdL53/rm7P3tYN5ms96eZOGpkA946BagHH/Z5JXaQbxgK9jn
FCQXAZ5ThqyuCllydTV2Ipo07pxdZhvzYS6hY0soe4cCEs8k57nXZmU39R2h+rkefVIrYwn0M/xK
4CThYJH7ojsxEoklMThJD9jViC7WoOiXBIIMyU38TE5ZUK6vjXbcOns7UN9CUho46vFfi4ZbhGfP
3bZHwGZVeLPxXIVmc+T4o1/Iqg4c/D5qEkR6aqVbGsabppfdk2yrASwkShVeZE0rp3LpXuaIW/k9
DBz3OCVKsiQAAHmRyZ7OfTUbS+SWwq+O4WyYKVlvfVtCFdEhZNmTEr6WQhBMOMieiRAmqUeITrIn
U+vo61xZm3xyrLdhGMptn6zDAPT3TMRw/U9UoXM4tZryavfD19qqkztZU/XXpmvVF0LqugcO185p
WqD83fmcZOppsJRVPR+yLaHA9po4vfeM/Ph9Vdv5TJS9Mu9Koq71lK0hVRRWOMKc+n01ZpAyWAwM
G9kgC61M7aufA/DjCDRseeufNhyiIH/UNRAg/HDj5KhojW7HyriekovXqTp3zFR7hNQ8LJOycfnQ
52DROLUJjssYl6UbFEe7qyr3epn5ZXHUXIstaKeEyKh86wzo3Gy4FUgNjYSBTzylCmNAFqdrhyfd
F5rhmRl/S31/ydZj9yOL+3sTGNWneeIHYxpVed96SbnrB5s9Qi3TL0ZcqatQ48AeZvcX2Wly9yUU
ou+ONWSLUM3rl7xHaL12/H5RByiAcz7YQxTlN9dMZr1rE7t7Zk9CaI0R2y5b6yIMOOQxv8lGpwi8
Jz4Y2SQL5M5f0e/2zrJm2I27NNyBiDMxNOjifx1LNlbK7P45VoTgiWlo3tkUneVYsf4cpJm5kttu
vdWlqBtF7c/9ug/1flTcZdZBHGrE3LrVYX/M8GB2sCKs51SLnU3V58m6FXPtPq5B3yrcgXtRVUdj
vrBrzbkvNUUr9acxeZAd5WCOVe5R8Bh45tGOQFBFtlbmHeVYqjH++ysFL2UQ8egxAv9aBHprEToa
JtGm65tuIVu8vvrZLKtXHzVrtD1xHvtb57hkZRHAD1pok8FttCbG7ajbaJsRxspZYMr9VZh8gT1X
Q22KkGXi8uqdRQTXKlp8mEHkqa72yVJDwozbzt8MQTF9NmbYU7/MXQVpV5pV51/Nf3jLQXKxp/eH
tzSHcfyPV8A2HlW337FysrYJNPpncwq+9XY9fQMS8qgAIHo19dgiucpSydysWf5087yQHmAWN0Pv
kc3phyUB7d2bEWvj0uAE/sxsEvKqqrTFWdY74sYHwYXyhm9MrZHtKswfeVBe0JVxPw16jdpRxa62
w37qtoazc3CaTjn1vaev52JongGbD3DlmvFbURvixmP+YGNoC3V40eXe/NwT2AKfRCXGS3xqVk24
x7/Y0VA7t2apPgcuLNjBsn76RwhF3fxvduHfC3/fwV+OLz/QP/1vrxswzl/+8v386f8v48v3X4v3
70zFeuQA5dnwrO+h0Q3fOijQc5KiD+MuyKSLAP5b+Y4tA/0b+un/jLHpHIDc9kw4LWsHPSje+K4/
fYbXBoqtVt4cHeZxJeyIF0+fIfIszd/2nES7q134z67Z79g9aRcZgivHxkzqepFmin2sBsNBwKPX
V7JFFrLhVpVXdWPQ5a/mIu4OXTiOu5t90gaLnbJQfULWGS5Tluifyr55cTlV/QFvN1MceGPdPOxG
NGqWIxiWTVp6NWg/CvS06pOsyitZKAPH5YHZNpBQeCQppGiVc3uWRVJ67TkShaz61mgtQby0q5ut
Njv2sWU9UOZ4Y5jBvJD9ZBfZMJVQZcnprMH7O+qnfjaQequDl8K1olM/ONrVPsUgTsbURk5TRZGE
tYF56QfwL0maHSqnQ0U9JZpr6+UId8NuV05s9JI355CKPBuCf5fPT2PE8sYrWG450xPqIPOTi3YB
KaU94ovCRtrNhLArE47IJs3P1u9Jbpue2tEDgUtYBuRjr66WweiSUZDqF9lqRyLPiiixtWaE81MH
iEushplMtktDNbz3OJzeNLiEP9Lk3oFkGCxsm/iIWeQJgtVfdynzFr0g7KBXu886GW7DFuW58AIC
SiwxjQEpX0hc4051QiIDNMBualUeZG1ka+ROXlV3TV+N12uFZ+zK0lM+s5FAIHL4yRrKAlLPKzIT
z3VejsW27iemzAD1lhxOjmeLtK0cFhSkH6P/6jfFciwnE95tqawDNYsOiTbMj40Vg5wFLLcbVctb
u23YbNwRxVhNCcbXNhHAxzYP93rcja+TG2sLFoA5Ogy0zlXCEwUBPDOLRlRKKp4YvwtEIH9WWR/F
B8Wr4NHDArqQBtW/NE63ZC7CqUmscdtIAjRxRJU8e6B3fb6KR4P/kuEIumZBLDFb8Gu7bPT3UhEa
4k3i3XHgVh9NokvQhlJ68iXDcMPg7aJqyY7IXVd/kAWT+ztD1UAZBrDLrnawA6ZS3jdEbj8UKYkp
kT6D3f7VxYyqgX3D8P1mmoF07lSDDe3bMJyTImzDk/HatQFMuUznLl9pPkLINcE452TWjTdQ/FWg
tm+FpQcXF5jnQprVREdBw7TfNaiWnPe7GyTYiZtK2FBcKboIV1bzfZ3UnrLq4po1UpGbm7nXsjs3
CfJrkSF1gjA0CGybUJRLQWTlVjXQYbOabrrLgt4m+0ZzPoNo3pRmUHwvhva9qLXx1XTUYa3ocXNC
4W04FW1RrQa9a5/7KvNXHJFHu0aL5lf2FwijCWqSLwZteg3d7rNCrAlpgtTUwGJ+kw1PZt6azyqx
U/x559ccZZ77cPYepVMlvjLkPGgLJ4K0rOfdVlHHZFOZ8PvIfRlfjN47KTx3v9guHExjJDgnilCd
JCUTLt04tF+qiRS6wkndhxGy2HHQiAOYiNT+UrH5ZnhO+QZ5P90FThBtm9ZqP4kjI+mASi8M3Cnv
D3Wv6096VL127LtuA/YCdrUAv7aepj2LiKNNUjvRAdFfkiCBWS0R+9K/jsqPSlemfwgo5e5Hvvhj
6DnRzigjY+c2vvrQBrC9AY/N/xA/BEBL+VYHbkrcTaPfBw6y1U3vIDlLqENeNPHREwRpWfjTrJ6I
/ck2kwituNmuVy6QabflC3VtsYRjqPERO4aJ0fk9Dp+NjRAq8mpVmY+HYHbYWvz7UtZloZvmeFBJ
I/lPJ7VVVI6dg2E8WHHFKAQwhsQIgUpQCTIzIq2/BHVkPZT12N/H3pfYNJBVT7MwPwWT/yjbHK+1
HsKyV3d1TkzqQEpBvEys0Fz3ha1xhiXqAZTZJbfmAuwb7p4J47F0t1kF5W8qdW031xxJk8zuMA/W
OPFpZuK/EbDsu/umiQj7V4eLrAG87e5L22WHOU/0tbTJQvAU0CrQLgiZMJS0tb7+nmlKe7h6WO96
FhzYoZhhifbkbhXEWqAdI+IfK9154PQ+vktVD5GZ0H3IjMp5yDOrPaCpHS1kNXBG/Q41Rbbwenf+
0mjDYdSJdFG8ZN61imlumHSonwhABH+q7JtReWDnqX8YnSo5uJbuLQI/+GGWiZjyCQ1r68mumJu0
nJstRgjKL3oSp6vGrxpeP0UIgCjBs9MwYXEcUtbVrHaPXag2nNgW/Z0v5ApAxE5PXUeU4GQq2XsQ
INvsOIDqbBu6AHneD6XfJF9R8QsWfWYi7DGAVEvcRkcMIiY0w+mzZ3CxaGF1sfPQsfG3nkbCD0kb
1zZt1ZCNQeDBzs5149gz6d0HPR+jq4p7hGq3O3MekjPp39yK7DG5Q2qRxyKrgIdJiJlUQTk/IW+m
sj2CINvouBbslVF7Rz8hIeOQH7UDyLYNneofU532ZS4g/L5FxnA3I3GQhdPC7jXnZbaRx426mkV1
UJMhrScrrwnqdyKQUIYwCuDDhlO/l+mCtVDwPql2cQIlki6lV+qQ822k7v8QdmZNcuNWm/4rX/h6
GEOC+8R4LnLfKjNrr9INQ2pVc993/vp5iGyrJNnR9gVNHADMVmWSBM55F2xH5klIvqycJEMWVdTd
2ay9invaqrBCLZUXJ3AhRbpkJ3LRPZq+slTHU2Ceu6QI8awZsoPAQukPvci+m6oZvasa8MUwcvCV
1SzqrkkyAZS1kLpI/eos7XoEov225ZSFvlD7urs4M41MMmkl4xYsZoccfvfgzHRcGepjH3WWpBMH
10mKxwnu4gGT6W5RVnG3G8DEbbBHUi9xE4boV2hn2QIpCzBlPqBc2Gxj9Il5Q/pGtC71XiyUIrUe
kGMRi3GwvC9dW15wgXD8Ba9aaxa05VPvwiyGOVJm4SbTc96UvR4rgKMSPF1FZEPMaOw70lT6tPIh
XLFObE+3Ztl5YtOYCDI5lKX5GqJo48Saqh7UuMZnC5nRRSK88k4e0rl4U/GXH27BONuhXmOcZKea
GqiPkCNblyZmHokDKqQx/Oic6OnGUpC+H8GBcRvnxjXqXP0a5F15hmCIquu/QvV81qAw6Q2jffyM
D7FiLK26KzZaGPvoRGPYubtdjici2J3RvF1KXhjL0fZUV/2fWj2hrT8E+Ud6rnun+VBis10YTjk+
OtXk8i81+gM7W3fVN/k3VgAWLhqUkDs1C6iEQbGTzc+OW5PiVezW2d1v8cFo1VWErvZKDvs85Dkp
DCO7yojhpIWzGkatXQrDzdaDd1CF3z3IQ+Dwp/VEp+5lE6VyDcVflHiGuntQ+BU+IHOZbX3HwV1+
niVjqGnCXtci9yDH9Q3El3jyNrcJ87BcBNmmnrxxJWf1ldE9VJX6giVpfpKhwcFrtqujs5wEdi/H
bSTYFVQozlpPIm7UcK7Uq55kLLL8PD3Fu+Kn/sawdP9AWll70CbkXeWIwa6/kd1SH2vVqfaVWfcb
r8ErWM2jfZ0Xpo7Ji/DOZQPfv3XNE6okSLjiJbAyjVmkCmvCFTKw1Z68pfNm8XIJC9t4CUItOvVg
0JaFZzlvelDzKFSriF12br6YHvYnqRMsmxzEvKY58b5Ode0EPi3cRlHUX/KmKdaojaoPZOutpVHX
0UtZhhr6Mim69Nb4RcEQ4o+6i/ZFrOu825xxG3qTB6+EQxvwcHazUbC7IRtveQjrJ+O7ZybOspnc
6VjGnf0cJtY6KCbi6K9stQndVDPTh/dMkJXukHX1yETgQq5TApmnjzmwsKAYiktbTNW9F/Rf5fTC
EdYqNZFlF1Sv4zC9I9ms710XqHlbDN1Zt+1sHeC2+2SWmgmFNQu/1hbu0XLLU/X7sOutPxE5eDat
OH8P87xcqrUmHrJh9Dfyij1bj9sVbXRbz0raYz41WPlTOQwm0H4t/GoG3Z2IBZsorpiBqviuUfEa
/5i9Z3QROO9WqPN99JZ+0tPAeAx6YBh9Yr/3OlAWBfWBvYGK9KPqJ+wiESiYCjXD0Cu7oej8zGiP
PDnapUTRgWptl2P2zXPKEAMqz1lWWiV2vkuz7xLEkvoe12TyNWCoG2MbKliEy94hZocWAMleyl69
hNRuQy3E2888Kq5wVmgW+9+SYM3LX/tWtlqDaVeqnsywTi6jYmQzVW14mhFmRS72VW2Nz+z1i4Mv
omAtgWW/xsM5LoFov8YL1gv/KS7HK0NRUZFMzZ2aRP4mdbUAC3o9eg46Xdm2MfoHthfFz71QioMl
ML+UvbmWKOw7Rt5Ic6/rCtzUh+Ru0uYiTlN/k3APQ+mSQ98jU/CJ/pAx6p2U43+gP5TBSA4yJgEi
sqM2qQvUgENtHaFjF4e2O2fSKSMrkXgvHZ7stbCwPCneGxyvX6pZQJ8kIApn89Dkw4w3bQ6qUWYK
jLE1zvJMzGcI+l8GZUoOMvQZzzOr2fY/ZskOCuJ/TfUa86dZIpi+V1Nt7ISmRZc2je1VDt1nZRao
rMuYPPhQG3aicHG1gsRzqauuZYEL9w+el7HsprjjX/hjCu5gW7dsneNtnLyW50GabGbiyk9BRfWs
lT2Bd2jNOlRWnZFXuwqh20Xi1gGGm/MnxHyCvLa8zm32/AlG0dmr1NPIO+mte29NGkw7bai+u/pH
kUfDN7PI9CV/hvRCadk8BBiEbQR2u5dAi0080mp7raQuO0uty14stYOdU4p2N8zNzKyQXo6d6iB7
EXPogDIF/WlUw+zFbNMvbtRbZzjd2YsRsZXnrjo0AT8bNeFT60kt3sHwIW8UGNE5Utz0EebQRcZN
J89BaEAannBUerf7YjW6VvaC7btxLPrwr+leisRYiIr6WbeS/zjdB9Tybk35bToi7MbRt12xtFMd
NIYeesvYJdsT6yN7AaeNXuv2zUXU6LmpauXqJxTSUyd6bfXAOZDiafC0KeLXgV3rRrVr0FJ8JwtX
seqtGD0c5vQqOA8N7uwD+tC7esQiSfHHbtUEhfkyhdafRYI7RZncQ01miT2TMOBrLCIrPzu6MZyk
0670451D/N6x4zD/ZdH7I1SVeBb2aeQBYa3afZWUDxHq1OoWTkDzUxPvmHaPVdRD2ar5OYgrGIae
m650w0ABcT6kafslQS5lP3YlxoFjE6UXDcXxZWTb7UY25Th17khHQRGx0rPbBaqhWrl6Agqv08en
wSOLEOn1Gw6EJRXy0VyBRpoTCghuo8md3A281F7MJlnEZty8GbqlHrzBUZZylu+Ldpma2ETLXvVt
RN7vjURLeEoTnNTgeDes3qN0NdZecahD1VqR1gw2XcIbHI2BzoLHyA7MNm6nOULdNYDcE/ghsiQd
1f84qNO9PsvkrFh7O4umr3i/o1G2JPsYPTtNDDILr9SPtAap51nfI2AIpI3t6VHPsKEdBsM/GiZ8
NqQiwrViw7k3qxy/ool0M9V09BHNbz1PYUqDPtKW2CZsB6+w93C3rXMduuXKHRPxVgnzIj/ICINd
DBcSazhepIU6ATXIvegiz6y6/K4ogU0h8Jd4WTUuBva4i6ekPneDwoazU83u1Fl1f5JnbRb9dWb3
pnJUQ6DiDPgM/zYUd/T+1tt2s66KVZCYjCmbxW2Q7lysrG5ls54v6K4U0ZvsLGa4SB4uxsRJnmTx
y1aMryyVsjvZhX9AthL4W2xlJ0uQ5HatMnSVQzpQTg5i4V8xsTNXGDUBbQphs8uYN5+Rd18rqqBc
jEvhLV56ot51VG8XcsTnhCREWsq1hxKU5r8uEqb8pzghIj/zx8i4nBV3jrFyY+zIZcdPV+cDjUsY
qcU9W4n2uc6cu3DsQILMLUdLnxU1dM+yZdf5dy+dNTnGtHu2cXTHa7KYTubcLMAzL0rD6YFOMFNF
tGYpfLc7tPXUPcddMC5TfPL2ci4Zb6wlI2PaybmDygN77ANje/tv0FAY8TpcE+RchyLXptXVZCN7
+9gzgT7O/nolFpxVamGh2PXFi2dFu0kV9hfLUKxVAvgB8lBQPMEfvN7iqHKsYvbzJ3XImgfHEF9l
XF4nHGvUOd1muloZ3OuumZwvQ2toPG2b6hKEsXu2hGmRhtDQEGzSYVUP2EqWTtBfYWH2V2Wm51e8
JifVBXL2I24KM1hRuDRZoTFCdvimhllFhgLLHPILVXERdh0vGWYlRxlLjTha8MQ0V+W+iQB/a6zi
16Urxn1MYfOpz6f7purxCWrIBY523T1ZNmREHAJO/dy6hQLUTCo0Z2Urgq+Gl3nSH2Vz9KJs7SfB
uPFiMIhO21qbTDJ31MBrF8V8inn8xqi6YF7CEGtndo8GrrdYNVEACGfG4WpTvE3d6ZAVtvLe8Eg1
U1bkbK13iIzy6wIR+d6k7g4TtfyZl0R9RCF2dtgljkbQHyOuN6r2aPZZHqzGa1CW2jFkmX3U4ck4
LRlywUN7YfZD9ZApmbsLxmjYDlEyPqVi+IPUv/VHZPEcQS/hNS+MZOOAvDiQTA+vSOAiJ2PF1h9O
9mCpQ/utEVj82p6VnF0NUEBdg3pV7NQ4oo1QLzzWPTzmaMqDF/fGcU7MAPefgz+dujKqt2W6oT6M
5uPc35havHTnrSbL+yWGBN6J/LXhrHpbDVehotirNm3sMw7eLXueiLslKMpdp+s2+Bo6fLMGMNqZ
AyRFHtY7GaSi5dy6zSCAbOJa3WJAqWvVauidqLo1PeCda25nYyksvMYm5Wk8fGDuUmHTEE0PvsuG
E5GVs2zJCVQP1dUwb1VVpWhTFrbtskzq6iqHeLzD9lOuWQsdNeAHcz74AvENP4vdvWzqnZ+cA3UH
4/kK5Z60fvVior7gLyDOP6j8J78HfhxjlxTmjyrclbWaYjFQoMqyt70p2LNb8s+JG+KHRO7lMfBL
ZcGN33zpyuSvKwpqIP+6Yo1u1tadMnWNVajYGVqMpkVVeW8IMX9Ull5dA5gE2D26LzI86irplXRy
t848qrD1rSlC7Ynd9oTpuzD5rol36OOuBrDcB5yp6rcsXcn/D5NTP1g6W17odHZewMVOhp+buFsq
C4pQ1jIdJ4yWeqM6RQqE0804n3azFZA81Fpp4x3CmAIBlGYhg59jdJR7t2aRqsswI+0onYE1Me6y
hkJVxD25MMFoPo92IqgDTfCA/dxf91XjvDTW/AvKXzEWc89+H/55awHa3NWs9laB0eavY5k2PFq9
bO97SrhyPK/bKCW4a+Hi1JV2vKm8vtvyk83fMkRP2jlxa0CBWcVFjP0nQrT3pm/HC6zNpq8tSFLe
YGlyL+I4oXzqw1b8IdUoz6Tg4k2V8dbDRptVrrf5HNdFfboMrVRfZnjz9W3WX8f5kJQOeXS/+GhT
NEBkS8Z1P4RFWo6sRdFfvg1zk6q8FOabHPUZbkYWOKbI091nR1mQwIpsAIzyavLzarXTwLvqWfy1
6P21waPhnNQDPlftGD5kYHmWwgKFOlYAGPogL79oWvOC6WX4kelUQ0XLU9fVtlmrFWwBDf8gnBpT
KcX80MdAf3PLMSCDkw5Poo+HVVaUxrVDAmYj6qi+awWMEtEbM6Gz71afePkuGNqlU7hQ9CiYUWHp
g/pOdtfwQXGG6T9qNojbknQwUjx5jE1cfj+1Fj46GjCuTCnIvccC8zeMJvm2w+bQgsd7g5knh0fk
WfZxVwfLqu7zHU8pZBfryFgF8wNXHpomKoJbOzarrFroNUzyf/zP//5///eP4f/4H/mVVIqfZ/+T
tek1D7Om/uc/LOcf/1Pcwvvv//yHYWusNqkPu7rqCtvUDJX+P74+hIAO//kP7X85rIx7D0fbb4nG
6mbIeD7Jg+kgrSiUeu/n1XCnmLrRr7RcG+60PDrXbtbsP8fKuFqIZ36o5O4dj+/FLFWIZ4P9hCdK
sqOAnKxks9VMcaww3+FPTi/IBO+ie9FJtvras5+gvYM3uvXqrCyRvLzIjlwMUKvKHF0zB6Euo0vW
baMXb74TOntnSpqVbKI1mC0rJ41Og1EUb+0KRHX6FusUg5JJS5ZykBp33colFbo3svA5c7Lz1AzV
VTO8Yuf6ebfQ9Bz6uAxmpQNdLfBOskVKtbpWmjKus9qNV06ZVtfc7r7+/fci/+6/fy8OMp+OY2jC
sW3x6/cyFqihkJptvjUo54Cpy++LserueyV/lqbwegamKJtMayMt5qNOfZGj2E0kbKbZEfha9lHM
nBl5MDutxdMn/gCaV93zlROP4vbwY5Q5Z0p+hFTfMlDlVdtl4UfDS4JuxeRRLpAtsMGQUcKXoEna
h2xyIPMyxle8+hyZBlmR69//MSz7336ktuYI4eqOJjRHV+cf8U8/UgHocerYKn6bqrrZaEabbgzW
hnvSmMlz1OcXx4jUr5mTUmBpzZB8dhBdAjdRFrKjcIxntHW9R+jG0aFL3XEdDyU2e1XziPkolpVT
Ejx0TZTsb81gLh3I+oFKQnbbKhHGM0HSwsH80SNrDCN67nGPVdlnxUGeCUW37z7nylmfF/1pMPPl
58oRn3FvAM6KdCC/d6AcxyIb/aMN0zy/tQMdG0v+WlvZa81DPschkBfcZrhyxmd3EqWZtcR03v8v
TxEh5sfErz9XV7c13RT2vHl2dOvXb6hWtRo9c8jdnRKWmz5VXdyD0P9xXAiVpBnYl2KNdo68qjsV
jQtJv8ubN7sW4VFPuuw+NKPsXktw/0x619jL2O3QwfzwgwJD0nmcjCFum5K76NqtbLajld33hXBI
oibNZpQf7nkFRd287NZQQjxkMKApx4aeNYuhUtBl1mNOSxD1pEidehnbWnFykwIezE+nDYLDu2jy
rp5ag3aPMv7ifWLuuDet0zSU8Xbo9fCSR4lYAxvt7yPuiBVGjPGT35GiYpfuvShFD8VsmJT3JAi+
KSrgc0U4J/Smpye4WA+VoTW7CWAUac42vgpynVd5BlfmOxdAmfFHKG8QOYya9MVwp8G5TShKH2Zm
Ci70c37TQSv0SMOFCndjPgu+TVZexl9Jq0BMthFZ8tXSXhpmj8+vMKH9zmexPSHVLk/rKXRvQdkE
aG4cmj/NmNqvvwSrHc/pwGTtNgEQZnnw453hjMqe4maMgrVS60vNCbAAgER/QgLfOyVK0x3JN0OA
pyXjll+xhv7pFFDzGjX26fA5JndZtK1k2xLWt8jw662XN/tQLYLnQG2LlUnu/ZRPhnN2qQ8v9TnZ
3aazoWRivvGKyTdUD409htzUR72WemVljTeYvkTmD56PRZ8DlXMG8o+dS561Bm4kOwHfRpe+gu9v
elOxNKp0XIxqhP3VPFhvXMqsWfgFjHdzmtxePYOW/OuQZRjQsNe1t+xTJ7Gou1Q9RxqwPGTbN3Kc
pX2oYxNc7CZ27sYMa/bBs4Ivbg/rIx5NthtdbV7tAR03N9fDL1WXQzzynAR8jKE8UmY6G53nPZOT
6RZudKBGNJ4Vr1L9dYd3JGVNYGRuWVx0Bd4AkrRYZ6dTeZSxDCwnWpdacSFT8dwXaEdU7ED9NVs8
EjtgO3cjIsX+ujBZtCkZuAg5T06RZ24QQaRJ+Nd8XmtyEIRPuFnWSZDwh43Alq2NyQtWNsvltdYI
3tyoxp9hOeRH06usS20L6zJGoOn+/s1h6L8/l3RdqJrhaqpuaDC4jV+fS0PlpY3f2+bXwfPW+uyj
oM0HMm8t237OTMTtPLBp/wqWzhCsKsrjP8Xk6BZ02DHOFQO1kXm2bMuzYEBWXp1Sik+TjrRg027I
fidsIa34XAU89uShG7IIvwx5jqyCqiLEwyjZ9isXVpHfHeUcGb8NAUL0jJ6Vj6JOramL3Mzgs+kY
Xf/930kuJ355fuuWrbuOaTmuJgxHLhN/esOaZYS7sWIVXxUjypY2WaFtXhZ4iwJkeu9MFOzQtXvJ
Hac9kk9Gv2COOxFKiWphTpdkUryrbxrf+8Ia8all/8Jyoj6YYlBfo7JYyHjg6eGObGixkU0twyIU
BMcTWTv9ZARDdbtsqRUsyBs1PU9mkG4SofUYLyThRji+w7M3tl975I3iGRT7Wzz1l0bR5l/8MXbW
PcZA+wTdxddQzW8A4wit0lscN/P2NSGfLIG+v43PiEvAsBsqEToOx7By8se5LrkqstDYyKYyNvkF
VuouJt9VILwsYHgHXb6P2rx4xCCbCktTf4yjoq3//tty/m09xLvWphBm8n2ZgjLGr7/qqqx1hypm
8LULWpygtfx1smrvPkpL+9znVb9ozLZ/H9oA/IDvWrCVHe0ZjZwNltj9u9kNydZpRbg1jbRZ1wFI
Fx18yVGbDw6VtaNsyjMZC0xBrca2D5GIsyvrHSRdVG6bEi/kK2KB2MUOPFz6Ui1Onjb2pwKzjOdm
NC9BFU0XRInyZ1eYH9Q7mjvZCuYkZVME9VE20zbsl5Vr9/tqnln6bNX8Sbe3sjcEN77W06re+K5I
D8EMOQMD2Z66mU9kzdrx7bKp+/oEag+opYzIvs9RZS+QEXfYLWQ1SlNt1H/noW/N9b1UWNTHyG0+
8B4rdnFUk0xJVFIYscpQPe7moXXj72wPcmbtjvadjZTbtDCN3L7LK+Nc5ea4L+cO2SvjWmPZ/+WL
l1/sz7epIEdpaqqtqwabNe33hXCPFHXXu77+ZRR+tcqtAkStqfS3Q8wPHjUS9yWvImvDliK6s0rH
uk8nhHdtBBZlizp4cjE7AzgoW+DZVKpb554RLrIaXM3YI2UmD2hFZWfH5tnvN4bCYhTPcQfVKVIt
w7ljSbz/+x/1vz2qhamr/Jx1FSasruvab0vI2DBLR9ci7Yutea81pOa7hqfMT4ehR50PvqPGQm6y
Fyni0negRvqVkXnutUxFvonZ3mOkhAapmeXeoXRC66ACodl1yTTded1QbQqsma/Qz/pFr4/NsQg1
cvFGUe8AXYMSSqa146Xe3gC/d5BnhRp1t7Psx9l/6v2MfY6jsBb/l1fav938wnQt4WiGo5vuvHn/
7ZXGAm5izz5WX6I0/ciyC+l5726IIusczlgeic8xRRqvUDwyV58xeRa3jjhpGGzdJpRo1CzkaTTN
IGK9HDfyAnKw7EDJZs5+eMeRovX4F9S7Q2GgDMYArRWnv7vBv+WpOtSzVNOYrHtyoOAOIIwKAD1w
w0R9saWOyRyzw1a7uw0B9XVr6vMQH82VBVqzIzKwdXat6vRJOKZxkGZDOBFnV181m52JiC4ELJry
IMfmaXwbm4L3dxZmGbQ7Xxk2fSRq6L5Oqy3aobwDKe98CdQEe3oHMB4ZEptNrPlmNL77xertZglz
AXURrXeuVYIYq5g7EBsiHZwH2QVkjX8pJg/RzbkjG1njNd6IGbgZ5HftoM7pITqiqXg1AET+/W1i
y/vgl2eAxZrGBdhq2w4gRP33zACSlYmGlu0XawA5XtYhyS/cBdaR0tsvpeH1K7OurV0wN5UeDLeq
N9md7OXVjXsvWeGxMM2njCWmDI8W2Clebt9QA7VfWg38h5Mb6lJ2ugIbFo9bhcPc6+T3Qd8/4U5U
ns3StO9MPxTLFmXlb8DcYVTp49tUF6D+cE3ZZ6FfPFVK9SoHdEpWL6x2bO6Re4yPgT8l68QblK9N
uJADcpG5q8INxqNXZC4+8R6v/vnS+Ok9sQ+wnljF6LtBV3Ajk8RLJ7VI+/k93y8yR1tVi+r7cT5A
//krVmVGdS8PSKX8HJODP+cqUVffxn3GRIRSEmuKX671+/VLG1QQ20lB9fzRttVzACfkPdGxF4rL
IdvntWK/9RG68bX93jVw6JJOrVBr8qx3u8QOHMoiC/gOXAkGI4icEYdeCTWhzqxrlw1oXidQQ123
3HcFhT+EQhJuE93HLhq6fwR9rhr7IwuPPnhx8+bREWBfRF6/uBAE7iajcR6Bs+nr3kXcLcSN+HH0
qw6bO3yPIqQrlixcQJgP7UWOHSYcvJJK8WCtMtbXKIZV+ZQsZO/tkDdLw42m+4SN48kcNH0rfgil
SL2T3+RPPkVWMNKetlgxXz9DcsJv839r/na5FkbfqjSFtZBzpczK5/VSLMcOaoGlUW43667P9atZ
aA0FDj5Wn8+GOSZ71cIVt7O/H5ejGb5xVWps3oxxtyTcXZ76ufest5Zx6yA3rZ1ciZCXvc48Wp4V
gw84hXExNaJJhwQxsRYDRa1G9/KQew1iBl6YLmc0zS3WmMa0t7MZLjyPa+eD2rTwW2Jx+Zwa2a1y
FlO77KNRrFE3ejYcd7y31alean1Xb2VTHoZMaxd956T7rimmexnTUuDBCqQn2ZLxYnT3uVOMd5+h
1ozQz2+ja6abzdXMPjyNUnGd4GhEqnV8w9brg3qjf3UVzXgYtODcjPbwZpaWDpoG9SYcUn4e1cc8
aaBWnse0AJcPY3AZjXpaLhP/7CFt9uCqyvBY+xHZBkqGW7+bhkdRjvpp5h86bpeV5CfxgALnAlKQ
sV2uOJBReDlp8aPgHYEu/3jPdrl4VIe0XVtaL9ayObpxeJ+N5VK2biPGUlsavlC2MJZJMfrkEhD2
squN7hn6MRQdq78+22ETae9Mw+rrveyQh6QH9rlxTX3WsuqrhRwtexpbvQuSonzQXMSzy8bs72Lb
0c5eCyAJEGn5LUGALEXW8TVP02yboae4M9W8eMb6614O+BIK3z4Edq2EqNHB63Ab425wnIHc0zhc
oMCmZ8gAi9sIjZXMUYmN0+cIOcwvMlzUrAZksqE6LJYrhyxCgDX5YA7z3yypjpqPiHyQ0kysxttn
Wa+vUWsoUdYkoWMPXvpNR0CnjK3hO0ZFAIux1HzoJh95nLSxdl6kjjx7Hfs2JOGecy37D4uismRX
XLMsHfe8j1MUK15bmF6Y9A0IANb5Xwd3bn7GitTga5yJlhsQbu4ioJb7hlXfUioHpJWN7p4KEDMq
c/sSqLyWpWLANCYPdlqKU9HzV56KHsVnVBu/TM5MWdKU4ZyqpPQMzESEwSYV5PeyaLTyC7wh0EeB
m8Oladt3qLlWkpVfJkD+W6+eiq1sJuJQDB7wsGEsd9No1Bs5GUnIZQ7P7bVXFOSdvHhcy3hQh7sm
0sznYlK7Q9Ib5kpeRqvss5qQLvSyHumAFt3JxLQM2ILe8G5gY7wobWlQNI33GLl/kXHNB7sNvlsa
Gwxv8XAM5uGiUdSdi2HfWo4qVPNi1BYlXxDQd7pVKCh29sP7aDZIAJSLGL+1ZR875rOltvZiaOrp
rfHrGLencPxqRj689Up816NsR5nEB4Sp/JnDjYxI6FxKduzBgjL3ps/T6iP203tl6PT7yQ8zGNPm
cM2AzS8hTHibOBaztq/SertRNDlrvSGo116ULCr0Ey+uqWTeQtdgCFb8STdx5qOSH72LQHXZYZWV
cuf1mnI32OiAxaI8ytBnXJ6pvdfzj2LB+VuHEejKeuLDttVg4dA1xRcnCZHtMRTvecz0BESzq1zd
vPDv2eE4Cx0KB5VYYpbfZ2dTBPeUKE+RqvdHfdCMi9r45gW/kHiWZVvLkDykAG2waRnaA6VIMtgt
SwZX1YLnPgZwC/QlBkXShs8oddiXuCt5XtFpefHw6OsfeRmGz4UqqpUzpngeuUNzN8yHQkTIO2TV
TvWy5k51bA7zmeyUw0pDL5YmJL61jP02rkwGbC+tJ0g72qkS6nTs3bTEQKeOnqaBMrgP+OIjxDej
MbyPzgzChYf0FPVWf1r7IMZukyDwlZso0RYmUOmjLRCO1WCkdQhW6t1OMZrrrYmqvHEaa9RhFvba
gG/33GQYGFQFt0lkptVzCVFwjTFYsHV8q3zOdOQsearbuMXQFKWBkaiTI3o5N0PbtncBWtJL2XTa
rjywwIxuTRQV3SO8RPBH8+B0stQ7UfjfE/HkxZP6FSj4HxEQzfehLr2FX5n2U1KJepU7VnAP+y/f
RP2g3g1KOZDkH9VDMvIlJVaBxAp+PktLFe0Vhm28U/nf3tLG5gwpz1z51aixye6+a1rQ/8mtoVRJ
8mfEym4RY43wUoZjsK4KIMJ/OplIV7GVcAeokeWe+lLssFnkBigM6yUrM/1QeON4nVtlU/CX8oPs
GRRwslA0fULEVE2fbd8AEu0r1UH2ulqG5iK69kDi6RXd0KNy504b2aRqHG17EnrraczSZ/SojEXa
KvHJzevgIoT2Jw/D7jUM0nxXwLNZWwhTvvq5q5H2K1RUWeh1u+AkgiZ/aDKeIKaPsM0ctkujOsJm
lg/U7rVB73ZdDLW6lb38WFC5T6oEfBaX7PtVBUzpxUBG72L3xk+fCykwXcs5ejtsBPaMltrVDziO
5UCTSyy7Yis8+0gtrpwqrV+RS3+FmcTvM+qXVLzdb87kAdSaJ5lwT7ZDYGIVPk8KHJBaOrbGr1OQ
3CZZTr90qsL55vcpAhV2VD/48yelIvj5kwDB1a9Z5b9aiq98pGX30yfB6t1NirXgWWqCEp2L8bJE
Lw9V2mz+yyZvznXkslh/q8pTRhOGapE4A4D073meNvOKQFHhU9hRoCP82cZHUWXiJRXR++RH9QXh
P/ES6DEI1rp6GkqWPv3oreQguNjYGgO1vk0JmvEQGaCKZHMGTG5RodP54riEMyj9Cm0SfSeviEQk
KIsipkg3945hdImxoLlq7MoPZH/Cc5572S5I8FlgtYbwhzmFJ99N8kUQsaXMwwF2aTrgjJVYT3KE
P7yi+dY9yv4A2xE+uznLVqjxKkpHNTmMbvDi1K6FYIrObly1tl6lKzOQ0DnBLYUeNDdrJYt2cRxF
4I1oukk5IK/p2jvZNBoLZmjRiGPgjI88iF+EY2UPdtxlDzFbDpCYVDK6gnth6UfcvGGWHmUviJH2
7u+/QU3/vfIwV0JdVzXJ1ViwhMzf0lnR/+fsPHfj5tItfSsH33/2MG0GYPoAQ1aOSlbwH8JBYs6Z
Vz8PKXf7WG74GwxgFJiqLJWqNvd+37WeZTKalLXVs8Ibxi0FwkmjezsxMHopcKyGMO3o3ApZPxpV
xoeK3xWjnUej2RjFjZd9VWUruiuqPL4rCbHeW7FoaCNGGMttWKIyYOJtLYfSesyL7lnuuDG3qdZc
/dqCtlJM+0RSu+ep66fdJJBxBsDhnksN8sZECexi6CTkoA9/fzr2kGZv1Xx1+vnVihaHrG0Z5bkn
nuRxRJ69PL0upvxQ0EUngIvLyllOkelpdUpRnz5ZP/5P267jo2Vnurtc5QuAfgqj43F5DZhINDXH
lWRFgztQCbxRIczdFIQv+Axvl5+HbIEmRhuAti3HlgePKJ6NDl33/angnJWTXhpPMiG6J598xV2u
pfDe5q2fx/7T1p+vMyP7x+vZ/9768CpxaIst0ml6rfJt3UneNgrC0GWBNs2rtOlWSYNkI9ouX/08
5ivttOpaRVsvT1tOdLpaunpqdtufx0xhAUwb1XIj+uk7OnDwmLUi+Ob58l5olLEm0UOqrkPrDv57
7hpZ0L6onXhAPxYgwpHWHMDAJFvlRSu7+vOfP9+/Nfw1jTUCbTUDFzpl2+X8/2gYZQaLnFBtghdA
NWF8MMxdrWUPGLyaV8Nqt2Kslc+ybwk3UE3tWsLU31fBZGwx++enHPq9kyMcdFBY8SGfHySw/isj
Rgm67Kp1c/nzj6x97Jpopi1MjeKmoVm6pYsPhTNDkf0woCv1eRqHVWRPNRIRHvSkIPPZNJsdy+TY
6WXvxzF5MIn4Js/OUVO9ezGz+oi1D7m5gsWKNgLmqTTtX3z0+k4qUvncwwy7l8b0aqRy/1JU/IFU
ImV2abDCNl34mXoem4rS5qCTr50n3OQN21KITeTMsrU8LBeiVOjJrQrzv5FqaNaHgYlf3DINIMqG
qdMVpc/4a/MIFz1KjGyOHzAYMEVS5if6M/4c5M2mOT+kqp+fvALPOQXs/Yfjy+5yxc9rl2OJyGG1
JjpZf/OLfLju5+7P5+Y2xh1cTRFMWL2/04CbHwNhv2AcoAZS6yMBDaYvNpZec3a+BCeoO+Ccv1kO
odYa9oykE2xaTi4v0svEONVWqO/A0Q13clH2wDRuRJTzklLHZ9OvWqgt8xOWF5G8MnCQT/jH5UVw
mI2XmOi45aSo23jtFb2+NEqOCTVCppzIGOL5Ydlqaj13wCy36w8nshRWu7NcaPBVcVUFkGzVFiY4
vXhyAy3sHszEGC+8IXdt2kH3mh/K4QXHVHz/ft6gNMokuT4t5xCxqFnWnPKEzBujbGC5+oFCZoMm
nxKl/LG1HFse4vnsh4uXY8vZutHNvfCh0/STXxxlu6X4MCa3QikK6uL/elhOThbA+02uj8Vx2f95
Wo5AGtM0GGjS2uTtSpO00eY7rzI/yOhXIqVNL9Z8H0ZGE5+nJrv277dhRPIbwlpbdArz2TnNBwRn
RicRVcXyIl2Zyrei3SznlqvCdKr2UFdHJirzvfw//a9KN+5DT//xv0bpILvWIJBspNMEQZeAxgTk
3kuN4gdXWmFfMW5a12W3V0fpRe2p4msAGE7doGbXNGu+kC+sXaDK65dly/B0VoCkZBhlobNMnBDh
LCci1vnESNTletn9+bA8o4Lr+vOQTPPBaZUYTErTS2eEQMDY1MzaBLIhnZdjPx8Cww9cvwiTA9Xj
+AjDiwTAeWt5qCVvzJ1lk65VsoGNeo3aIDlFfgYByyqytcWfYVVFRbVOwWxAlYAHTZFrwPjWvvll
Dj+j77L7uqFu3Y+qvH7frdv21iY2SNV0L3dFVlF6KYuOPDouDuy+vWTRdKL4k5x9enhgT4XleI2u
PQ2DaqxbUU/bZTcnHNDRpzG+lkHtP1bMWBQ70Z+SaewwLP/yLKO7STHJMN1sIuoCav2Vb/NhRNz3
5Bl5tc17lj95HhQQLcO75QJIb6NjBp5xM4R2dxRFDkJ4sIuvqEHnF7AKyVplCKeOgIXUm3bUJ2c5
gVTslkpJ86nz/AK6DEDZOEO9HlrqYblAlDCpJYounUWeauHGqad3D73NotWD0cbKudrMJpwvwwpw
IiKrGAMbU2Zt54Wq/qjXSLPm05EVo+Y2WK+kfWWsrUAMh1lcjO8L9JwUSMdyIc4N8iozgWctxgy/
iPdBXaT4cu3mOOT+D8OGOnTf6ScUt2SgjZeqLGlPIcF8qfVprYSNdIW3MN6NNnWlAg3pLs7U4U6F
snjb6qfl3HKkUswCdVJguMsutYtbXdeNA5mKwb4ONW0Ty0r+PGb1ZnkvjKHt3KCZ6kualLTwRiHe
315AzKssy7MXReNLTSqPvB+CobwXBD4tz8yUGARaIfAk1AiVJN231/YwBp/xarz/IVQPyF5vwejU
yOq4ykmZuUYFGEHqQF5mOmzTusQnh7m1tN83xmWDJKH3jX+fGuX/n2t+/y94naxuq3la8PO/kHxV
/M1tWf39rkwylSYjctVNzbA/3pWF8Bs7Ndrhk65P1jVO2ivxHeWL0pKP2cFo2S67GdgOo1IpmFV0
Bt2+pQQ59isv96Uu5u0xCzcDiIdJUIqQxP9rS9JNm1nGGG2XrfezpfE3rUkwJb8uW+eZFW1JwyQg
FwmR9nHNw9qhLgs01A961QPehLorV5qyM3VgnMvWz2P2fzi2XGfnV1JDnVFK6UrBjEn2IcXpQzeV
VB4T2zt0arEfsynStsrgmZux5c7zvk86zQaeMUyUIXnp2iZZaXVlHkoboKio7yNTSpiVGdk+DMKU
4ZndaOy+k76o3GBl0jD9hd+Xq6gApGvNIsls2a28BxNJy1OBrHLT1VZlXJIhK2HNhcWT2jL/qIOG
/Md5Nyzyla951YOfTvot3z/mfLNAZzRJXsptEjcDVnpW7CXbAJLTtafLezK9YbPsjXFrX5etqrVk
KGPk6cUm+GlnOSgZ6QsELW//8+Ll+VSpNvL81Pdrl+cmLXfj5WA3kDoe+houWU3xtn4ol8xV+uKJ
ErCJEqBIDstvEtn2HZ1LneJt2H3qmowKL7+RQV6Bi6d8gLiVmeKlSMMvQTSl38IpetGrXGfaP3h8
QC0UoIRDPswXhNwnPoWiZKjrbSRz83TpfXOZQ6ljzF9WGdva1TV+iJ8Tq0ppC8/9OZWCUErmAu64
7dTq6cYKp3LPfNx6oE18q2mh9qUQXgwx0dcumhYUF7+suQnNJ9pguhR8sT7ZcubvzbDqNmXPgFNH
35bztJ6D9ZQQSa838pzN4PVrjen/JUmYV/SKXXxR7egJl1cH1k8VBxq50mo5zrvuRsQDP88s1W3f
mvXWLGzpOQBes1yQkB+1VnutOsBXjx6ykALN/IKyr1euNU7WGfewdq2LjpbMfKL1aPhCspJuVa/2
jlOalisjFfZN1ONwgUv6WFd5Db6s8D8J1gaFr4xPnWkWp7HS4SeN2fiEzSPcNKGWocjnbFgAVpWI
frosZys8T6aePUFZGi4VsQksSbgqDqdpO/oSMKQ2nJ6aqI1dmfib4/Ik0/bXLei2B6nupRszI0l2
+Y/xvexNO+hWy5MIXUxWjWcZe5Bm9bmKYLNM44Swo55XTWGkffq5S07Uj92y8KojpaX/ubucDStK
DstzmzldKSx9SropvUdbp/EvAu8Q+p34scmtr5vzqUvvoGDjlta/nVueIXlircWGjCZkH2eeJ57L
oa5AdgCcQ6hKyT6mQdOpxj7JZzSdV8jkSpnRsRg9cR9P1t378cQ2qLqhJLaawbtlNv26HK+Zkrhp
DRAA01JykzZF4wSz1EQaiWtJA0u/GlPZX9DJkgcRgdXtWoQ1wHnXZtaYh/dN8mrMw7Lv0YzZErsJ
I4ebLDAc/ZyNYCzrkqie92NlaZxDeZIO/0NcMx/zldsRSbvHYMH0FZVbF4Vfq96/MyMvfO36cktS
cR44Rfo1JSA8cor2yspYBE4eRxAt/Om1Hr2rUVn9V9J3vk9Vrryokz5ABQNwN1D2dqDEg9n1TBOk
YMIKAgObzX1I9uBpdhZFrnlzuWjZqrWGrCjLSt3lmFRhmXGkgNdIl9eggxBu4Xe+Lad/Ps/qiR4L
gilfd146ODaYc7ymsb+WjFK/sMaVcbMqyj6zo/aMbgtMnAjqeylgrmxNVfcZUtzV81ErOtLKz7ru
3d0Uzqamxdm0uJh8P1WOwYTyZ/Y/NSPRFIaW5k5XDSYCNB4o9mETKciss/2IiQhmVpWXv4Gg1h38
oH5W5ny25cGencStn54JiJeOy6HlUiMACunBOV39vNYMSB5URLBLokqsVHX0r2raTKRXGSPJdIl+
biK5W6t2nj2Qi6XivdX8r9qABKZmDu10cbGKwfp8y4d4JvAp+ic7BH64vFLlKz9eKZ8DWjVDUreG
VIkzpa1chMHZmncSpqHntJ8SwG59GW5qU5pzEThjJnqED5F8ThclJFWTqNmxkZ6GeStSyvTkF1Wz
y0kgfN8K/n3sw9ncr/u1jJUfdYB8sKmN4r6ZNwNDlg+S4GHZXR6EZmXG+v0iyIZCJWiDS63YUNxc
KcKbDvRmYmnJE5If9WDpbb1SDazO8DIggwVUB7CrpTdWopHDOp+Ah1aseru1DqUf2I9V0rqJoQ9k
pGCRyPpu3Cy76L72JMmJB7J9ItrFGMAS6Nstea681cy+87D2PhPaHrppPgPKJK3aZEmYncDyomUG
u7stJ7+7VexpdIMA97qc0HzQ5gqTP9eamj7U91ZWPf08tGxZZa+vwjnNUCbwR4lT60QiucWiH98c
pDnhqvPucmx5mApmLg6eQyIiLeB8EINuKwpgrkI/DJBuAUph2Z/m/aH2UTEt+9zF/7Xvp9WTLmcw
vzL5WUY/nFZy9sYCEWhnJlgvITQIYt24QytsbAKrCI+Gmfrn1pobTlJTfWrzDPoFZN/X9muSxPlb
pqIhrSrV+iQx7CEcSJqz31fqITfTeJuUbXnHqhPER1omXzsCN5dnKV1x9UdGK4R7nsvQuv1z5U8V
v9qT6BLqtqnKlIVtITSZj9OvNS9qlEFnyYX3TeQz/mDS/GNKrQ8PzJta+/XXNJ7Wz6IFcx0RsO7G
4XlUicZTamzFklDCa6sOe5KQiPwrPY0ZWX4Jo6ret/ZKM4twmxZ5cBdkd0ncXHPN1w+yJLQD1QIC
XfIiccOuRQGjY8pg1aSvcnmE+jUkMkMHL4eDFsbnpn1SdElfNSP8Nup2zRb7CeVkrcJS0wTEWigH
YxbfmDLuKYDSz6oCXCvTnqNXlLPazZR/IozORukDwVilv0lylJWdZMVTtmnVfpLsiaAinwYmXnux
o5uauhgrpaMZ3VP0gOqt9vVVjCRxeR12pBCK9FGSTVruEFKdjJzWTYoyddV75FNZQeJ6Qsk3WN3k
Te8l2mYS31pdzfYdpZa1SX3cFYBMN1TAB9esCubeot17U5js8OKilZnQDcUid0D0YugkQ00K+ZHr
nB5PLGA4p6UzyOF03wONjiTSG8eAez72Xpgiamyu0TFJa4R3xWbULNWJg57WfdyUKxkgG8kPsGSk
Xv0S5yD7OiMr15nvZY4klekq9dXiLkINiKRAPQOxVs8NXrBYCVsSGQIXws1wQHBsH0kwBHxeYySj
Zxjcx5gm3WRQKTmS64YIsaz2cPhW8DBp5kfNfoJjD6yhcIyBikE0td9SudROyGe++oG2NQPmTEaZ
R5njdWN5oBruN356SjX9cYgM7eA3srmKBfheZi2+Gyl2Q3akUdNjeWBVl54w86enkkF6DIC+tjgy
qsgr7gO9eBCiSQ8ipFXt6UfK11ewWMYzY+8+sAh3J3fcCrJzrhnRUyUlW8Xse0KtwtrNaUfe6ojp
ukp3ksBE/VAEBMCRoIdTNnK6rmvOrXGYkEGsZ5rnhlDfc5tY0znIEahIJl1xLGynwiNlVsa5tjEH
XRyKMnrMU68/eyNF2RhmhqVU3q4d1VuL9ajDkGztwZYChVaHeyWq2svyoJqQE4cyI4IvqBBdlbJ2
1MYaqZxmngq6sdceJcpqNALw/SYxtIht3d6bnEY++6UlHrFpOlYQHEuq2AcplYb9aHcvKf7xs64O
aKM1/owaAldX1QgWZkWPuBH95KqrACR4k6VuB2ayq1Q13VDSvsl9uVZDldvLOAxnOUtvGryLpNOj
r8UkDx5j1JpVnLUEoafBmoKFvU18M18BUV4Zg//FULXub4Y15deaAaMaVgBNKAIxOBaF30yXVNbs
PMaP9j0Fr3WAAGgc0Y+sSDWPiAhKoDMRHeI5GS5Vh+KhRw53QsC2auEXFJb750HWVn5Z/C8/DSnh
AFttW6H1+dFJPiA5Vzs+3t9t5sRQONqKOOn8tbOC2UIzNqtJt2PHiOCGWIP1pknxt7ZphlPb29M+
161tKZvMoCli7ZipDAdPCpA/NaG5UYISyvkE27DtgmcUSfKlnoJLXJsKUoMuPKetmmxbciHEelmM
E5z4JOWh56hF9BC25T1jqr32iz4lXysR20rWnsKE2MFIhyGmGzEMs7ncHbV2y9sFEqctDXmt+N0+
TWvVDYTcuaOvVCRHmZha5t3KMJJ13ZtHHyMSKQSpkw5kE4KNfLObMNiKsHlRswnQX5Hf5ZZuH1Rf
OfShdA+pKnqM+Qw5imV/TXPQddrYykdUIvou8xnOcimJtsJTq2Pkr6tZZdu2b2LUr3w68WRVyXrs
oZlWXtyeVLlpUHjaRAjIxbEp2+acpIQDG37eutBzYyeWrZCqhXIDyl+imxCSm1mP09uf//7Kb/dY
Ponz5xF1uq6apvXhHpvD7TRL4WffM1MebrrKLgh78vTepctwXwcqk/SCGq86fzqLMg9uhRX9jT9G
+bUAtXwGhSkwilNHIxTpozYeNl9m2pWdfUeIpz7lIwpD0pTMTsKi1pgSZQhs/FDV1oXHO6t3ongj
ScbcBszxSA6KT4ocx4cY3UkbdiM+eu52f36b1N++JnOzFFEH3xWNHuTHxqkimfWAT3b6ruTJN2LQ
mhNyhwQcW+oj6wStsnRz1bg6o4zYsmTx98GoDGtqwOiF+9zahEL9Csm/PQ+ky8JSGaVjggk/GjN5
1fedepp6cjT//GMrH2p7vLWgumWclJaq2HPz8IOeQYlZfyEEMr+HFd8PORZf7LZXVyT1QdXw/HKf
mQaakql5FMGaavce2rj2ObeGPfc6XLAE93HXLvqL1BUO5Ur7UJtj4kQWMH/o/67Cx4q5o6U8hKUi
r8cg3wFUkldN7R8VC1iDR+afUacrAkeM/eBP9YpSo7XtLYpjfZMAJkkJ2CTNaOZiJ0+eNGQbswdf
HNDcPZboLdel54Eu8cPuZBojDRD6rnh8yfBs86h2ymj8muk0AwMshG4sje169AdzkwsrYOGWd6s6
6krsg6O98VttE+SiutX6JsWUn5jrgaCrjafrEbdwm+md8HvKYVODQUwrV5XuN65XMNOzoy846YK6
/CrpujiXCRMySSLvVrFI2izxvztmFI4Uj7wHvGX2vtfDt5aJEjafZbI5jHuYtcWuqBvkt5Qpttxi
lQPQ2RDK7jdZIwcXooZWdQRR5U2wN+bmlM76lLjIkEjGQN/XvT+se5hfrm2I7N4GY76zu/ZVwB5M
mQWoyk7BQXZT1Eztrih2WBDJCE0P3niy1SLeBWWvOGOnhxPlhcwVZeKOZIXfaKZEDmsJ/LGX7SBz
KPVLt2H2nOl0/IluUNIjAZVMpjJl5fdv0LnT+zrXjZ3e1ZPbULOVhXIDEX7OBcJ+l09N/Td3qg8O
mvePsg5PwqRebcOp++CgamXP5ntpet+NKgyYfnSZE5uSvYmR7GwUOWzp0nbdxTBEd9F9hUDMyD/m
CZ55xpbNoHf33ZzQh9XvIeWP8udvmvqr9mv56Sig4/BRVJr3pv7B3KnIalKlZRG9DoQpkoJBTG8v
57d8TnJi3sd+p5oEjxW0TtyCcusmUWpH6xEnL+T9YgJkFY3kcGjJRlOMeoNGgUpf2KS3uZzZa3kK
1M00L0+yuA/58yfaWk8FsXl58NQw5PzNr/PbeGfSXBA2ggPFUM3fADOa2k9TPPTxax+2V2TDyr1i
I3evUBi7HnfK1dhWyU0DDQ2dROcq6ogjTbEUtxEM2JJGqnddK/nnwWpR0Mamhggy6u7N/sHOra+j
PxYPPj3/vxOL2B9nM7zxmkonRtMsW2cg+XXFaChhndZEFrxKPuCbCaRin5ufmiRiqgC+dGMM6uAE
kpfv8ezQHkIWew9t+MZM7EOmGGK/LKY6WTtL9YBeL9urPWlZect6RyGfwvFRV5pNX581pdhHFA63
iuXPwBKMNRDT7EPVT7KjefWWaKBvI0qxFy22EK401TlKvWpLbTh+SLuKshmDadMOT3/+y31QsC0f
REtn8WbJQkXran/Qy0xpCzlhiKNXK1XrtR0bPndwD9t3bd1qYREfjUEx1nilXkeJoKh2OEhjLY7p
UK1xLwEg7oOzNsjVSaRBAd9aeTYJrr/RLGlPYmEnNfojZl/SIDFrrFAvhk5ZJ51LUQX2SeSXlynz
PrdyyxjtsajC5/rJw9dzrFpY5H/+Xfn8/Pb3Rv/DpEW1+JAaivFhTKj6VNSWn2WviRDyCiVtf8EN
bBO03fnmPmSaeU3DeIVOJjvbk3+vN8GbV06qG8uq2CS67Z+Xh9ymtAu5B9iDQFmJ3Spq2/iWkdfb
F1b9QgTzcJIo91pNug6l6kKg8gCogvIo7saLzs92owMcCvls7WzdJ9M+kfSbgXbfJc5eQnPPfToh
zZIcB6gGma05orCwu8rap9Jo1x49ei3WlSOh5Gj5m06GtEtKWItuJsMeX5jcGql77Tw/CtyW0BCn
9rO5+cESa7oTaeaMuiERapKCSsGgcwX7kJ2amXrkp3ZJhD1AcLQ0/GCilR6lMSlXtCiu6Bfzizo8
NM0U7lhy+tTpDUzdaVaQMtwlLkJw1Z20T0wJkXjW/WtrtEe7rMjy4eYDDNyhqRhfE6bRzoSgdR2R
eOKkM4ffEBVRxWV2Yc5uHy0jD480sXKniXWxUwJvOIzW+DaErUrXIVMO3pzo6qnZa9CWoC6oYzqE
BgyngpQOrySXsoHtNzCybwSzLixyFDxk4D5zKVQXcwWu60yH6Jnj0FVAxaLk0dArMi3nBF7VouaG
ZghvjHKsg7E+690bDfrmmjAZcsCI7GG99Vvdq+JHhP4Hr6JGnI9frUTyT4zg5WbwoXpXSOucaIQd
QW1cPor5AYe0Q0JrcfK94iuMotcKH/hOycUFsLN+p7ftsDOhqfZwaa9qiKRyEOm3rK3OugGVvrH8
m56crRtgqW6tpHckR+Rvps+t3bhQ2zefMmUynJHWwzGT1csgFPV+VILtaBXxTc8aE+bZ2OwYlqhv
90FPhFCAkxa93s4IKf2DJ2VuUaT2OmJmckTxPp79llLVZNn1jU/+2d/M6M3fVhWmoQhNcDM0bQW9
4YdxuCOZkk+d3r4axMe4cTAyi0vxZVl2yxjKDOhqWSUfyHqjkuVeOJEP8MRQ/FVAMOPWCKdv6RCK
bRIDnI8E4PHPVD1MB0yWvY+juULFyonb+YmESMwgoPAY4vwz3gwnNrKe9BfPcFQNm7Tfj9ZK8Ufw
/Wk/nuT6c5xkOw3R5x2IgJwAwaw9wyARmyhX3hZqDq6RLdkl2l4M9IDAl8Uvad0lK6xj3EXagGUI
/1efhmKDJ0bdYh7AG+qH+bEHqhXPeZ9ZXbX3baQq7tQ9pHS+4K4N0VrOQCgFU/Y6WCiNjKFrtr5H
QymeP8JeFV66qBvPoSFumqmo3tcw/+sXaly9UOS+5WDFEIM1H3b/e/uaX76kr/X/np/176v++9dd
nvTjRVdfmi+/7KyzJmzG2/a1Gu9e6zZp/gWtm6/8fz35X6/LqzyMxes///ryPQ2zVVg3Vfit+evH
qVlOr9iC0f7fVLz5P/hxdv4N/vnX/6niL1n9pf79Oa9f6uaff0mW/Q9DFzrzXYih6izm/uu/4PvN
p2z9H9wsbMNQ+SIK+g3cN7K8aoJ//qUZ/xDy7NNXmEMI8Fg8qyZtdD6l/UNWiCe1LQ7bBHhZf/3r
1//B7Ht/u/8zw08FgvbL3WsmQfCPwjZ6MUFaxMe7VxmWql6o7azVtIgLTXV75af1MQjFY6Kb4R7Y
B6xKQ/+mTRuzdg0mhntywbCv8Y2FMMSIbYz31qwusJMA4LJVOUQnUCeS/E+2op3ztA/32tQOa1WD
qRCECQ6dcyuPDNNq2q2gWQG/bs0nRCbD1oaaEjBcYGK1Dg2Lj1GY03kVIPneUIyznEQZxYYFcoxW
g29crHxlUMU6WJ/kLERflMqD05gRw7+iYUzMzbe404z7GkpIr+orJBfBNRHeLqkbb0XRbZ4P43OJ
Boy1NIwd/iwD/h1qOOYY3OiZre7nETdOPwMYCT4VxWQcrdIaqfP0mAsR9WE6mm6iMFJWMRj4VX0b
GH1zQqRODjtND96N2N7lOBXCONqHeRTeTHgQQ7QNbq5Gw1XkV1shfZb2ebS25VQh6MQg3in1CJRq
89dMmK+eqSVbbnjPxFlQLuozWEzTcZwmVNJ5JkNI6zznonTUa/P2UNgE9gZVfSZxzzFU9C5mND72
qXpPrqO2ytLgyUYUs2ZU0YGeSWilWKZtpv6N+/u1qbybJIq9VSnH8lbvAoofHRWEKk13cUsEldHP
7jrZvpq2Xrs49p2+VcEt68qTR7bausnkyvVib+P54YZiV7kh+2eTloi7dLtjzdmLs1CsDbjxbWRb
hy7XSpLuSOcakghDXzX4WyW2Uii0JXaukb6LL+yHQmSCaCCoemGPUMYoQEX32edcju/yGiBtXXyu
rJapICDjiyeZTE/meM3JhoM72vVF9cuDHVGwM4yAmFg5+1xKO/hW/qc62prZtFL97FtEvZBi111D
DrU1Rjuqc8yFxPA5sMh3Sugj9inEk1RWrj1spdEolF1DuIrMlGaTVAy7+Ly+S+Rv2LRsbQgGiZUf
uAHNRkXziz6ge7FYShstf91S5F9Mwqi5QcTZyrNI5pn5wjtaDOc0H2PXmDwSZCM4rh5RiBhnXRP/
tjOU+otchK+TWqUr6jn4+Qt900vMxXRi2pKC5gGYjWiUIn5c/0un+mIfezdSxNLdTsfnSFN3amps
cVWu+lKEDqUS+85Mu50mvQos/Hf1IL51YYLhPPN3UVZ/9wLu6SxzA95Q9bburfuE++T6kczwYpPx
Uzst5ji6lr07tMZNRexdn7tKbYegmVHjlXF07CAmUjqHFe0F32JaZI6uW4wfBbk0qvZZJ6aMZj2K
6dw2NkpB+U2J81Ul5vk99s8+u8uNvoPLDvK2a6FIUk7KDKZoA1/oQE0eC1l/yRPTpZHLNM937AIl
0qyF6s/8Tsgszgquh4hvHHMtokzUi1eZdLwEdYjMVkJn6IjwSFgSqyhrJZYbXWLe6pK91v3eHcs2
2g16SWolmVN05kMnkNNvakc3B+vlTclUfA1t6sGX6NT4ag9PBu5ims1RFuWyIKB10Gf9m6TRqJOS
8kW0CKQmZa1JVXQgwPRzDenvohPl472UxkCk1hAYBz2i49CE7S4cCBRTGvEG7o96aEJctX9nFR7p
BF4p3evqAYv39yQjejGNIn1NgAxfHVjSOT7AteyXkK1lKtNeAngOoNpg+8+xpYGh0ws+5rpFZaur
UMRMBNJk490waPL8pez3OAucqPe0c2RJGb9NVa8ICnK1DjGE2gh3xGGNriH3dmaQE6o5zcojgi8Y
y0I0LOHwuYd2QoWmwp5oftXDM6nj3xGf+SgEYmcyMTDmdQJninLvlr/aYE/JJm2jqxaDOh5jul6G
X1er1IskbMW+o9SyPScUH7AjIuiOwdxVcxuwoYGON9bbxYhAnQSNHr0Bv8+p2VkYhowcZCfcbAKZ
LGjZZucWbYcmxCZ1Dp0LNmNpVcdSt4k81cXn3RXSeZTHaaWFId3YAUVDoRgHM0WkMxp1sh0En4x8
QI1SnwPLJ75YDgqS16pwM9Am2jbjuFZscvOgDFOrDFDnJn3gb5oyffRYfHEzG1xiSsO15vWaO3SG
gaw3UlckrtKoq5KNmqrSl0FJSE2Y8epANGXoieB7huIlDE3rZPfNZSjzcj3Uw7PUJuhn22epyWqX
VDEaSZnkkjg+uUUQWK5QYoNq9rXyfZ00mpFBOdM0N1SJogWn7dYGIx7T4mqIKQxDl0PKgrdcE49W
7j+WhmSuy65CIM0CaIUvQXPIrS824WjBsm4vCe2qLTxPf9UbEv4XHzpz2H+K8mp6nKxdTZl41Woh
LON43Wk9XYuo3akW70+TgQA2up01toOjD+U164C8CPvga3UJqck8G7nEHdEID56F6zDjIS7CXf9/
uTuv7Ti1tF1fET0mccIpULmUrGifMGR5iZwzV/8/lLt7Lcve9ujTfYKrSrKgYIYvvCEeY5BFztNg
RY/Ak7bom7mx5eyEgSmVXQ1nQGVcah/yZBeKKPTtIGGy7ILLz3aIAnBWzeTuZKDX66faZnuBxx34
1cIvVosicYzJVYzGKHzN96CdbyyKJq7CQkLYHCv7GFEsqhINqlmdm6XBfDfn1pewpq3YTONhiVWK
EFSDppI+ViNmL8C9HiwXjdSqj66CxDrHc96dW3PwOgG7tgiAM8f160y/OdFORSDV0K2Md0fH90Wd
t2UUtY8RdFc0LFhzUWyfEPql9eBQgQC3pIEAuiLHBFAGwWjSrwKMi+lQW9RPdM8GDO3HvbOHlPqX
0z3niWl4DRwcT4zUZzt4dnguHVRkwTaKnG/Nm35m4KVoHFgiBRg4skGPCph5FjM/aSq6p0Cs0h7n
MG0VzEMok7XF+NowEX0kKl4G8NfenCGB0GeWv7xI0X2ZSwMXh8C+LYneTlk+UzBevUrM1Pmiovy3
rTVJBDSmD4miOJ5cd21YwTWu6cI5JtxACZh+I8M28PW8fVkUXezoZV9JuI785kONY8VW5H9pNUZL
yWzu0Mk5BGP2ilNo6bcVO2mRhqhTSharNm6TPZonkHecO3pEk2dmRIKxMT/PAAR92QIWLpY6c0Xd
ImompolAp52pxmmHpFEYHr0aeAHtcl/D1dRz6umwkE1vko5E2CiDgy2X2Cvhz3uLw9pFFNgjeX2Y
dJ56OisMUaAR7oDsuzPE/blCSNUH4Q7zAsMPH+mGfe84Dmr8WCSqSPhlwBa8tGy29HCu2ZemjSz1
2Q+l1TEiGaBZETxrhmst/cMwDY4XtKO4ot8QRIncDkVS+kiWvJiyrjaFhcKn3WLhvsZcKTLz82hz
q5OWURscMTpc8Sg0fzNIaUjYVrpMDjjb4VshkD5ZUNbbNBTtVRWHgcTE0hrWheEH1UYJohtnHEJ2
sJlLqsWnJav2XdB8imIEYc1FxeQco1ncGN2m7Q4wHJ/bvpsPKhqR26QIstUegVBilL4y1HQHemfY
Zx39KySJfIuH6eWT5QCyCLMD1EPsXV8yYpcdxNbO1ybUiuQiv6iopfR0m/ymCL/GS7/RhqB11cQu
dlNasLtl02nuEQyYSTm8XBve1RZhM9h65QbcPbWPkTYVTZ41bDMINwk1A5BgQznq1+P7qFevc2Rt
61K/QhaQNnpGtzLq9ZfaLvZ92hm+kXTHCswEi5uNgH8Mpqx0vLXeB3Jq245Y7mgq+i9DjzHiGC2f
4P9OfpY3WJPL8mi200MKCdmfKhgMZmcUm2aydbKOGm1QMUAJlOmntmR5N5XkfpGDSckXZovTEYLD
/36NhbgpCFbW3ZCWK348GUW8yaqFVxzkt1WyzxRonSG2xTyhrm+PiBdkKO/m35bIUVxzqOgr2PaJ
zFU8zOPBjBG+K4tmG5ftG7HSFyK9YoKAWpZGvwHr7yP/KjfN3LcbBAiBh4WqW2ph4HaICnuRghuL
ZtWbYdVUYFgHOS0+QdriS0ykwlmsDDDrqg9K1KfH4G2xxnKL+Ibby0LfFElueW27zTrMkdQAKjmc
k2iQW1vVc2/GaMPNs+7GMGrXXAabJQ5KHEKsp5QJeGh07YburQmlu3sG8ZG74FW+5O1IE02prvQF
x9QcsQfXNAsaeD0qWWyMd/2cXCmR02OWBVIkhKYteroherPsm0p/B9F6P9QspZZ6BdCJFJEKGqos
ziZLxU3YbkUsOyp87bmwVrx/oyM3CnJ4mJtzEAcHJRXxzq71pxDegFv3Y4lsDHJr7KELWZgrh5Ol
3QwhsUQotKNeTJYXNpjkzh1upabyhjyB6Ahli3YwNm2aV5uSgbw1gsBvFFx1Y+VrMqrAG038PjBX
xBZWJyYh2VE3PSCMrSbCo7HpSOa7GSQP0AK3rWFbEtSyn6uR6kYEYl4KnYgKEp7LRUqPkNa4x3b6
btvyOmrllhKssyvTavJQg/ocG9qzKoLu3pHKJ1HQEKULSdUbvZrwUeIU7KZxMG5DUnYMI/da/clA
CMRzlmFh4cdMLqxmVxPVq5quHn9x6mytligrWbBWN3o4lmX64MjhjM5Psy9740FxQLBXzYwgj4vR
6EOS6G47USCu+6bEdjo6iT5OccBE+Mqx66d51mmlzzhehrH5VWnNR5DaPHbtxTHzxI+Shn2PMEpX
ARapxWYck9hXq3LeImjkD5l1TLGz9fuWJlRkGnATVVi45ecOeh2mvmLYauOXMY7KU8lSECMvCulb
u19duTMBAMugxy0QZYstSydEuBWtLf1hoavZp/5kdiku1lg+lMlbEUbPCX5HZ3QhrhaFbjT75aS+
O0rzJeyDo92JrdEs9Y5iY+xqwGe1XAcJq/ZnXK0Qr8Z42Iogyqhco9sjjYsFPDuKzRYVtrdF+mXs
ZkSix7YCNZBcSzF+64t3bXQcv4Qs74q+B7+XDp45juYGERRvsgw8kzAh8ZdObgu6O3QRk8Fty2tp
jcFdQNslklNzTDX8rmqV7lxvX4l42pC9KZtcwRnLtIHJByvECzdsvMsr6gOC9HTukZLuLb/MunNH
V5w1lRpVi+sNPZkHbazlwdaX55xuu5IGXp6wuJSBepXmnbbviHisRE38YVTYR0N7pT9V18Eal4QB
eRMO1FeqqRi7zp5V1lPxVA3OY6Mz06zuCdlTzNgt7W0sQz5IGMtGfR7XfmIP2fEK1tXG1MKrvMof
BsESFSP6KJA49cI8uZ/odOMTSFnGS7LwPkNYjlxsvupqSkNdNWP0IwT+okv8kmqi/aRG6Pckxfi6
mLuxTaoDEgcvlj55V53T3cdL9LDQ9uWJsoDFABDh/JfHtudZf395eZ/k31KUFg9K3CX7Wlk24KzZ
dtaDatk7izm3u7zLQq081mrR7WwjuAUL5M25FIcgKsAbocq8Bax3M8QgqxCBwRrWUA+BmvMVZog0
jCZejpm966i97SI1ZiVL+/0lmbQp8G+zEK+dCAFVNB9rCHDje6G38BFVq9mEWnTbSu2pb5vQrwCi
UgsndBiGGQGx3nwbARFGZv91zDBqgDThImRe0IyBPiF63HTzbATnGgc2VzaxMNUg0LuwebPkdLCU
hYKFiXOZrZob7nSxUXObrFlLb9bp6kYO0lrKvZAAAIUYb/VAXimjRQwJg8pHdPKARh5FIBUPv0Ds
kb2YPwUKRfim3Qwi6z4pZv3GUlS4oW6hcJcf0zFD/XO8hkqH1aQivCYNrzV5amLjcdTtdLfEPQLc
EVz/iqFd2fkmcrTFE+JLrLK0AwJEMTOzW3e2tU8ZOBq/k9VntoeTKvBmT0CY5AlUG6yz4dZDNbSQ
aNs1ler4MrOv08767FTaS+Xkn+qqoqdfDW/95NTuWJ7iEl8iw1L7XVIDm6SHoDHoWVYW5CBdQj0G
rbjtneZKnQds1UupUp8F/1aoFWCr9lrOQt+bWXG/KBtCsrvBVNJd2XUKZdbhJdcjnMlXEXyc4TBT
7Q9ZDOS91rf4noB2NjE5tOsF6liW0nrUrw1dOyNsjTrFYFTH0dHpFfZR7ws5VEftvwe9KKqjvv7K
5TO6Fy3t3amAmhGUx3HKoTbYyluVI6cGSOWmZSjtLu+COn9sc/trPFA1oS3c+vC0sChdJ4sFxe5o
CBtL4Lb1bKyfjoDK9WN3FFNTHQtnpCoz2j4qGS96Jri+xcnZ9NYfogM8+61hsVKtl6VMy7iLF3K/
RaoLhRA+64Y5y0iKIpqwoY7mYPqlNJY7hKw5mWmjWLge8jQsuSn/fa/yoFB4ig6XS7wc5mLivn2f
z/hkUU4H5hieOj1xtnXoN9pUro4sCKENkyW3TdBcha2WLF68FnPINjGcs58vkxHzLx9aSbOHj1dy
hdwFzFf/89fXc8Oip0Aa2nl/qjlJphT57vKNTdkD0r/ch8v7InJgK2vzJ1PvvzqDduojyicjPtk7
swdFEtVxzl47jTgwGIRT5GNwabkikrFwPBpOdxhh5+0UrBPpYnOll1Xk8hak0+Ih6Bh6zXqJl0tv
9OylZrdii+nbo4PVJkZyBsgoo9sXQbmxJctvBNSAzLy/69rA2E5msvom5HmYudPMgqs4TrGtC+cT
nYriOMwG7eJy2BGDsSbkjlPt4SNSljLz45xPyk632mb0aFaeBCoAJ7XpycimaNw4WFMcRQhkq2sk
TtPLjOBOBI3ieDnPEjbkMrgEsXCk3VGC1TuaCtLnSqsBSjUs4VFcnKv9GmFc1t800rqjU7QIXV4e
YUXJv3aIRtOIxm/C4fLqcriMOBR73hekKAFA4QxAZYUCsy2y/fepcpkv60GzZhbMSkpvbrvy2Fd2
DFZuXewd/jOCZ630qzjpGfl6ADwdpZyk11fINjZ/5QG5NczUKvOvPOy1Y56Z1zaVgi20g+F4OWDS
UW7MjikvkTI/6lVtM+b1SXoJGCe23jak3s1q0y3HuCVUJ7kqvT4LdumUxKeJjc1XO7Key2S8HKp1
PF9eReAa9h1ahkpTYE5mOjGG0rVVfj8s69B4o/nPLqv2JYj3atKPvfUoCuDzl+egZXbx7ydCNcfW
lDdlMEkFrfhrjb3rmVRvObcGagkmkiu7UCyPk2ZK34xzXK1t/QopU/2qjnGrVLQZa8HoSZikdBMo
7e8/UxtlZyaWfZBTaZ4z3OddLNI3dkXClFOROKP98LRksbW7/ALCie1JQ1r+8jM1H8+tFbyPRsea
USs76M7zDqA8EsBjOBguzJphpzPR4LUX+fVg6AiQO+2+pRqqDuicupARo6vapAZhTj06Pun6rcrK
p3p1T22BCu6qFKGtFy0aelyVsgxeTqBxFU2kpcrAW8VYvjqAFOtE78+dNE5DW+xTOB5w+ihfFGoB
7P697NXobMFyQUSLuGOJ5vQQN8kezTwcujqy53Gc0aRhiKvAdWrtamh66SO6HbtGmp2jtF72fQ0h
FtuObUeK5Upb+VyH+PH2CVXOMj/ZQWGXmKoEtV9N5p1wWqQdpvxLNVPtMUX20tfLuDErBgOq2m9x
k6PusLq34jq/6wELeeIc2xUSXVZ8xiCsOvUIF7saMtW+pbYJ6UkU0tekVe2Brc1Pfx8kGhOubiNx
XwRn8OcrUcm5o3ALPAR+RXbKVSQ5sV4jBgkHr4/Z6lbIqTlrUMdaRSMU4pUBakdRNWsvRJYjBGNn
3w/SpsjpmARnvfxrmmXsRya4HbT03HIOtSNIeBVsB6/q9XB59fcPorbSjlNQgBKiY+pdfiCQIQWX
bub+3793+SuXXzbU+Kmlvr6thWIdB3D/Rw1sKsbx60tU/JX9bOBiqpjjsRHe5dO/D81Yyu//qWig
95bovHnqoBOiTfJYdJ1AgGzdSaiTH8NA2EdE3tItbk37BkWujIhwhsaKcgJ0yaHpvlJcMfgDWGmC
Z3HGAF+pmRnjVPqGrYDnwvIY6spRsHEeKlbVcWbZzBUjoyg/Wp4M0/GkgvI1khGd45xgUg3Gwwof
9zolLbcmq4ALxeHNjHCQttrnuMv+orrilVb3opc108vuYKS2DzGqe5RpnecxtQMv09FtYVZRbkV+
JIi+ZRWqP5PM8PobK1pvzUZrc+tSwzzqafZFHa8ShBLMlEraALHVV7TsbRJ1vdG5ZVnTvjmSnrfd
IUmhPyTOizFTGI9NIwG+Pj+yZWuudDrNm0cqXWVzL9GMcyFaUTnpyLNzmQPc2SEg8BCJbPEoZpge
6dFmKvPnrE0QTwcvWOg9mywrngmyqW0r7oJJua1Ibu0WaG0WrR226GHIv8T5YLOu3egzBtS2yG9K
TRF+lQdoQ66TvdwII9uwDlYHtZioDtUEC0vkqYlEVxW56Gt7BRo2FrN+le7TMrRDiAvWqF/Xq3ep
VDS/5N6qk1t9Ro5WQ82Unkr3lZ1h3NraTaZMR/r4tyBXdmMSvdQzPTYne+honDKwmDGW24zFQyPR
HQ7iFL+vkhHASrlzHLRWSR2g4WMoDZfmZqC6WEwN9wiab1uVVIwzwN4bgSm6ZFEED2lqK5+7Qg0p
1WjsP7Rd3PiDrt0uLIDM4GDTkOB6Wo2Lt1jEFVjuzx1C1klcb8o6P0xgI1fhAdQAXJlH27Kor7OS
bo5yq2gV9FJa3k52Vwd+16Nj2gXFtaU6rgqiLpqcb4MsrusgoaUwxK8ANzZTv+krfWBHQz7aTr20
1TfQcEHQqfpJcRpPmUNo3SUiHD7VCL+3h51Kya9MFNdwqo1paGcKgeCCbHE1BsOuHwk/dbGhC3Gm
fA4N6Tp7R6NvD6n0MTCbN0T7rmx49OkYnjBhemossLLWOZDmN5RwUngBLvW/+wmUO8lNeqgnJznN
ijX5pgVdfhl0Fboxh8urywFOjHaabdbSPEq+VIsKuk8SsqXGEm0BITxrZlC6yYqNn5woorMeufm6
BNBzqJnjvdjZLaLj9d6xid6m2WmOEFfaI7IscAwu79tWLn5cEnWPWue46dRPXkKFsR+NVfOVlXcM
U/1zROzhZt3MSkmshgJWv6dWwcPsqJYem/WgRWDKo2pOmJ1tA40fL14l8WNdq4+IDjZH1SGPja0C
G981LLwcwLHetUhCbauO0rEbr8HcbOvV4rXTV6QrsDjJSWLkmnEMQ7W3AznvogqBr9lBMAklNgKf
9YfTTdLm2ZGKa3VU1wNkcCK0XAydl1Nq9vIae04tLmCoMleKSEMGG3FTVxbM4VRtwL9aggdPg84F
5eANBS7jLMGON0TmqFEHQxUB9bWCjq41HsP1kJPyHMUXfY23u0W5twu+SaGsW97ll5qchkFkFV6k
Jc2xRXXhSLLWIga/vkS6AzxYs1HTLNgAX0XvFBNDGrUN0aJ5+VLfo0eaQUYPKgNfXL0/TVAzXK3P
KcWvEarewkPEzY185u/3hWoexBh2Owf348z9+/TJeiE09uh0s7bgs04qBG7QqsHJOYpojpfPLq8u
B0VD74+pT3zkTEdCFbmfJHyKbPmsG21H5lo8YU4Zn9gLVEpwFJlKkKLHotShrvU9zOSYkvCwNgsJ
fy0AwUdKgThXSrRK59ikCYQi3/FyCBcmbKhMu4La8PFyMKNVpklJ9t3lG7ZLWfgZIQ+VgETzulCh
jKUm8Tau9Eesyit1M2UThn2ybPyqEazT/aAwAIi1yb1IN2Ir3LSIbK73mQ8zlKOOY+fcXyBo/99i
7ICfgQ//f4PsIJc28bfXHzB23//Pf0B24l+UXW0LBplqWtrfEDtb/svSNWulFWqq+I6j+w/ETv2X
EODzbUsDy4XiPij+f0PsNONf5grfty9cJc1yzP8JYrfCv/8W5DXx7tFNhGhA1+m8BI3Kz/8hd7mK
Ji52VfZ7E9M/H8/X+EZJyuTUVvUNLREVOfco2sU5OstxIMgfNTQ5MVykQn5rVEt00vr+WuloYdro
QnoSCeGzSThBUBrBgi3aQ6cOV61Z2/uG5t0OZRX7O2rzB9DmP61+f2Q0mKbA1w12tq4hEs4N/mga
Vtfh4qC03e2wvgEg0MO9VnKNTKTPYN9qg7fUmts78puEfviHc38gB/775PjLCQE8nUfyAcbb6Mmg
Is4ClbmOtjY+gnXG7G3Qyf5u7xaEN9UqUZ/SegrgfPyJ8vMjjPj7+XlsDjZ3jDHjoz/poqKPMRtG
h7h4e6sbEPnVkbRjzZtzGeJnx3Yaj76I83ZjmzQx/zHW/w3Z/Oe9Vz+Mn8vNB8UsDIY3yAT7w/cH
n9unmcnNh6KN/EEzfAoprcH7RPtMGLSWdb0LfbKNt2aw0WOcV9VuYwdGpMj1tRaI6t7vL+nXV4S2
0jq5gMh+4PN1E+IretWthRzDooOKFFKhUhf//VlU5u0/Jw5f3MSAkegRcTBNR3n0x4nThrZOIzDo
d9OiQvRD3I36vJU8VQj2p1YXUo0pguulJcrVBnXfj8p4K5uGfopczRt0I9plk2Wdkhiu3++vbb3n
/5jTl0tTWR80HYdlYRnrHfrHnDbrQdMjtet3bf1NBqBULSV6g9lMAyl4iA0hQCAR3//+pD/fdjif
cGlMcMGGyqr140mDKE0oppUUcilXeRiXZV4lnHLz+7P86q7DwnVgtwnHAD//41mETR1RTVO+WjjZ
+FytaUqJ53amq/UfxtGv7uI/T/XhAdOqD+sQQMEOQKTj9hmYuT75hpF05UJuoxquR34MTeD3X/AD
HXWd0KZmS9tCDMZCOe/jgjxHKbLuFGB2mhQ9RKyu2Du5OEEXz7dLtWZ56KglMz5eFWZV0kg2cw0q
ic6JWykSP5nM1DcjyC66BhooMxlw3dqWFrbto4wxuvOUnmtzEjTynWETKPF7E+rLTgk0qirT4KEU
/96i8LGf01vcIUG3pniZqLMWn8E3h90d4hRfjNqM93/45j/yAy/ffLX/E5DI4C7+NGztNrQ0KvcY
BWkdJrJTfIe/F+3KkG9Fd/euEzTnRgSg5eA8wH2hbmjMt2MBJXOChbuxintg07UrFPgnvVTdyi5H
+iZJ64ex7hZIi7jaMAi3pf3oIeqLC+Cyr6bIrWsBFU7Tz6ZmJFdT+xbngNJonot98AKMDgxm0p8V
LfkDE01Vf967kG1h71oXK5KZj4zNxMmsdDGzDlNSmW/6HheLGoIkBG+3paWelKm39LbijaY57YsV
WqCY7ytcWHTxtloS5RyW34qUf4X4vMIHffoun6MA0Ga89s1hEGwtqHnAWyz615l8cLArccTXRLGj
x3wChztK9kmlRjpYYzXrhnz2jIDSuOjyU+4gq94r/MxI8rtpsO8c3HtI1NWUFj0mQy5EzyutE3Dg
Tc+YTrjtOZ4eSQ1EQH3E1/AOcYJHG1nhicyyxA7TL417IcxH28zum8Q0946lAEco+k03UAApi2OW
ktY0hiK34C51v9Swme6N+Cn2IFFXlDKm7WKHlC7i214ON41VuRntFNeex7e50ipPwVYcjYM6594h
SpseNftWoqmRK3sAKg8GPnveqKAoP8antEV7b6oe61gSdBuZDsQ0owkDUg6UcgrAv9FQn1U+qaWk
fOy8RY35Vsrm1jQerLIFyF+bXzTVejAW44X0HDkuZzrk6Fy5oOItWFP8kWboH60QrndiNjGkZkg3
rFeAIBq4VdH8h1H188JFp42olaWY8E7KDyEdmkhmb47Mo95AGDGfdvaQAu2Mp4dgokAURsILMiBF
v5++vzwrXBLLFKZcN4IfV2anYXQ4y9o/EU+tPt71Zfbeoyc5LcpjY6TPqWO9/P6Mv4i9bBOWiYQ+
5TiW8VFxAFD4UGAhQexlUKEu0NGbp+S+Ubp207yacljgK5xEB84TK9/b35/854lLC0xbw3O8EHQ0
43/8umFvYtmB1ftOkeVL1Whb3MmUg7GkCvm6dhTdXirflJHq2e/P+0EbZV0lObGB1gJqJqso6Yf7
DHUcReKR+2z08tphhmEgmw8Yi80T6n/xa27h8GIOMAQyVCLBiKWuXmSv1vBE21n909X8vOtzNTaU
H7oQqmTr+vE2ANdZVKvCn3CaiILEumyg67uCQWAh2DMzc2zV61aKwQ2N8iYF5pOBPNvk0fhQosa1
MzPh//4Oab96NMTDq3yMqYPo+xCJ1DVdzXiQ7U7TAVEjebmpLEPdDvHwVIXzOywUC8gQxjXwukP2
vew518tPCMqIc5upn9MJMCtI4O4Y2YBIU0yPXAmdw+W5+p0IH9QETSWQB9eEIsOOlDroAkTxlug9
MgIQFyl/+vdf6RLW/BjRwamScs0IdYx4Psa0oYGybRDB+5PG4uwKvwvRE5JBvimGfiUdpSXCWXHt
DcjDrVDBdL+0wMoyc534OdlaK6xXbSF0QdMABcXWH6uq8y2ndTYLiE7kJLKtAO7tp2GgH3pUSIVW
yk1oRYs/GYBZG+fsACnbmyVfODQOoc62OmUZopMzrNko/0P0ZXxgfl3GOZkx/iMSOREy6B9HVqA2
oL/tsYUr2AJAj/YRBWAZKfN+QQ5+QCGeYrNxiEYl83p8QkEwvCfxqqtEwD/0hrInPKf7E0wgemtt
dLk3C7XEWcNJsHzJJ4gSyZrMIhG97bKvij0+YlluH7NCbTc97iJzChsprxq6GiYixHRvdM8a0qMd
jpgHBy1YHwzFlhaD6Ay1Ii8LWt0HKXM/lta33w+AS9T30wD4x934MM+QARkxmJjbXUgDF6gyzpba
osJlkznW3bCRNqwLq1IUQkTqkHiOhrqPlObjkHQ3v78W81crPQE4mzSrEHbdH5Y+G3EMhDv7dues
1h4jhKGToaXPfeBsrFqdz7E5SK+Ke8BMIfhlkak3+VSm8LGqg4MawsKFnxHP5JZWTkeqOp+kkwMr
W5RllXsFso/94WSkX02NPxLX5Sv18OHghFjUBzWoTW7GA3/2AUJV4i8yyDzsyYHo2Gmxye34PSs6
QOxSu8HIL4AKbb3kFV0WdMZnDBWCaZeCMJh1caDUSUCh2znNPBsFDKenPCmeEYR/pU72aPUJe3u1
WtjXzz16HTp9kHNcU3Rswm+2mmTHP9xbBvWHx4wupGrAhjctQUnjx0G/ZgZpkLCc2kb6Gga08xT4
GmiFENP//ky/WCSRPqD+Q6LMX/1IP8bmzSoaoJcI6hbvSVV7uaz2LJ239gg2Iqoit8gx5zIK4+H3
J/5FyEstTMP/CVaJJcXHxLkOwr6SgcnyjKNfP4AeQnfROKRd+6bpcnIXO/Cl1uN2XqxY4RDwaA5z
n5IsMPsUd+NK2t8MIFS7pQJdCgcl2ZTxNrCoWP/+Un8x0C1B+xEgG8EFie2PT6MLYZ+u3M1dEYUO
zcNT2SavgKxuJ8WkcBq/t7L8UzHrErT8NARQerJpyiI0/nFHdQZkNeKY2aUO/TXUWJ+135f0ZxdL
nkEIYrcBtnSrOPqeKsMnLbAPWgsCeHRSSHwligp60/lR1A0Abwg0l3h+iNXx1Cl/CoF+ztd4kCZb
p+S5GOJj+BX3Ha56A2sSyvadLypJbyyVkQsJI4Z+nrz//mn8csSSItnQTU3UyD7m45AjQwB17U4v
rsZOuzIQFAEMYF2zOGNRwfilETFlvvKnASt/MSlVqqQMVx4IBjs/DoOkVcNSNap2ly/dM5CCO1WS
HQYRxK1oam5IVzw1JP9MJ1DPFj7fbmK20PQRnh6DMIdV31qeDsRW2OlxWazqD1vlL0pRtqVKkkfB
ZEYv48OqAQYVUmSbMqMU45VVZSCR6RI849sr8sa/UCVCINuwtxY4VlvO95WBXq2xVBvZIPfIKvYO
uFD/w+QxfvW8iJB5UmS39k+uRF04BJoO13YHbSHZinyODkphHrJ2wQl6JnhtO+gicJ/ENhxE6BM4
HiqMl7w+sfPbOd8Vmhnf69P0F6To8b5Xwztgdu11WJwcGIqn2o6ucUbUzrVT9zCizGIXE2heF+wL
TqJedTZNwdiJnKulWpmYAyFcLGYLLAYmfm19VVRkCPFEhefQdvigTObL0mdgU1c7cK0Ovy11vEkH
VCTGVT05U9nWwNFXZ+AsbU0M8D+Pbxu+vcViLImlL+JO/6jaRYodzxiD1bshNBEFjJNNbyxQvooe
XHVvPsRRf4fK8Xsy/rGI/YtYC1Um5IzwZRE2Dgc/jvA4USn3N7LeWVOG7YfojX2sBMFOCzDiw7RS
PYxNQ5MxH49ZQH1T12vzGM36/55TkUuZBv6AdCN+2hmqolq6yjZqWADzTWPkEORTITbxCEJLRurr
ZBfq9VwWZ7Rs2z8M118lk5ycai5JjKSW/2GWawu6MSDz610nUSXvw2in2eXXpApD9POwg4wVB6Pf
BdOfIYQODtHm94//F6uMIyj5AXa1VMN0PixvREpF5+D2uMv6JYf1jwOzl9ht68ZJrvmN+OM3JhXS
f17ZiCmFg6SgtCF4f1g4sL8t+3BROeeQO19LTULIrjrrdqJos4275h47rcxXp9p5UExbMAyDbzok
jBN2yfUuRAf2NlFei0REmz4HNTDGMahalLxvew26oFqDGCuBm3cyin06tMqjDVAWYQ4TtkSbnpV0
kk8tJaZWIPSqRdlzOw+zJ2EcvXaTs0UZNbuDdjvSRShNdkAEWYxiih+Rxh03McqC+1yb9GfMSb9C
rzQ3ozYVzHTQ+yFOSR5GYcErCmi7ZNXfEuIT1RzlAWU5ajOj+RSDUT1Q/gqugjhblRAM5RYFzOZu
0cDe96N+R2Ojfuze9dJG0h7u67MN5mhRk78G6vrNqLlNHz+gYWzdoRqgXI1NAGE3L8i57ShwPiXS
gYEXzqeoR1ZhmdWntlDjiNDTeQnapNhBnKJEpBnGTeFkT0QySJsm4XI9aejmVD3ap53zhSQovapg
DZ5tuMEuO2TxNM3Jg2jC3kfg3Nk6ajd/XilC+dxNr0ZpZqwdWurTeIdRtJLe57kv75NYvmlRtbyJ
VL0r7Oxzl8fKtoADfYWHYozQVfetmluA//0IZt3Oy34DJnwh3wNKGdO9BtSQLY2PN+3sJiq8tk08
wPrP9Pa4lBVRfZ89d0rS79T13eUjGS22t2BZ5etCxtfs7PF1h/vRcaZMcvlItSvz2CFMmxXxeE7W
QykMrInXV5fP8BL226EJdjHUtCTVzTOlR+t8efX3AS2BAWsnanK2WeXbGRStO6A/gM3yHGPhBBZ/
DGfQH0Faoi8klJK+fleeatmgfQ4FCj2DDv+FsQezzSucKjJ0vDUB8ypcbhQ4wjdQKzB9xjR8/YTO
33wTo5y2txf8GRvr3BUBwjT/PdRFj5JGp13LvP0/rs5ruW2mi7JPhCrkcEswJ5GKtm5QDjIaGWgA
jQaefhb1Vc0/NTcsipZlWiQbJ+y9tlh7xFPsasbv+x4FNTVu677pwhH7Iah20zDiEpgS1F4FLdUx
Uph+eAW2IsD3BkoxeXGhcFhQoD4M0TQPQNPKMSiTzbY1nofWMp51091xuQFmzGvjZklmx1E27BJt
OGsv9ZLXFM3jUfQ9WuDHlxUl/mVe8PD0+iAVABOUZsV0o0xA91kioc+z8dYX68DMT3YvElh9EboB
Q5cH1XZJbKF93eamn9+BSOZ3Bkxqo+cMqsXsM373lQD8lCmCs1vkZhBj3suZxGrI4QHuVDt59/Pe
IP9oqKitwl3v6+V9duES5qlaLrWRLO92UZGoZEX3ypTyvfosHw+6vSgxkdd8GNpg19G+vOE/nV98
nPkysLq3bpYdPvm0Zkbu5Bu/AYA80xI/+X3mPH3fo3Sd6DXQfPbZ1poGaqR8duQ56JZgG3TFp1OG
3jEIB/9I3CWEaIxm7pA0BNBCG2O9JneeJdYEhAZvjxnlyi7Ihhdeijf/AQM0K+CghrqNZAdtwFCW
u0gl0ZsStb8mUSbYOQX/ME7aEnf41F7IxFxOGixlb6PrBhjA9jy5D0qNn6l2fygMftZS10/+ZJMe
1vM+aQB2oUSuhkuPGssFbP1XEAqwst3UYwZhdtsmRdOp+v7h2xmqF8B39znU/s8KW+mmV2QMGtro
f3j63fOC6t3J3I3TGgyO61ztkqoLf47i2Nmz/8n+V2+1XIZ9b6TFDw+bS/943HeocssWubDSHKsO
3u033zVmMnnteT8Sut3KJX+v5+yTg6T8rJ2Eby9ecruRtxCv/7vAPppm1bsep/HuhNlFzO+t21mv
oSQxKaz0W4r+9s3LluKaD8af769KN8sudV/Wqypp7PVUG7wazF7vXGRWQeonL9HjZh5cxKJicU8l
K9B1m9sSPfoIsZnh0r61rfktSnz8bmhk2Lc181vpegUBSuZvjYkjhmbev4xaWJfIzZ5lr/qX4XFj
PfwPugntOE0LNHzKY+yMPeM41TY7qseX+TjkL1lN5MBkfkYP2XQX6mA/+dEP7dQF/ZrPZ9EGLkFy
1R7EcPa7/+KFnvbKmEYuPqF7S/yAftxby7L3rqzlECHqIsR+ObCmmGSHi035Z88I0WZBZl7rLJ2f
0rCbn77vKUEh0xQlJmYj387aYZ+n++Kmq1Y8+eV71KXptlJexGgMNZ35UNi1NhOboEP45hs+3hUU
4Ugwo2UfYb8C/24AexGYboLmlFpFe3LbykQ0BJx/mvN4LAiCZEXb3+3MLPCpuPBp7bA9Vb7LuzRY
xNP3xa5x+VMBsGPN0HW5ft947A2sIjJ3Jl6Zsxt1BKdb9gFj6K8FHpwvwArm3VdjqD9+QqR3yZyN
/8ApwjU/lgLqPq7fdRPoTeYOkHXNNF17NU7SuqmO9oz9lTZiRZIVDPNoh1T0b1YUz0WR4NYt5226
ZF/GLHcSXJ9nTC58MpdnQd2ndL9pgnC/EBSzUvBne9F/DIR2gbH+m6uzy3WcBibWg/tTZf6zCTkQ
C8N4p5xf1xpJSoArFKSsl65Jf4yNyj2H4/Bhz8NtwZPIOOSpDAC4PLxlTYJzqgtWXlB8hMhFXaIH
bFvsXDCa2j4mCm9hYfyrVXad7fDvMpCyVztNbIAIZ+dJJocEDKzNoY1ZheKvTBsYBOPyUHXCFxJR
frSa5X2c/Rve4WVt4WEr5HJwSMeEFusSUZmV7XTQOXlEuba2Tr3s+kcYs7J3ReqvvZKVYzA/MDz3
1mG/OgcSqk/rMoGsZkzPPSWrx3+rramVCXFUg5rOfvtWFASP+7n3nLsmovPeNbHUJVQFHvPapIJM
lYV/SNfuVllWiYdi915HybM/L93a0LO16zH7x4ZJrntnBfHENK5rwqcyR4u8LNMAIac6DH2NjBBT
tFsbT5nWv7LF33oNInpTzvyHHOuzbs0roxIVY3EFFbgOiNBZR/3yV4AwZ/lnY3Ti/cU1ScUYFBEd
SxlusYRd7ALWEYqQJu5a52ZKA8uuBzxXwZEp7R/2GF7nHuGPwka5KaqSmKyCVOtOdNcpMOqtqS25
ZVWFIYhQu3Xa2FfPoI+oZUs6jbKj0+xzJLjBlzGodk1E7T+jdgj4xCyxwhMOUXO5m31Eh4yVYJX4
+P1tVNRFPaT7IsE8zuDfjFPRIXLPDCDPCJtbf7kAjRyPWpA8QD7Irpsa9LvZ27AsROPW3pFJ4D9y
34FGV2gCq68wz/85GPVX01J3q5HKYhUouS0qXmNX9e++cj47q0VgIHFnP7tPmcEyOo3wz0+o4TXS
yVVmG/yCWxMBAzSxNh9OkE+aAlO0OY3lhUDK7WL7v1BxpBA6vWIrffAq3ai47Fr+2sqncNXNw9nJ
3XKdm/qHZxnGjliHJ9kqZ52x+VxZ3QTfmutSq4JDZWcPUjCGMEwzh74b/9RcAPN2zu7DLJ9IzxOr
MRPBuu5afSpIOzh93+shccsUvzwOLCwo0t19p8C22sGcGNDmMmf0LBD6ZegaSEHEKarRK3dmIDe4
ucECmcyMw7xeK8T5p3BMJSqDHkF34zGC/35wzJ3u1A7p2dHgD9nddCfLwIw0tSaRHlHRnWz6mxZw
WmvvUICCCOEf7Fwiackk5PS0NIAsiTxfSwbjRArE389dQBSFvZD/YTWQQdTX2cmndweE349rJYmi
5vdsQjgp+pP30Ph25MXif9DLRmUh3Mxib6fS2PRJ9VulBKlia+hWlRqb0/jIzS1ylgvEnXtsUYyR
AONg3jeASgTL9krb06EKU2Y5XDNXBNgTZCR9kvX83lgDsdzjcSHYcErM2Ans/vR9w14QTJ8d7SUw
bd1X2UEOnotErSrruBTs/zsZ1qfMM8jxwHHfP776fogW/JzVQb5ZZIVrtKsJkhP1KdTLZ+hRLDnE
nqLL8dvNCNINn9cCkit//Ja7vm+wwj/4un5dH5aEz/xQOYc85MKPp+GEN7c8FY971kQYnycemaLj
j1AlDckvRLJ93zRLMMAist7rMq04TrCpfz/+/0S3TQDCGNMF+66e09NcFMR0PO5FYtkbGZB74GHb
3rWmfUbMbCA78pWV7D5E2+vtf1+CbihPvKXG2HU8HA2CLg/LWGlkOdZHbmbDw6XWfJRNWv33cDi4
4ar2c7melrast4Pr9PQaqJarcTSOsit+o0FPNiwzwqMzqpJzXF2dh2hZBD1msh25TSE7NHNi48l1
zQp4+5SDY+wtXnHC1GB3WnRwG3si0HApjXUWmuGlZGJ1KfWDzBWZ4HCM1uZDDpis6QO5JT2OjIHk
xJBPwpaA3CTrQ+535tZLiAcfnfA4k9sT43oBP8PuwejoVYFQ/JlGwkssgNTxbEZ/YcBtdSj0huRq
3k0DmbeRJdDAG119BCEQFfQj3F0yt+kximGj9L8fjVIDMbt6yOm/Hx0f3+V1Vg7IilGFgZ9+MU2x
/37cEfBjqZT526Y/hg6Ck8e3f998//jve+bkQISIYJt9f/nfv/Pf7fdfbQyrjqvRkPF/D35/V/v9
dL/v/vf1w59pTw9z7P99bvr7yX//8X/PxJvLD6KXg/+e0v++USTC32jtfjSkg1BzP55wYXj73tNc
ptN2OBI3Mxy/75WPe//78vve92P/3/ch5Si341i/fT/+fTOlEhX4//4uECNv22nx9P0QOUfLRlbN
736oaZVDjBZVFLjr7y//d7PkNNLN0vFqf9/lTEfgHmkP+phzbCxqcdH1XhxNWFdk052VabgXNJT+
g2zVb4shr3a6svAI6iBcmY9doM5nN0Yc90/nFqF2RD7FuAn+cCHCOsLhvCukODgVtMQgHZ3bMFvg
V5JaX/yQTrxlyV1VDGdkH1k7t8WjMSGwsovpqzS1uVsEbDH8kczv1wYemTgzf4e0Lk+CUQd99ksV
/KRiE2vJQQ7IcQniviKKzXQ5e/yi/Or1cJWefUewguxTwxJNRPLRMLFfGT7MAhPQTxTcPMvcNrr7
nYBLJnegGzeBbdH9J8NbmdPSjXJa5XhCd1WTHYRc/B3xXy/1gLgIxNOe1uq2zM6WMGgc83AicDHb
O8caiEsvh5g88zmOUPs5fqJWBeGGzsQSGCPLWqpaxioggJa0rt/Zy6S6e+Ym9qoFsVZH6c1p9M3O
m3+QLDZVZQD1mrMvpchWFQONR0gUkOrdYw5oKoZzv4YtHLLqXRgWMWNhIiapkB72WENtrKYJSX9q
f+rxaTTr56Toph2Mi3DNMDK6Bar5DeRJbIqw+9um46sxdPNmNKc2zmp9SnPxq8qBqsqAV/YhSxzx
qEhBxnc37oKmjk6pRJuQURtZ9WTsR/vLrxNrL9SbQL71nFqUM22WnA30KXj1DrNqUCORJx9FmJyL
KM/ibGwgQXUVFvAss7g8X/P2L1Z2velpgbeWl6YrcrzKGEQarmVTBbsoleAOCnNVzukDINlxsZcF
Yy2ruBqGTPd9snyhcSyugftw88vwVCmNI9RT091BeEaUxYdBbt4pwIvOrgN2iOV2zaXM2r2nXPMw
F9me0dO7wVM4eYw+Vi0Q77WbhHqzuKW7bUi73Pd2+4vuVq3Z4TS7NADjnvkrc6Tkqw3W8u04pDjT
AqxmrDcRpHdsFKuAhrChd2cEVm0k0wH+IHuloZnhsgPqzNnLnhJ1R8cUUZlQGyA1OPnSJz4UAEQx
E19cInEx1/lYGYcFQT3Qwdo9VH7dnuus5UoEQeI6F4xsE6dfLUwSUUWJn0GO16dcIG85uZTngflQ
H6LMgswjY7JsUadP4Q9tEdkb/i6aUT51yS5PZB4vnn0dUyYMPfzEfWE2V9NC/aE8i6NfCDxZs6q2
PplRO7Sv0Zpkv8+pJMgIGoIglZN6f2SBS1sByjL7cMDKbrN6hD7V0DiJhiJVpnUZl4AcDaPsmX4Q
qhg008QYq553TTvePLuUG8EPiZhzHcYRSJYJemyEooXfHYdwGdrX0mYtXJBAD/3V9+Kk4WAuzV8P
DVhrSIoRfjv0dUz0y+VfzSqZJKefRtP+GwHLHUdrgds2pP6u8pFrVUuLeTCq+Bjx9yM9PGy84g8B
oltde92GkrtZiywKLmLCllU6WQfqCDmnJ9lJM/c7o3MK1y2CbS6dbgJzR8972TTLLh/g/Sf29DfL
mvnOCYgQBqjXSnYaK1CRd9t5UkUsl8o/GHRzDxL0qaJ3T4l3w4hHAUbe97trVMm2wtdyaKzxYXE0
ov2skhMY0mkNWlS8DNr5m3iXpr32OXscrO7OYxKcE+hnReSrOQQW4nKyZMVH+/Epmpxuwv1nPQWp
pImLFHiogOg7Z0aWSaF86R43U5wLl9HcI1x2APK7Mzp57qO2uPx3Y3M2Dk5EioGgwGIJsTHx8GX0
m8xSd0Enzk2NTMXL8jhgHRiwAmQ4CI3Tm4rx1COcP9FQ6rUdsr+o0kTi0qphR1ScVI9q0t55Mj1A
XChjOwPV1xp1COBl2tQBvtO5NrYyw7QKZXCl61+ulVtx6xDtN4XCXr/3qva3JSIsRlsJMN9QbHEA
pshcOa0NLIKMiKa9a46/yP4WhyBR/KwqNhKIvVxX7A2PYufP4DSMdhqHIGxjMxjKU+YUpM2JbOtn
af9nqtQf24QQWFDs1Ca2Oalrizpx/mpsBzKws5uL2WcWGq60NNozKuedooK9WQTr5vQyqxHpJm46
MnC5Bv3I7NTd5ln9sQz5RSQsNdKpynfscgzebhg9qrHZp0y9tiiv5PzaJ5yypRi8DevmnwwbsQ0L
6JqlTVKhXmy2OZE81cUukvauHmzOqJFPZsTPdB6xolhP4Ys+UaZO23bEt+0HEI6qwgq2ff7GyBvz
UbQda+cpgtGPsjYoGaljRg/a6Tql+NhJ/gBeRkjh2gzL+RiVRhwYo76J/jTMEXTrgTx6KsC0NORd
Ou0fuF286VxVXHTR/yi6PANBbOO4HdXWY2q2oU7GO90gjJNzG4LWsi7CpQtp0iye4PeeApbpm5JD
ew2+dNlOUh2V0DbwP2OMPdTPTz2hGL2jnkleQT+XE8rUPiwxqs2szfzzYf9/ViyQ1nlRE8hS13Xc
MPLaNi4CNhzjZ41G/KDS4u9kpW3sWD6YoKhgwVM6JJVGoPYnyRnLrGtvySXZDAGBFSzUDsxl5oM3
yuLUS4ihAwZLo1pIwwz1bwPK+6kb8uisoygleIfhjFxslm0aK2mA7o/Iks48w6yNrTHJb51LD5vM
9pMVNToEl9XktzvArGVVsF7dp+RiPMDBRE945MnscW5JSEbPSjrVS1um6xLixw2NQv2CNr7Yhlj4
19b4U45J++rlOQlgIiNRpOteB+y5J3Qm9SpK/tkqr35ko+rInjN0bD6+RBlXrQffLuDxNPoA065d
d0G6nfRk/TOy8hS2A1Fzeq06L/gBxhOeGKtBAr/oVSHjPoV48rA3DPQEjJK8JM/3tt1N68CalieH
X/PKy93qUNaUkABnHxB4iL+d+PS0OpR5qO6tL9IrO9ProCFtZTAoGUFZyNHKf4M3qNgZCQt1K/Nf
MRAUNNfnbvrNQKK/gA1m/VcirXxgrfIKUhwuepJVMn0wAVDz6TKxbxijOuUssyYUMLsKUQ+7LcrO
uTNLzsiJJQnNCxGg2R4wGEc7Zco3+8G0/2ThuPFm5aDCS62NmyU0uMnwaTsNAYNVc/UsxoVJNeiD
1y+HKSc0N8OsVMzL1miFf1O5t3Nnxwe8IvdqmJ491xuucy5NriCW2oKssqGCcHVNvOCAdk/swOpE
57Kjhp3qH9IW5EMwvERVGe2r1v4dDKZziHKYJQ5jBBKfN/4Enucb3lKyb1o5vaCJD91zpdMvrHUM
RINg2hT54m/KetqVZuMfBpHV27QcRiT+/giPweWCm8wl8wTt7h1SOhXuffYo+ZPi1LUyy7tnmeet
zKQKAF3l7taumYhAE3IRmswbP3Md+LL9uF9kifdYUN2I0l6XYYmsipNikv7WYVS19ogjPMjCm8mu
n99FZ3knB8cCFnakzEJX0bYOJaE0fda+WGW16X1Gyg3qll3rV9AtkyhbpegdnyLG4yu76+d1wOLN
MvsDJ5JG+uErBh9KPIfkxpnIqnsv+rLcRB2Uw2S4d7zVMGcUfROsGpsuO26hJ21BJLlrs3JJjnXJ
6yiMGUB1Z64e/edpoZ1F7pqwJPCyT5sR68ENo88U/z6o640lcnFLNWaRcgypk3yzorgImKi0dHd0
tHJvItaGolKfp/mIcJrGLyeCMRCe3MGe3iHCRHHu60NSSNyfROBtpzoij7S45XkXXGUHNcMy9ZvZ
k4cgjQ9Ls5UJ5D2fu2QLO+vPTK14rhsaT4Zr5zBPlg3hPs2OFybZSxd4vwfvN0sMaGZ/k6D2P6z8
TztXCcnoev6OkCYXFLYMEmYu6oW4iBoHjOXWb1Wt+0tCRtuzml5baHYUZ6NxEdjdr9XAScIof1cg
OLlXYmQ8BB7nosqrF9LLpQTMsgpPeyrbfrgnVDD/5lIGV4MAd0t5iFeJVF9loaGOZct4AWKzBNSw
4CZ63PTk420liNcVZWN0jcw7a68zEYj7VDbFXi7LayuG/MyKYn6W7hIbi0GvMeasnzz3R9cv4f37
hrHdPi/sr7ZxWN6ZcORdGWQxtTtmoHR+XZJcX7geqGdXkT9ui8+JMTFTa8WGRqBKIwmuvyxjUtEX
GHKNGohfq1PfG0CLMbGmE6PhkR37UgKGKtE+Aw0KD1QMLVO5RN5sMtO9LVRbePO1M28Cn4ztUVQk
8ol+MxThcqoZFG8y2ySEyGTmaRqKdY7HurnzxM6ak+leoBuZWFJ2uQ7PeEf1MUoRb2ft9JV1U8fO
aHE3pOTpo0fD2mRZv1aiw1ZbpdZ6FHa6tQDXTtapKNP2pSYOqEMthWnpPJPQMDu12EqvBRCXkVK1
JAKCrZGkQHjqWyGcbC9YMDABBcLutD9YvnOKuDUs9Dyv1j7BLk9OM4PXm/18a5fJuKnHXMZkIbng
e36jRTUOnmjDnbayI3oDefq+MeQUxa3mF9MSIHWHWr4hA8l6hYhaHXMFUKUYTUXERviTRMkvA/Pm
rXQcpJJgThBTNas5cSZKxrrdLEVVQTd2xnUjH+lkHelk1ZBqAi4IpAgWkBVeCzkz8ZnczbNm9ioe
O35o/55HSge5aoSxtxsAvj+WfrmUY4Ps3ZnkSQdZy1Kk/oExduAtEWUbYVi/Z9ek/p3L6TjQE+9y
KyT3yq/u9jLKa6Uy/UT01mmeiQmYK8fb1pxCZMsX5loBbEI9JD7mHsC0M5T9xjEQ8CVhTimUk0bU
MpF48tJfkf2vC5TzETUTuj6//NkY+EP1I2+CuXpL8lLcTa5/oLH2Ob0x/E3CIZLLIYdeVNNrRXjy
paGk8KpsN/qDDygsiQ5YYJgO7IpBZXs89q+1gG1PBiLhDsEjBWQI/S1It/GQQ+lfDZHZXYmtrYIv
gt8Rb3YJeBhvfnX9yj2MZE6GZo9YAa43qQg1r+gw0HeE6ARGBG9IbQaPBAw/ZV27/PVdVLgNy3G6
R9DTNqyJXWMMMfsJhO+YQYYU7jwQDolhIUCyTldUDAWiHER4zLUWEGN1At9OjvW6yKxfHaQLy6bS
Jx/NHdpoVwIeWyURvHV3bhAaiDFu0ZnuymTZk03fwkFD9F606ylM2X5CL3cb9x9MZPwj0ErMFckU
zs2wLHUkfmEPz31TPAgQtmb+4yfjRVbGT13pP6nNLKQa0zGuFyDY7QJMszHmp0UF0aU1Cnm2GmLc
UFNVLDRZonaWta0dcLBc7x8f3ToudCW3jv6RNzZlSnDsBtjHgQvO2u86LvVBCjsGqK5DOZXN06aZ
ar0fHGviImojuWQkQy2Bvq4lVrdhm1uR3LEqHnie0WBSy4yfJhU9D1xSlFjhtZTLfGzNYgfOnqhi
b2tZ4MEXo6/XQc3wy/aiYW9EmU3aWe3sILeS/sk16th4w1/m4fBfnK5fYZSeNhNLtrJofrEmI3Qk
dRhrGVhrqIIeLNAHrd88VV5B6oMzJs8dw6VZs68dcS+cDKLCaPOGZ/hGUAaKFDnEaLgvQ/0rsN2S
kCD2fWBVrXUnWm8/Pvp6g8GaGjIoT9h7YyPDteAxCsdzmzNG76gcq+BDGFHIeLGtd50p9LprFxAd
CamtnIYnXiyNr0HSm5DB/qSIhsN+BzzFNSF8zIjEJTYywE2LG8Pid84uqpxDNVW3KBiacw2amiGo
lNcgoOb0CavmEF5WOimipzJjDpIxW8vyzlvpfnilgpK8WR3EMqI/kEifr128/Cw/0006yGi3mITv
UOWEXQN6perkdQyWV4tN2WMiFRwtu6zW7tjM9NT84iaYyxfhkyczJBYc/AW0FoZ5d/YLTDfTr3Ei
FSzPiVPoHcZ7YuMmkdjYHeVb2li/BXxQthz1356mfadJI4iJ466LXpyR2IXbwMv/TqQpP0je5T7H
cu89MhNsXIRbN0x+2zahfvn33JZB9myzJ+sF5t+RdzVkFx/wlPBiHbF/qZqyj9OhNU69l1PIYi2M
l7QmDSKvvtjz0mRVlC/JAtzSUAyLQiNnsNDqizN8MsOIcwqRj2A6zIMMjoU1WLHl5bw6YcdWVFRk
r4fmMVqcXzLIzW1miuKoW39AyG8Ry67GQ1fnBLpIjhLqyHud/LMAHN5N15tRQ4RyU8OB3vkpn8wg
0itmjhENNQLVCNtI6jwurBV5cOX0cyDy45QO872tA5DcXXsucRbEud+wIVzoh8MeGdZEOEXaUA9k
JcOguXD/JBYjGrcYeJUnorgDeJa+p4l0UZFz9ELjd4mR2MTTumXkyPVAzeFJO/z3wMj7+Ee6gVAU
V65TVo5P0Sz2ToCkiwltuna7hOwnli0FKTIpQVVg1qzmEBo+gEbGfltFkBDYw1OnhwgDK0ldgXtt
GLI4BieOYdxTiP/xZEe8A2xI0lMpP5wgmY4Y+5pdu8A8blg/aZdgJNfpWlQkLee+O0Sn75ty8v6S
Nzsw+8s6oo8H2ElLfUvC1j0L6fx2Q2X+KaV79xJTXMXchVtLZJeASB2urwqMdBGqbZ3Q/+A44wXu
iQOQEbC9rMw+8qi5LtMj6IAhWN4+1mND+jogZ6VgKnMybqoD2Q/lMTVTeSDf+e7Ugd7ZHYfWUnSs
92IuGQL4dYnO489AuTbKkJBLYpXE5BQEA7gA7CKoQODB3/Kg3ldj/8tu+uK1ZSS0Y12GwkM53bUa
5StF1XzQJhz5pS7fCTxlvDI4BxVJIFp62CQB+RhlKyDZZoQcKbirMemTN9YzYIkHWxylyVV01Am9
YedhMO8LWgHgaIQH5scOoMEZydz2IWTf1KCY7r1ogDnq1tzOc/QZIFyLTT/FOK7xHmDdGuGiD/vO
bpyTnlNvFdGLDTnjtwIsAoOGydpKh55maUyiSS2ug0G7q1J2MXNhPPJRFKErUbHrm4hWB385r3Hy
fC2T0t/m0Whv3I5POahCJjSiTi6Er+1N7UZg8TRDFJh6eMd79E52eYUeb+x1uuV50Jcb+fPcBBBg
1SyuhJrFgvShrZ1a5Y6gMIY9ru4PS+vSKhuXvOmd2DPdfO1YS3sY6gHOHBavdUjMM3YQxUjT/1Hy
WbnBbJSUCkRsoqB6qlrjWs1SHUa/6K9RCpSK3395mfhcCkdbR69qEJvoBBACWjhRXMXgjnFfetm5
SIA1z2qwd7IuOa1qeGDfB3+o6Cah4JWrZrDtA9eOazZTKppde2tSAotshr6Lq0At5urEi0maBO/L
Tdq25r4txgtT+S6WnfRfEp/lhJD2CwGQBIBNiI9UwWZIZdbvOm/rWxYAnW6I+woZtMRYgXhK+Ds2
dVc576baD+praAf3tXPM4Rbmw2vdo5+iH4YbCdPs3SvFV+P76qtpmO95c7RaJHpYz6AVzpb5rMiD
O/S2Li6h7e6WSLc/uQzWaBDtfFP4jTiODuy9aJyh+hdoSpK0qWJNSlZqdeXBYJWeZPZrn0XPolp4
E5l053PjtDEG6RnJYuVcB8n1I8kH70m1sEcFIIKGUd5T97iZTSKqil7qm6sBnZmT6b4tqMZXYnrH
Jxc9elywGlN5m1tH73vd/qvaghDPPOgIPDURFLmzvk2RlV6laVasG57rhM6X0U1w8phzEhLgAhhw
BFlUZi02RgqjlNbaO3Q9yXDIJZtsaan7JVranKIWHRyZSe5AU2dPBj7etPi0POsJd7IBoJBxsi0R
uXHcf0J+9qjIm4Fcvyldwx0sNgs5bTioRL938Tq9FNXyr+X9nYE5f3Wj0dl3oaLw4rO8mMp8mjTH
Tx6QIWAuE/7HrGgulXwIW9yQRLlkSU6VbNmyLNkZQ2Nxta1zKlluNwM0U3JI70OZNk+T30DXV7zr
cAz1BN0m5kW50IXtvjyYXfPieAbjZ5w5h1BKChoyu+yAisuKUucNGt8zw/7hqEKxdrEIrOYmTV7Q
CL+7Uwjxv+iKU+cn5d3u+cA3DqlugZMxIWOadyHkjOGfjUFXC7s6s6Olx2rVvopIKhrzwb43+tsU
7K074n/OmiCv62iaF4szY92Pjb0pH1cRo2R066cZyju0TRMLLIDKDXPBcXhOjca8RwJW2w6zVfkH
Kiqphdrsb726NUNZnsmpMGg8C+sHwkQM3JZEYM6a4YN+UU2XpHXDn04+NGx/uChajH+oDgO2S2kK
uzQdfxGOinTRb91jZfWfdATmyZZcE6LM2ZjYwYNpbk4DenJeFQ6nolTiNoH8bEJqPWh+TEgeNyEL
KpAb4z3n+n3DBnG3yGH3YYQAvuxREeUQ69QcQfDs8Bv1HhkBSTrxruUmHei3jWWa9uU47pQqrANM
6Pw5QRjnm90m4FwkAEgtJ58Bxn7204mRTHWcDGyBbeSAfswYu6ZVn5x51WscjB0DaLeoP8uEQgRY
R3av6tHe9WxH39ltI9O7M9kjRufJrhDcVYQFhEH7XsGEXuE3ZMK+N7ANXdzUfEtYaP4jrZFLYODd
fDiAoPlNfmoSOle2QvdiohgKh2TezFCi1s1YXZtFZdRPtOikgZgXk1k/4TPjy4BAmd9rnX2IjvFO
F+IXm2a5da3ZoaO1Yo8iVJEHcwH+C1oZVSZ7qIhDOPeSm6z8X3CIm53w1YttpE9SILgdi1rvEh/o
bZHwz0i3vBNXEJ7Y04OgzqecOUmZ7GsiqfDrzeo+/R/uzmM5dhjJol/ECXqzLe+r5M2GIUtvQYDm
6+dQ3RPd0bOa7WwUKj09OZJAIvPec3GX9PgOXt2WxmeWJXcGbkMGJaCBeSZxeYR73H8bV5juNxD/
zA3XJC55l783qWN4Fzuy9TM0plW00pgHveZ20x7dnBveyEr9tWuVRKQW+0erR94noS9uc00VZxjc
aLcdRz7F3Nw0e7NnxFTplvYhR6qJ6PBaRMYiICf0k2yS5ZgY+ilOQR/UfuAcTAuuZFe56DsFo3qr
sL58pEJPghYO1YDTLL0ZS6vX/XA/jm511LrwZ6AddJ+E6bSpS4QKwV+/qkRjWtaxxeyG9pXbiuJE
JLbnaYQPWRbKTqAyxhLCndw23ew6SFLryZn6mMw4ZR1EqMgPN8gx/Hvp1ux30OLGTZsrudMrZOF5
ORT7sR8xCxTR+yit5Cmv74M6qJ6VGUb3PTlwZpumd0Efa1fAB9s6Dh/p6ownYQUx8rzAu8uA9T4b
f7MIOcBDDctlgO/zMc6nUxc4Hu2UbHzMKjptmMyOLblJFK6GRZw5lqgoaJvXKWSEhbmgPuDNVNu2
pecQoGYDLADiPJMcoR1E2OUsLyf6bdiKovfxl+TlxRnxQZYWk9wRqflaARbcMN1FUekQcmJWxS+t
Bn/bmDoKBrO39lTkPBIUG4uhYMAfku/F1o2SV++GaQOkmq6+4Yxk2nn9sq56RX2nGbvAsLsrsS88
zVlkPo/MHjrpy3t+sN+xbYPVhDxkLUn+2pXI0BZtl4UnZN/dmqkmA9awda8gzrdgZzslw6OKKHgL
IX+5nDQII2IPxkRaG2JN563YsG6cdO0bx0qJ5cc5FppDrtlQZWv7ZYRA+thEWvtI/RYtdC2Pt05N
fdSXnLH7qZsuzkCjrBu9F2np8gmJLUdcrxjvGO0YFyiihNd4KVmmtcMEcnxv3c44/73RlMGwBw8k
/Qs+xphs1zaB2kIZPnKt8gNqPeM+dA6JlNldLULrGBYDa5rBscb1rMfJeOgCzXwxvnIhLz5Jls+x
ZkZXiCIvgxvUq9zxKvxtcX+VreivhT+dcMCGwQHkTQrzlr7BphwpUSeMr4yJSWIUxFr+EQ2Oejax
K1uiWzp1Yt6knX+kAdpLsKnWCzqpGJHdQ6c4kaQkhm8qS7XnWJRXz1balQMDIqBY0eOZ0vZoRNpB
1Fx5oCkv7mTIna08EIqeeuNkYewxjllHWnbRbhjIlQ8GPDMtYTHrAB0ojZPMdslORlm7JjerWVV4
53Cbtc8xXfElw+6P3Dbjp0ne3C4u1hj/+/Uk5I+qu/uxNvzVYBN/Cqliztl1gMdFT1HQ6EdZdPbC
GTWS16rS3/amrf5huPz/CiK1LFyh/2Yp/V9p348/w4f4dwzpP//HPzGkgTWnds/UULr+lv2X2v3P
rG9ofTOJ1IQCYTAT92eC5v+ASN3/giFF6qWhE1OvAzD9F4jU+S/fcqAiAAz0UWzp7v8FRMqc8D9c
yHOCvI27n7YYPxDEhdlQ/m8GaEBNBOhVlb63U3Z1snkeGsW0touKGs6Jy1EPcK4Z1vezJmMRcD4o
ZbBKqHHVyKeYeX2ywqlaArneOH57bznFRytIhtV0b1dX0ybW1WNgIxti1b6rHf+h74xTi7G0jUmq
DlUs0dfZT5lGnl+mm+LkWO1HqcuVZiP8GBvUZjjIDI9wH+NgpNUsjmc05ecbT4qXqcycBWqAU1Yz
oQgb566xxIV12gdq1iP1COjRa411I9dF4JOYEIRk6Ao6EKogMrEWL1vtK50H8G5meose5VvBOmx6
dN57QgXy3CjWk7dvUS0vvMTgDJ1NW2nI50JPaMTPmqug3Goaiq4A6VPP/K6fTS9T0zM8TgZzq0fj
spbFBhvue+MbG9naJxp01WIw473r8fcAM++pg9EeKuWNhyRvimPVa/wAJoVoreboZ2ZXdPfR/c2v
ACab57/3jJbDGtm1Z59G8YVOHCjpKplT1iL0j6ZNBLpjDEehWe5qBJq5gm2rXUunim6hNUW3irwJ
NvuJJh6WPZSMwypwGv0WTc60Jv6l+sdLif3yhmIi0xMMwiZ+i8RJ7EdPCVIKPDIqnELFZ1WFL1GI
CUQPonojI9LaPM0Pr39vWn/UrrVZPSjrs4BqtOMQTOKHn7vTpcCwfCwLc4ujhY/puKy0kKsMWii1
CaAneWvKEJRbmDKiTUrg3JGGGtUJtzejpsw/9ciATi3Wq5jWx9FRg0cCLsxlnIv1KpnL8oG53YV9
e1mMCMfmUClJQqI5bPO+vAWurp3dbJQPYkxi2tFMwKTndA9l69h3hn5RwT62jfYJ/ypv9HfgjeHD
3wuTeAW7r9SNXKOF0aeo9grSK0steeW4SfCDTl5dhtDndar1ejUC91inwnodKjE+hlb3jOJdEb9X
NAumcPadwmh1QGpPjE2oz8HZujyO3NOeFmk/RO1yAw/1RTUG+hVyxNc69TKZMdJ5NF3rErhpd3F1
0m9LWgiDVo3fPjj7qK+pZKoS/Jbmxm9VzyOeB9uW8WuEFsW9j/ssfTdCXCe9UfkPY+oQeqd78QZu
V7Dwid1FdYHjpeE6301hqdA4+c67P0X7WmXhpzK7ZagNjNe7/glCy7RDJKhhS7PQ9EzVmpOGeXXC
QS70vrW2sFzCVTD20XOW+TYlYGWv//brgkPwGtOWvvn716A3weDTcEthcJDsK8cXTxgvdKKqm7At
Im5bAsT8cJ52CqG+iw/NqMP7bKI5NPgNCbIquIihYPhvkP6bD4l/ig0zoUUq6sfYJUAh5VvnwtAI
PpnUox+24OiV+RSY9tlGNfNRaIj8WoRFt8rQx3OcxcBgisGGfGhwACb09DD4KHrQAQ0PldYPD+CP
d9Jh1NaDiNlgVRge+hjqRZcgf//7DKRBuDEUOlYFwwtt8HiXtd5w59hdfy6T5PCvD3Etsy0j0CMh
gEA0h7J+0Wur2E5+hYdkfjmOTKwojvmpiujY9goVu5FdQ4w/d84ks6eRhDM369/n5Lpz38Tloyjz
S1KK6Pr3irFKtIIDgJ+JZ2IYB/+RFYghN3SB05hk+kuBW8tvHedxHHp5a53gGektBmU3v0dSnt8x
7WE4KShn3NFZ62lenFE+5meNgrJCFrUhA5sEEfw9CZO+R9u0eqKGfOL5KE0go7iozvKw+SEeUja4
+1TjkeKq1QHGh6w8l3Rlrlw/bcFcJ956Y1juoNw+Q2gTD1ppFEfJdknHG0GGVxP/XLvWNdJV8g1F
7+rnuvY1bKTh7nH8jS+ajf2KUBvGT/PLVaVie9XKxty3wvZec+6qPDayF5tgXeIkCOIlyN1/7QMS
u3RuLyCbJJZ4blS9yjVbfvtKlyY85kmDTqvufpXG8wRj9lojB3x2NQsJemIUeL1DBvlzmI0daeEd
SHys8MxalmHneStfNfatHUW5VDqPcPMXgRMgklYYcXeuHdfPXsVFKbwOK0pSXgjYDq79JGlvRV50
4EdOnzyaW4s4H1/NkFguw46Sh4LD9Z2v0ErYevzAvJe1OnRRPQPoP5lpd8roPd3srNZ4zFP5grIQ
wSFAUFeTydMgwIvbHkDxukmSJ7NtsnWi8xv9/Stgaw/Fy6kspn0U6VgFXK+dbg6NDoa18viPj80v
wcBW67rQn8O5bUA2T0fzhTd9yc/TozTjfJHRGEVRPbdTIJeSX73MptpYFTF4Pwt+JgM/lie9Fe7K
B3mB282sUeyRj1gERXPLcfig8/01dN3YBkrWy9y2sPpEjIltNz8kNFOQMRDdNvFH4P7xd1ZUBEtu
fAu37ZvlGv0+SyLECrrcYwLAfojJVOsdqhxiSU41eAqiEdOLeaiz9lZoXXGnscqCLcmMjeb+GBMF
kc2msC30CYahKZqjyuqcbFL9oQ9RvhopWvnJIruUc3iANe9PiPCGMIljmDLXg8r6ndO3nyzCgFEb
LbhGI9RjrPQvjZeltO8gTRDta8sa/ZXD/iAzF+7b+JCovN2YJOwgCej4tu08lwKnaHlfHtiKCYFx
MBKPoJHVSmv1znCmiHea3zCBLy+RljWuDhOkM250BRDfmurbGsY9XXuk956RbDpCDumsps2ORiua
OVu8koRHTJ102Ehzc+O5Q7NBBREu4jhFBF1/RYKMJp7WZ60jf4qnJnAsMkOiYnbxPVuN+WUU2rmD
H6TpIbp8eto14B/DB2TK1CPN+x+P/FlQwQVOksTFlS6eCRAEWhC620ZivKzHH5BLIMsQmspueHHC
+gvPwZwTGx0pNZh04UMd9VU3tAtE23fRVMmFs6GrDIdZhe9VoKEy+pYI+T1UC8ugrWfgH00wvTW2
OKcRZo/x0skdsVRJ9GVmLeaTwrkjnK1r8q8kbV8nIm+mXMGZaCU1X3EKjfzQ9HWBW814qTr9gTnP
fUVU94YJve3pv9Aw+358DjHv1jBDkBjsQlM7RKq7hhP+sdFbcTetJ+q/Sd0G4S/9FkawGWv3ytI+
sl7c6ZG+F8RTppq7Y7Cxy1iJF745PPomGdqVVmMdkGgVYvpL5H0vKzK7MpXfl17/SKO/WCFiizEG
NAwaGSPTvfhyCaMlrYdHsk33jemAik/xWPcFT7blnhp8ZpHdPFXIIruAvd4ixKK5NpFNXy0WJ+qn
bMuq5sUMrwZjuJhlH6xyuxerls5CiH820GHYxIGHJBdwQYsBxivDo9nw3lx2JzoLTBG9OpJAnTxQ
b14BAG4qv8pOr7dCGx91nsdVh8SQP6MFiGY69UAxUEfwIAZEJXAQ83DVjDdj7CFVoOhddn7YI4qh
uRPLhzEDsKynGDZ8vV2OFpmdYYvjeiATWPpuvJoi/VmvSMjRaZoOgZWsGyd9mxpUgAK1XUcwyjKA
EzUF5kAhp55xI72J+esYhvOGq/GCXgFpsJ/hP4l/GptnxNKaL8TGBOFIkS7dJ69gMucbn6n/zQ5w
C9t2hmokDqTtRSn8X78YP23XPJkd3QYSchBDJfKWzX3hkbCfRBs/lOU/j4b9o9z+Z0yak13/CIQI
DM+Lk13GKEu55Ix6vmIHM24P8qByiEqu3OrkxbOMDAajzl6kkvrdTbmX2QcIEx12VRyfKZhfjV69
ANy9F6578evgLjfHW1XRlSUT8U335blqxMFutCOlkbmoWjgYhgXqjBuwsMdwQVrShn50SwqTe20z
F3cryg5n4RKMF9Fzq3xxC8uMhxKIA8NwBxEqQcA9xH4SVG5pbb87enJDe7N0NZSe1TBVG/p/p0jY
u0ZZ8VowK6UHnrbFTamw3kq6jOgEEN0XBbYJIik6dGltFqMxjsEA9MAo/Hc7CxA7TtOPBPGzaPEB
C/eiFek6TsNwSdHgL8DFZTurRzcOFH0L2vPmj7SqGe6EeJYrzUs3tgJ9n5MzDhjpLBtFg6wzjC0u
gNlYpO/GxlkLrfqoSlfubW/ABKBrzoXz/saO6pZ6owLv7XI+hp85n6uH+GwTqQNlPL55LYkBVfub
jQJOgiLawso3oW37X9F9+uBL64G+XkJf03ohjqtYRKLWVjh3D8oRxYYqS+ydgFuqDOSwmxBe2E33
YsR2fupbognDZMw2Wb8e2hVKqngXaP1ZNKl+r+WPCeF3C5OO3orpmL2U6srJz15FI6tJpIZx1QQJ
mhFMACQHYxyepcoaVlHWbqgi2GPWjk/LKxvTjQqkWOmhd8y4akeN35R45P1oKTiuen7VtN5cNQ4a
394Xu0jHTZQG2L9sGpq1zgzdZ+lfWtrw7rae3HNORAQYh6iS/GLXOtlbguzp0KJhWZVC/wYN0/KQ
a4Q5BRXeH4usNbMYkdV3zatAJ9W1zHU4+DN9w3M1haB5LatfohcbFu+OZtpEjdrTrvM5N7tc/AXz
0wnIrncXj+GGY62PINO/d+cA7ahl0mqiGBEt0bla6zJx9q8EEt+NIQu8l+tnIXHjlWnow807onxa
+Qx8MWvDRinrUXsSIanbiplZGySvTo5JsnV66iH9F8QbcN0uKRkMF9EaKw0H6yjYCGnXBxw69QFb
PVFS/3r990GSZl6y2b369/G+IPbTFXP27H983t/LVE8OnMaa7d9/bXPu7oRmxH986t8/6iEVoT3o
p78v+fehvlGrAVwJJB822tCKyqPujQIDS8Wy3G8RS8Ouqy4pLpiu7H/iWWXSjforDY9zsheajgZM
6/aV6K521+592j6LBBtVKd1XJ1GfWY2dLx1/GqtF+zAyEMTwZPX9z5QhMK+q+JFN7FjEyybohmVX
UCs4gBoXk23+jOOSMyV20do4Vyi2l+p7mipvk+fsAvjXTk1NXFoyezxoUC89+G9L4dcGK2fXHbL5
jRrJHfx7b2KKtVDkiS9N6UnyRNBfzv/49ybuOtIheuepQRazViYY8Bhmkd7lO9WTVpYRW4agZ1gO
Jklm6ZxppjMxW+GRFAB+JHoeH6PF4e91zRn/UJOW3eV3FV5VyBsIlUpRQbqmmzTOeWoMn8q1NWes
TSY5gHPq2uSRv9ZMQBdLItkmn2y2f3Fl9BkuY85v/t5z6f9RSkU8xEORHX1lZkxg6kVJDFw+58EJ
66IRD2eCt7F0hnHRcz6Hx2VYPRJoPITKxYTLYd3agRhySJybMxHJn0PKtza18jCPg1Q6nVEYVgvQ
8adIa9a2M/uZdBw8ROwODeeZVU7O3WwH55CyDIDghHMQHoqRdWFz1GcaqWqi8sgi7VyQVYEG+AJn
VE+mXkK2Xj36e0LuFnOJ4DiUsy1EG7L4JJ4Ar2wPXXM3RPJck9inJWg0E5oeuvbehT2azYwSv1k7
FZRDGb8byBMswD4LMYcB1qQC6nM8ILCUm18GzSq+L+f4QEv2l2CYLVQ4jskXBPN9VBsfKcQiw8Rl
6+m2GJBESHIJieu+wq+9ZnNg4YDRdDFPERUH6gWaQ37NOeCwbPJH6JILu8oPczyQnz/iR+JgaIYv
BvJtAsY4X6DSNq+2R4AiEeOfoU+KcYtXdIWlGr/wHnmHsbBJXySLaInP6uCPPrGynTyQ14QsEIek
wkl0qVn4FwNVi0MEvFkS75jXqt4LKFUDECONYImGJMiqdvUVPsorxgHCpurraDMCaO23MQwfGPMw
WiNVEsuRnH1BnSBuMnZi9EO+cZiIA8D/TX1JNmVPRmWIqWcA77rME7ABbZw81vaW0TBy0IZTAAUH
tz7j37p9mCj3F0CiTXRBpOYI8jFjh8XbVvjztOYNgfWjPyGUYnKJCOLLJmETD26DXyf9SqvCX9G4
pTNJHqfZn8mYfR8wAR4swc1Zktxp9/Wuc+N4CS4HfBfpnui25AWDww6f9AK2EwGgJIGmcyRoKOVj
miiOMnKiR9S/NqSHpl3+07vixbDHbZpNXx1sJuwZc+CoSfSoSQZpMT3kOMRXgQ540Ubo7ujak+/h
57XjCminnKGFDvnR2zxP7gtPv0YaDCGEgSBAtL3Rvdq22Gndi/SSg4UVp5fNXs/te5xLFU5D49Ib
xNejmMPCqJxfMDhnzUCm0qTXCuA6FfoZErqB5ny06KFcRK5+mil5i9KbZTSAK+yagW5RUE261qZ3
WdEcp9uoPj4F8EreZF19GW62t4R2Gmx5DaNnnweRGdZvhmZ3WfshBvuBiTalCCG6D43QX2wHr/RQ
PkRmsRJ5zx6dHWeTOl63hyJt93ZXfWQNHHtys41ZISIWXSbfYjuI0QnanyGKd1BwI5JPp3qM4+wB
oe4v+rWtOTW/tdYs9bC7y3XWHM84DSL0aGF+TsnwGbIokAD26wcgZ2V9GD3vfUzrdzkFnDHblbCh
l9YVvX9lVMWmB9/uZWh5iUw031oU8LsAC4jwjQdkVzaUDZ6up0rv73Lff69DUMoiQULcy8DgByRI
cxiAcT0xH/M30VgdyrlUDevyt9NIQDOJeMB4/dSyBcjIuNrBVKHBxQbLeBuECc4xjoKktJzZ+jZ0
2+5yY1hoQKbYwupQLrmD3yzjIqnesLIij8CWMESoRaZ716Yom+gUowrznQbaT3ZjeIceO9GuQ1cc
hIP6JrDPCT6fRWJ5D02KZbPFdmj1Kzq+Pt1p463XUWPF9SLyExMC8ZwYwVy2b9AYezm/bpWTzqMj
HVqaIxV0juaGgmeqhrv5TyyL+jHIAxJjWBEyF7VTF39pnMtWI8np65JfIX5LJ4OeMlJwABAgEtLg
yRyMM5KdcTFzPtqpZfXEe7x38uJGNJkSjLrtJA4WjqO9IoB+sxJ/PloFK8iOz22EoKl/AkNr8N+S
69+D1OXc+vUvxcdTkRBbG+EiTjtg5Y0PWqsB0Dai6c40Ew6/TvqEbLXFqA8vnssvZYbU7NrEYdGF
4Kiy6WySakVr9MR4jK+F5NPijmFHb5aMVdttLPXPEHODkcW3pDc+c89nkQ+aW2R0PPdoX8cKQWBu
8gdsUzrY83G7QimlV5GB4k6nIZgFF67+XpVlsvQj2iHaMIuEkZ/JjF8w8p3dyN6xxGjbrkLnyWnc
98Fp6O4YT8R7Ecrc/1LjPsv8wZGq2iSjjyiQyCHurXyBgYW0XpyQ3K++toKaF1FHjoewJYObQ9+v
07v6uun9TTaM94SEcGmlkqiGbTZU0/wsfLg9oj+kqLbOjpRPfY6YSODZmJog33Uiwe+P6CmHNpGT
yon2hKRKiSpA2tSlguaT7pNyazB0myA2NLAzc5PRYYnkNDGNt8n4KPr0eWQEg5c7pM8wr5CNeNMG
9eFa0GJg36/dQhknP6cOzX1SBLlVsHFjGmAd7VZDyN6qkPsvTZO062nCBdgJb9l4xpKx14akz2TR
Oimx1rk0QH9RTRjgrFd1FxsgFqKbp0FwSUaU0naU+Ycu9jd9Dj0yTeKnVloDKxaQsC54mfRxa/Xd
l2x8ezHY08gzF129PLgTJl3SznromuGltoKLiphl5I32SsfW0Uvk4jHSqkKjRenGCfssG1qSjJ9J
PO6SqYHonLW/kzshJFKcWZnzLcfBRCiBCGPRB+ma/nqwD5NP2vYejxAeAhu8mmW+gQBly86T74H8
PrvwuHBxhqawXqrI8O4XroA6H5vVc2yjouz4AVSsI8LCwIlHXK6NoopOkIRXMuAWN6p5uqmiBi6V
tW1shX3JCL4ob56iiVOumDTgeCgd/Hz8HeLuq2gR3icetevs6wgNlwNkuNHh310w7T8bAecnKa5D
gS47PHoR/aSx6gG3xtZKKgbBQgaLvM2ePESki3hFsSTti+c2w1Hp5EahVDROcVFwfIhQ8+jAEGmD
RMGaCRsqU/FhTy6xI8DUkB6fy8FO8EFM/OFwfS4myFY+V4nkpS1TGw5YIsAtNDzqWX32Ita8AG+M
lsUEjQf1h20yToojrP0DTSz149f6lrnKS0a6zKI3iqehz8ZN0uh04UFkOm69LzN9WlfGCAJb/JRa
42w0YW1s+vxG/Yy1wFu4CQx+IMyf9RG4FunYSt9q9TZ20qtL+jSVif8jhU//n7leSbta0+YVoLAZ
QeOwjcdiUxABulCqwEEEXhX8NSlVZvDiDvzF20h9lHLEe0aauNHG+LMkUOhqJkB6Myv5MQ77jz8O
6tj5a6v0uy1u37e28MYt8d4Ritv2XeT0t4wEJHtMxsfaAKZhjMbVYVCIzB4tKeAc2lTZWQOLp4YY
BgP3ZMY0ZW2GbOmU7PVOeICf6talBM39XT0JanRnWBWkJ2xc97u3dU4wHsgHCQyL3FIXS5tBCq9I
vxtGZmiE0kcv59hs0gkATYV/zaUJyHc2GQasFGOuFWjUdyeME2w/FMZ6aK4B12AobadnwnVD1h6M
pL3fJ6SX+eNK6sOX9PiQU5g3XyLo9YdDxORlRWOMjw73nSOnNfhsYv2qowrErm6DCSOf3y0No53d
ddqiNjVY1dV0P4ogXI1gAlZ1U3b4RNDS9Yk+iwooJp2X0LPu7CHKl2FCl9BHSRN45dtMIgjkM9r6
chVXwbjLgRkerXZrlF6zsU2S3NBL1aa3Uiwwh2LKLywPm4SxvnshurheMnmydqmn4StEOki8u7I2
cmCTqd12ZP8xfhIOfyQfsNEGzgaiCEv2QuuLfJ+N4ynuRb8r8gkMAn6+PmCLS0voA/Z4V0mGPWkf
nzWLaQMGkz3ABWZ0ub6PcmPaYfL6MokFXHrmhP1GhFtNZisntZJNKSgR7HbY+MDp2GC6FuMKB/JJ
aK/oHQ9JE2YbHHECbxROa9AAEQ0Vi7y4tT2m5kHlqluEGSZcVQViM3bjp4l44gwmZsX0LF/pxX0S
DdOy0bxziAyRIS0PRqSjBU+zUxkmD6HsKTx8frIR1VxjO/6CUe0uibNNOrPPu1bec47doBwO1uQu
M1CFl31QZbWdkoMwy5uD8pvq1ZcLzc/vexUFL1Cm6eGgP9O+6c6tp87d5gpp5sg2YwfiGpqExqHT
T7Z8P/xpNaumkqzUBeN4+EIbS5WfehrDXIPGNMUea6xmdZAf+XNF6cUpzQNb6D3ZHHuC4Im56SR2
NQKj52z0ZhbWukv+F8027wv9T7lzJAysHmf02mCPIuHOXEMmYehAx6dnHhl5aP+1SBxlrV2brD3G
nvfkjzoz9zDPyA5eOm2OlQ+vW1RF8Z5jyVGDWsT8gHYI0oh91pAY7mJ0TnViHuR0sjxAWQx3Fnon
bgUS6W2HcQnQpmJ3aJKlp0AZSdJNuNIT2u34wfJLa9lEpdxCTcJQHUaMEjXrqQmqexUTfCqbmCMn
ys8kbDaTPcHrYei4VwYewzaYFWhBvdFF0a3Ccrrl2sUmZ3PLfXe2Mg1lYInyY2gv5qToS3CGQ7yT
NAdn0j6aOH3yX2nog+N77u1xj1+Y03zkuEszYOvRf6xeDRQF+XMGAHruBTFxkB86hy+3RiGEvOFO
KWiPQcaVnCyA9XC+QXm68MiZRr9AWmL8VgJ5mOoGcQuu77G+U2NkEoUJcDKD1oA/zPXpI/mXGF7J
RuhUe2YZI83PMaZnGCJTBxGUldFak28J6qEtwJKB2zykUXHWtfiN7iAnka6Nli5uDOClaKv9Ek95
vGbyYV+Qxy57CajVd3deUZjLguGytoQaK1adSSeb7faoGNIta6E+3Qp5u2M35cpSEDo4VBul8W0I
v8ECh5K4sHR/XQTyXGz9EPhxG+9CrRSceal/M6m2QV41VIfrUSYcqWjKN1ZpYjepyxVnumAZZHa4
NjJWbIe4ylbR+HbcgP0Z6sOFgDuPPbuAnw2TIoN6sERqsrM98RsZKW2u7NeuiD6suSK+ckFONMlB
IolhH9h4sf05Jv01cLSDiX8fPymflainrkofwI+SEd+nh3Dqn0Z+G1N172Py0Tkz3QYdyjqGIRu7
XgkbsszX1ahzq6t+vkzpfWcV4JzQ/xiGvIVBsCq5ahz3iwewbB1G2zjfqsqLUEpn3+ZMJNHd6jEM
hx2yiTfJ+H0hMhaioBEfE0QXKmndm7xdjplu4VXVL4Oq50ltWMr5/nRtF4QrPXvGcBajjy1xpF3X
q0JfwkBeAqv6cEfLZOXEiWbq36FbUtFS+88o60flznpOd1Ol/W0cmwuUNJcU+hi2fSQB9Jaki1Um
yVSZ+M6MPuPwSQWc615zJxsbVqoTrAsAPo2nhYfcMB+6bocKGrxejDUph4PHYKrd0Kzg2iAgtits
pBnK0yU5gSubjgYkseKdeJRuXc3bkh8PrPtgUdjHlzJHdV0osYYZuXAGzpO1i/u8KsQPo7iK0wfC
q6hkiESfrhwDTHWGdXDJkKh6hl10NLG5Km44vjQrQyqgihxdr6HTYQcPWpw7iC/EN9IuDlE5KF3T
HbvtaFkCNY+L5RlzTQV7SzeM50nXvtsIZJeoq30LfefeP/mPMMHLo4h8kIKpS5czenCtHzdPxa1K
p7tINnDCE5zF+LFw2vKIcOISWYveDmvz6E7jUm/O4VSoc9WJFndyrS8TP9IXDVT7ZSOqFxI49FdX
OPet5XxWTvYaAUfc2ukITXDJE3Hv0GDdWtiTQM7FDZMcCs6q7JyzW7BAZmBjaTO1Kx30HuF5/n6o
XzIxgeyo3eqgO81nJVRzKAAfylDeutrqWBgoMStJw6dutXbddjVkIwiwHRLJUdTRuoGRRQjnBQV5
tidzY7waXnoiJrg9hEmr791Jv9I4oIedTtu2WqUNi7EeQzHobENwLun1dUeHfimyrFhGvaDA7sWp
StLwOy4YsQ1NvU7dYKvh79mGzJdWuqmtZTP0K5oj+BFCuHsRexYwHx7u9IKd4MGoQuveJssn6CH6
wol8wJNr7Qa9jBZjF2ICd41tWYAGZbB/MPzgrHlmuILQ/ITB89Gx1bTJQh2XadkbmBn8j7Sm7Thi
2diMhcPwMMPeZQB1t7tpbdgg5TOs2iDq6GYHevJsTAQ+hH73QU4xQmlWmtLV4Dq0dMhCeA2ZNYil
kdto1nDqgGEOxB4dCAAZ9z1HUrEsYNpvmL0Dx0sYA/HeyB6m30RTQPjpDXTh+YdyGuNqELrQF5+h
7mTPWB/vEkhQTu6uu7rQaMaqiq70OmtgZf03d+exHDuzZedXUfQcVzAJ16HuQVWhHKvo/QRBC28S
SNin1wee2/f8OvoVCk01YZDFciwCiZ17r/WteLjNORRQ1Kpmo/3sfrVN6DqfqlFPmuz8IHHKbejG
BSNT095Jrst63Xw6EckQte+27APrqwHPIeKY41DVIFNldGCdYjdVxk9DCqkqs5D2FX64G5cd52fi
qfISWv9LXXFdLmhXJxrZs3mbHQsO6r3liaOOMulgSWrroRq7TQNEl/JpiuZXi83w6DJ2JXY70Ila
YDbzDKwlCfxMvbRmg3WPFt6aCvlraGrQti3Zwb5S7cZPaNrJkgK5G6YscN1toXG8zkPXIrolMVxv
eLMmmAcsXQ3vP2UM4V7ULDYuvnm6w/qTTnW/cfv+HoOuwgNEm1hUwAG7St0Xia+2qnUmek42+Rpx
N61cFqc+zcIjQU4gEtv4gQyrYm1WAu2safUw9RYOeMzKh5aEJBJremtU8a2ysUYo5V5XjS52jj/b
25y5wxrhymOGNQ+yb/nYDXxuwupmknRIodAlPV5zHtdQWu71vp/3clMYGzhg3CLD1ib9IwsPsR+N
/KEivvCLseAst4vjz3f0UxBr/t9vM9m9Z1hz/+vB0/IMv5+mphRaOzJW5YWxxDb+3PHnPrV0ENr9
/Ewf35vWv18xzOBUUSPxDpIp5lc/D/jLt7+f/9dvbBYb0zv8H9/Frzf56xW53mFB/estkQjTjQuz
LAdlaXF8LH/Mz6v/eiM/r2bGTlXsf78w3AtKiJ+7ysyZm1+f368n/7n197P8fKe7Y8P5wEF68PvX
yBHdkeC36lBCyj4oY6xYZpL6+PNdiPbh13e/b/NmuLoww/7rPikiK7pq/7rnz3fRslL/vg27+XoM
U7H/uf3XM/z89teDf7/W78f98TS2tsh6jAgugUMfPUgWCAIDsavfb0SaGhOIn+f6y7dVy7Ea/H62
simjrTnaD9kPfbnP9GnrdTpseDjKP1/SBXccL1/+uO33jz/f4fQ8Yf30t3/c/vP4n9t+nuT3j3iO
SPSIS0W7hRf7/YvfL/b7tp+75DSy6MAv9/7juX5u++Npfn70lZQro7XB9XfMXv71Z/z6c39+/nmq
sqthQfzxNL/u9HdP+/MY2P5Hv+0AuFSOOrYlZZkhNDgLy49umDBGW7788aM+KotE3P/114O+TWcy
kvyl46I3/3zQzyN/vvxxm14BqyGmw17/foU/Xub3Y/94qb+7n+GHvKffz4W+UB6b4/xz888DRD0w
A/zjSf/y+z9e5OfHP3+t+UW9n9Iu+NuP4O/e198+zc8df7/Xn/v83BajIAsG1/rqEugo6HyRERqM
0FbloBh9GIXVqOsIytL213IxWI+a3WKGPsdm/fCzGlS08I7YIauDsMjE5ApO96EIyHvRaCmyZQNh
sVzEsoAT7k3hOtgx/W0uJmRIsPr5jm5dI9hiQ7TvjcwmbLe+NDNaZ7pX3Othg/M3TnfZ2N/LjpAn
R6OlCS+SMWKL+q9zYICE/VVrVGeb2CDGidTMbTFhVO8/CVUBLIGeAMcxew/msPQA5SLXnWBlgoAv
TT3cFYb+6efjvVH72TaWiCKI8UVcRHrbZIRJYBZUSVGGfw6KZZPo0EfnOj45qKDO0TKHqXAADlNx
WRhoARhiY2d0SvNCpxRmil4HUEXCm1p2h1Gf3BXEJv1GeI65nwl/sBy2q6P7RGnC1gZ0GxJ2Ch0o
xNE2UUslxgy8L9jq85luKvYq7PSuhGmQCGtMWhBqilku/RhMLQj95wdL5AegSWdUuhCmW/ECbexY
VVO+pYBKAntxADN/jiMmUmlM240de7Vpy8MUdye6EuwxCCRbaXrVbqLUWOkWU4BQiWQ7SD47W1n7
0Ivj+4gZ4lybRJWEXrtZCE2tN5EXNn6DxS/OXu+/MFNnPNr7p2jKUkgrPM8Sn0Dow7hjdnYyex1X
Km7/1dTET7L/TnGGrnWdimCcbW8XzisAD2qvTMbfWuOByHP4pAXt9Loluoba+JFacty2Uq/WuWo/
3eS6iBjaowvksQ6t5J2lTdOtqUVL0J1GZZ7PazfMXtse1A7je3g+Gg2CuoPF5M3GsBP4nT00GoEp
+MMjdI37zLsZE7/Zey1vepzRfEZYAY56yT+63lqx66+ZQVqwujxM2DnnkjLZ2cfaN4Hp86YZz8sR
ZKaOIkxg/mKETZncMh6Q4lVpbnhZmd2HJOFvbXL6rZEB9qtxQioXx4S9Ch1+I0CkE2OKAZ+mvxJt
O5J2UWwtgRt7znT0zmpiKFIwW0T58hQmGWJ+B2pmifBqKgzeMK/loCTblAr6Qzf207HpbHR02hbm
X3gzGWo1S++dZAXCDPXobeq1rfIgdAwGdZlhneknxBdxiZXLjz+1RflajTF97XF+9uWkoz7ZG9qX
65eITxILpIMBB8JP9ZtZhd7aIiwojPv7BVwUA87sPKrvSqPzmvVESWnZRyaNbjvDZt7QeAQe5eEk
5YS2U8iHDfSBjehLeiFadZo5pdeDGmiKG8ZVNNKdKJi+dvqbLcly9ie3D7rmrs3kA2L6fO3TqcSL
+mKo/pIZGkm1ltrmqn+s9JCI6zalMx4CjEEFz37DGGFJRhi81cS4I3XjvS004kSkceuk4hEgixTY
1vKcPVJbSH0DIuRoeUYU6JhKDQvBZZ5PT+TEvIWRJCImqT7T+RkgxYBMLf7QCZHftOaDJ+MHUCLl
RZkoYztc+MZWd3r/TY2dt6FdNZIdu04rCnLQYd+Y5SGqOS/pYF+iy3zqoakKk7sVxnC2dPR3ahZA
GZG0qLo9hehDaE1NJIDHziqZy3g/vTv9DjTYPaEfrwao8I2upmuRwtbo8Aw6dBIxSbB2LzAt2ZeI
pJZonQbINcfEuqk61HHkQvMhrZoaIQw2i0M9YsHCpgXDjj1iDGIJv/spbqsLq942hR3eoEbBFR1C
DFhGyM6IU560QCxrdBzy/HmICIYzfIzNbUM7om2Lp9o24MyoaUPMT7KJsoGQroVjlsF001HZB62W
k6hn3vTj0px+6kEyrCXhHU6LICIxPyst+ywS86OVFl0OuFidTuhOR/pgOXSUa0WYrRMDIY2XM9WK
p+jZQKUwFug6gUvc6am8hFa6LsrpBJH5y2ppWMEgadd4+v0W652uzCYYNYe+pl4DXmXuWhGvBv2N
fWs0AgrnokCKWeYs6LyU9qhyonVqHBqm6m7rYh7Kq8sio7FluQcpCQiCZFiN4jr2FoKYnu9jw5Uw
VOEFd0OI/sMbjorJeuSUxNtw1Q06K0XXDsB8Q+QbfRxNTegbyFsMLe3Dkwz4wn4EWWoxGRjQKLkg
38bmXhjzzlUAiCoB33sezllcPpSjDvAhR4geIw+ZZP6S2BxmWvXs61V67KEIg3Sv5S0a4PvCzh+n
WeUb0bT3ELM/qtF5MoHt9LSGC0dunWg8z2D0MhquBAeIjeE4wNGR0VQtk9SKoYwjIHeEKFQSZzcQ
tkYbcpe8MLV/9aP83qk76CT2KtUHBK75vhX5SzZyTKSq3ZodtYHVn+IZEdGEz01vaGpltXmdAPu0
Gs5PsivtfM+uG/VhzqwvGRwk9tW05tx8ndT4GrXMBN0cSagHO0AlTHyL7GNwkwdLji+9nL9ShrR9
ZO2gZhw6UdwzX2Uip1e3Na7SLtGYjmfkN/J53IkZQUo1JwRjG9AsCwyvwo/eWq89RB22HLqbQekV
SD+U+9WKdt4orrArIOAJkZCMn3TkFhrca1nq0IcWj5Aqb7II6LGBMCLAFLXDSn94KUhSpUHmHaqR
MT0mtWitTZDf44Rrs2ZeSBCYl32IoF245n7RUcs6LFe1m10o+0MvMB7pwzP4w+6g108J/J6VPuWP
fqNdsPLdJcSow251FzDMpVFTJtgmmKphP1bhtt23tJBbPhYWCaQSCZar1cCY8DWeGAx2bn2ZeIt6
QbWB3k7OZvRPWVXd5Z2FmsEsMalw9g5e+JXn47HKBhs4a/OEKuRk+uq6A7PndsNNraJXu0BMAJmh
XKdD/uL6PvoDzJ7rdqapZQl6wzPHRiZ0Z8Ui9iQb4IqVGgPP0snA6Haim2bAy2wpi0u8AahtMAPh
meF06Z4cRVtuzr2RQJGKUDUaJLh8+DQFek6riO4rJ/+qF+NKAXAb6XX3kNCI3zcxUxUEPS6uBTwG
6M7LqL9AugUhogtfscFsWHLNrVNIgp/6s9X4Z1XV2Yb0UEfL4VhJRuuWhq4AC3UBZo5qAYCVNds0
+S0+ZJeP0XVxEBSorDad6fqrFg87fRYmq8UdeuqaYw4xExrqlQ0z6Vb1gQoddc8Fjkryxv/Ux647
Qfhet6qy916o7jUxsZvzu1c0v6tpInnIGLrXpvWJIveYaixoXx/JXE6ThvwlOGWV3CCb5+ShCJNo
AmXE+IxZH4LUItsXc+8dSOd9cinq4fohla/RgVMbTwOnZ9VzMUxOAj9WHw1Xo59yuMjk1mD52UAY
Qn8aZowJ5SlKqm+3TWiPG4zLM+shbD0SR8t3Y0SVMpM9MhmYhMLE2zLuPXeRvHAoFiOabL0fXVKC
rNLGPptJ9kit/eg5C+sqIlxmNscPulIMW7x+vPR8LjXOtMm87i2qE67mzo0WpbTHHYl0G1Y0HE6n
oXdr9wXTJifPVsKjBnPIH0mj5Lvf+kJd2JVBTIA9aitjHB7saggM04bOVkAwTlz2wU53jQ2VYa+W
XVv0xpm5vtMSgySdsbWRM1PMOe536HKtlvm24ZUPKIje2SnLtZ1JZK9wvNYuB432bYbmW1Jlh9BZ
sIaxuqjFZVHrYu3HiInzgkJ0tiMEd5lHplC6hiB4bjr/vtC6L0Y7li9OyRgCTJxIe0BgidUoUH10
nfZCICKRL2OTHrtyvp0tmjN9/SoF+SQjlChEVPFDLZCMjnX44A0IaKUeUXdiykcriwHcQ8uhgxBA
nMJ4BTyrM62S0n5LO6IM+2Fai8gxt8Ka7k0d81LKGRjzCWcigS5va182ghIit4gUK4LYACLljK/z
eGTu8wASSV8VxUDap8HnJAZxGY3FecLKvGySgPFM7bnN7CcNxgCQcL70/TOBa5qxdfSRMYCt3YlK
AFNkO8YiRVSs7uEDnR69xbs7hEGdZSxsmnUBx/mlj6130wEeHpr9nT6FwaTIN5yinKSXhorQ9jn6
ocP6AYUJJP84o6CyuFgg6asy69taQnidsftiqP2zbq4SaZvrydRvEtT1q1i6mwyEykrzOUpc23yz
Pe8rYb6EVbA6WCYJqJPpM3kwbiUBKJva8BEVW1jnsspeHhAAclcbBFj70csYjJvT2kAU6RqAyyL0
vGsD8g4SMfWcGvLQhEBaESjKCtFfm9cPaV6eY905kry2mSHbbQYFkR3zsFw5IGQGI92sqna+pBXw
XIvPCUlSXcwgTyvEZFbb3bjl8OK2w0dSqP3MUNsxjVf0nfamtoYMhK5chWODrW+Gi9ty8NTirs/c
m45h6GpKi3OPY0ljRrmqUv8ltdGfoH+6D9VtJ3QGoWzdVwRN5Iz6wg1DpTN5ErC7mHxmkSKjesSo
obtXNbuOHrAEnHb92hfDg9lrD7rfAbSOp1scbv0GtMFNERLv2qfhga3Ws+ffevTaEZkULjjzxbCg
UgpsCkzHxZdEKi/oafuIbGzVN92O3Hb0Q7ie8weJA/SoEzzEMblu4DEFRHCxE+sRvOE3KAPNdOg8
L9FjiNxbfH5RMgc+5GuzdINB6s9aTrRPA9srHAnVGcNt1RNMHkm3Q1KlPmLZbibbOlBf4AmnwBhg
3VNVsvsarvTsQCVtHyCDruM+AQZa9Q4v4wTU+xq+D/+5lBYaPC/9nNz4OVZxQOQ5MOW+s4hsMxFd
TU+VSPIgJGccDMmq7Je4S1wtTspoT3TPWcmEPWTauQlT/ms+MUlcEAbcjgYWTnfP3dJFfOVkDyNZ
uiu7QtBaD5QcvaPWvtfWK4YAcHFc/yiqzzqEeZzF9aWK4q2V2Qmm1/EC+Pw7IIh9GKcdmzb0yFJ9
JMP0kKFi22qVT14hZ3zgay57Q59TaRjay3La+mQdT1MSofVUkskXgUlaFUZrqNGEs9erFJPdJg/p
hSTJZxXmJ91F08QWzGZbb9erOWn38ViplUedvWoq83OwMHXkDwaz6x3CN2iB2t6dR/onBKlm5ONW
zIC2bpV/pjlW36EfttKML+cIoarky7pd5vf6DNvM37vXI1dTTsVLnMpviRluTbv/BslyCY67B/nc
ngHXBkXvPvrGeDE1GkoOyS6+spqrvhHoypj+uUyvMjJMtKUVHtfTKbd1FeSkNUGzYp/GsHlV16AX
cS9zxtaIXAbhBE1EfFXmr4q5izYwow9Grj/gQSWokOnfozDRjkAxvVHxpz8+Sc96Qj9z7xaE3XZQ
V2x0Fus2JF8QUQeKJLSULrsFCl7OTTS7ldzJJfzhRXdM/B/W41h0Gh9oc1vx4dEUtG60PJs2SljP
PdwPIyL+dkarxX/Gj05YCO6j2dkbi+5NRHFLKbyiAnA4svh3mGjOZAcrSVW4Hnvz2o+jm/qLhTeM
EPNJ6zTG/Q0ZmxAyifpapYNEQqA/x1AYV5NJhEc+3I/oFLZTnFynbn+yfHRkUDwvBWPYhct3GrB5
j5N1Z7whpX5zcS63OgdmZj+6sXNnOuUGf/459uddprCgEJbTNpwthHsiGtm3lv7cKftdc5GE8Hcd
MFVtcePSjEm5/rtzQryICeW0u8ykc25ZAIjLLtaNMl7CZfPqadFpbtBqGNUpM52Zxl37Uctx0Qo8
5h0xxXRIwUID1NF1G7FIyNFCFdOVlb+fiR5HWZIfq1C9l6K/qeOOuDki+iCn37m5AC7ntGuGFNRU
SO09Jpa8MU3biCL9ogAwGMqYaiXS6iMu4n1qZ8cGb7Ge2Z+x19CnIjxwI3I4WWOyM6f6MnMyaPvw
Q+t+xE+iw9Kv7LfMaI+NySTWt5MgzfDfpsp6j8PypkkIy4Nq2cVXLjSEdibGQoN+A8U2XiXgLwbr
NlQa7ozwey61e3PxrOHYudey1x6Ngz2b5DfrNTWXibazqDeWMj7cTh1MP7mDiBMdqjL7hJXNhx3n
r5PRP2UlVpXSwmncgoj1kmGJXDtXaXKHheKNEuJNX2TObkVyUT29dnU0QLfnQq4VPgTkuRLr2XSR
N3c/ncpxN7JkbqyJ1qyemEdU63QT4lcfS9AyUz0VeUTqqH1beINYubr2MkcDuDP/GPvl2WQJB4qy
UyT+Mbg2UdWoAFrzc7IQ5b6lXX/YVv4e1nVIAV/dFJpcIWFjcXFwx4SYPxx5MZdDEGJ7dejo5ZlR
X1h5AToRJ56LhoSgwP00YGGKjfApTVHF2h3kl3lwL5JZWIypEdNrVbRzZDms9bWaRwDBwLe3oAov
8qp8c4R8RTp+1RehFyQcp5whT7gd3EDrCLmtzknnRTs4f2t36KKAwOa1lc6XWlgey7yfd/CNA7uD
9MMlTwvATnsmZxcqyp7YPhTmi5569LDYLX9Ubfm3o0vzBkwTu3IqOo7i8mzBgCQeLs6r6yZWz3GP
9nU5BOdJmqT2ejgyHA4UevmX2P12dMSfQ7KX6NxehW2os0swB1YnI7BTAolFcadi86UYyYCqVExZ
O9Q7z58D2NZcGMvkDvUC12GdpgzN43rPbuxOTcVzrQhOcbP7wVPq4OIHIeQ73EAQeLbrU1OHL5QH
3SGOKVFCGvUnzRNBg45qjdg+A8Vk7htN0NZLJ4uSQUakmWinyoVmzF7zaSzo7c6duyXWmnhk2yE+
QSHEwVBDZ1zk2b5szmVFIFbME8Cw0j7Y966mrr8nn8jbj7N2WbMrP0RFRhPTi459MrBp1AgYIGiC
MGlE9zUxxFNbGEctR8ssZxkxiXDZqHmxTkSSARHblwcbFDXSCUD6OMCKW21q0dRA5iC+gx9/3RYW
+5TzkvHNkvtC7F1Zm1yrlM02vqh2hBJvYOM/eyI5M/iBteniqZL+dKjcIsNx4L469JENDNQr1+q0
PX/PdjYoVDtC95rCKNZsbR7nvGl3PRV6M3AN6xsakIm6q8fqrVMgoBKHq8+sDQdh9P7ODeFbTsBe
ckZDkr7x3JKdnuLYRPqav2jdpLAwUdo7g/GFG5iThgq7CMN3K4V/SIvI20BVEj4W+VhHgtU4LEue
POIcWZrnGqJNb++G7kfsm5hfxIoQHlTd0EQtOL66oGOlfPPJzy47pAh4hM9yeblkmcBYjiERiL4O
vvfoCYgYXrkX+G/W/ZTCDHZui/qKeCX4hPlwV0Y43DEyHZpa0NJ0r/AwrhrX+2xG8pNFBMnLzm/S
ZXTgawVtw7G5EHo04IKwOCP8ckkEVceuR/coI0mO0oRkDaEbp7V1KHvx5es2uzf4KejEiWCgE0qy
xcpw65YjyyJfacJ4B0Lqqkn757FoKYfGFFujVXwPydyeVaZ2Ee1t3WanbEXEnXFQMh+w8AbG+nMy
uWc/+l64whd6s3gR2HDWpMmwPKZ3xfAYWthSeo89Whwhj62wfo+qQiVcoczwyQwAxAfgPh93aaIb
T5nPap0pIHUZLRZoUPYO3q7o6L44vbhkj31P9tJTW3h5oMFx3vQGCIqImM3CM3fJIoVLUWTyTySk
z9X3gs4hTSp0mrQ9Mf7OZBLyPzZrTR5nzbkc7SzboQziUeaFxSxsq3vO24whkTQTJg89w5U+4lEg
tdkIjezhNAvCUpl768xxjCCc+3sjJwxetyTOYkg/K4D9kC8+CYq8bvwSFvC0uIuI3jyY4qAKclSm
iMFUC7Qe2U321tHk42pTEW9JVkKbV/EhSvulgDZfbAf/K93KaMe9m2tyJBismMjbltFT+CrpsGBc
0qhd1QnjAKZBDJVRDk2PYuQmBPMCZI5mZ6dr/q6/7LUFQVN0deCXdkPNz9jD6Ukx6iQdv2TuBuZl
HDCgiDMYHM0G8RzwuybrbmTBEKgFl7q2h+qCvvw5suEqdPRtxhw58kBbk1qqPqQ9Fhp2U7tYCrAD
XaKfFWN3HKUsYi7p37Cwz6XQr/xaWDuhd3LbT9VhlikGDaI+YlOA5Iu4OJAR2F4M9NszD0tDmo2P
hGzAwlAPTM34/5czsDk6smHSpse8oq3OvrXA+OpcNBZ4UN2CISvL5KRc5qeyoWlfW6N20XAUwwAD
FqiQe7KBePb9Mijtpf6slH0x9wc7YyXNk+qxdGZrj+eM2G9RTUfRLjOhBnB5Z5DSNLhZQ12b26uq
o60mYg4LbRDmBfPGgoRLsjkmx34siCTAJQZI3RPrEvbvyh5qfLOcom3tLafkVT7yEtnEKWzljb0W
Qlio6OQJf+0T2F7+SEM5UPYyNDSc9ptifGwc/mLioz0SmjGYjZHDssZIxvH6J9sngGDG8O3RlLyI
SMSghcIRxaCb/0oQZ2STWSARgpDXNuppa0mWUGOpskiGw1PooQRPo34v2LjDji20wOxEuWNYbMV2
ufWRYcZxz+vJN90R6rYww6BPpydwDKe6d3uoCWmFnhJrRTkxIpoBCIwJgYu99i0KjU/Ajt5ry+k2
rtcdI2aoNA590ycIY6Jt7tSf5hJxjjvhul+cul7oPeZx7+3xKfVBJOt6pdCgbkwp9x3R9SVHsh3i
muJEgsxSn8VEYmE1lubBNXF2UlbYHHOiNj7HyH7Tze9+nD+7Ut74dRrYtryeW0c/tgnG8jZ8Q7vH
o4XpYOi+DyFLESbEkplT8Tja0F8OzJgd/FNp3JMUpb34jfCQKjT6LwQ8kz83yGfvg7BdZjqMvdYo
Y6k1ZmoRqMAR+9qdWbFWFuOUbbhsH1Ji149w35ltsPURZUcxG1UjMYMaqQfJndJyfdt416bQKAz1
6bEfAVS1Ol3hsXkg4cnZOQO+u4jo1BGgPoViPvPuI8i26iV3GJFZ36SiX3vs9tkEc1Xs+/FJmGwH
Ovxqq9jXqNn3TWXHV1GFK4EcNTov82Zo0fNW/QvwCDTd4Tnrsn4lus/Bo6Ffp7Tg+0i7VzQFCKfz
V5FZksGeWg99yPYwzVVBCM7wprF1b2J3WmK2xKEAF62JGgiNDd3GnUmIqnz616TnqhXUOJr/dfml
W8O76nUqFmfYG6w9u6ysYH3m7zjKQx6LuUTz2BmbbnPLX5RyVOEramo738UWGM9Zbsiq2Bc6bKEm
tK5l66fHCl3y2pLwkfACTrV/wXFUrg1I7UGshuGyxpolGoQsI+ismJzZqbriCptSBVsrTCUJTNQS
HUi9nYi2OOEso+vvp/W1PtefhP5t2Sqkd6ZO6gpsdIGZCSp8LGmcYKDrrkpnnRTaB7324VWL9kxf
kbFr4rJvGbPNY/nhuvBBXcHWqGkv5eLMSUkK3UVQ7a6S5QtRlJeF5rvHn5vwqXz0Np2HmhQCLgXe
PeCCcV8gEF9lSCBoEJEgqvmQBZt+2tSSdTisjfu0S1KOA/2preNhY5gmsTfW3iOaeSNm/ylKYqAy
DT3tCo520IRsZIphphZaNWMlD3Js73u3nncmBqSgB6ZE3ErE7JjpHCwQuePkwUXsYVEitZFZLZM4
SjjWWAeVPTuvrAqsBvhzX3u3eckHWs74VWujuVS+qldZApKSxyOA1xTjDUlUZRMC6J9pM+IofB86
Ayapy1g+7YxHy5HEqbWvtSwJYx8xWFegyxr3qmAitsHCjpwY5XxYa9ueEauRa+2mAlqWYtoKnR5r
eHXMmm7cFgXZ2Ul4CZTsHDnsVdiWoYOt4cVqGf0YAz20X9cUOeMXSy4wNte7NqzmRnYZbRgHEsfE
/FNwXSJ/k50A3sywv05DXOOJbfUbVRbRVsvBv0nD+3btHu+hehwVSjPRUG64EwrbFis+9PZPQoL2
jQWdNf12HQ7Qucg/5AhJQ3cVtR+hEKTWRBeDVT80GWIKxcFltvdj1l74DQoffJoBOvMHI4NrQBb0
h+gbfPKWAVpuyYEjzO1kRvUqZ/4S9JFz8JH8HOt0fCBum3SWWmPaTrhS5opPuAG7LtbWOEXy7UiI
3WZI83sIEcxNXZz8yMjR4E1XvcX0wBbhS3yNAoVVZR0Oc9CZ5N73zRnwWE7aaUfefHhVtwyIXXoR
mTEi1XF5TmxQT0VpfzXzeBbgDahSN3EYX2BILlccnRqCoHabCXxa2VKdMUe5cgi8ppxtMWz2JHTY
6mBATOqK8U6bZuPcoQUya/KSqmQPl8KmeLe+zMwCZwwrgvyPmT5XxsWAz82U60Iiemq8+EIxS6Pn
9mYKpU7oP1ntvWmrKeVvWjjKvog5WpKbvILLF7HWV82uJRrO6XMu5QCSg9yoX3MnwVo3Ylcyta/I
7t4IJXpXEJU5+s3dIPm/iGRY44PKts7cgqulCUnaYqBpKRM0Cz+fWYEEEbjY6DAwsbX5mHs0ywif
WGGPqUof+P/fuu8NfslNRL+ANi1N/9bX8R2yrbKjr7Edb1vT/apz9eRN7R1TCCikKUFrmkuMsY+7
jLApthzGot5hjqrhuXYEeCOdUOoVsWykV2g6U2cXlnstjXcjBK4vS3RiyzSLYHaEL4TBwjGoD/3o
XPTNcbKmncsZVKLeK1i4Q0d7trrkuzFxYsOyHncVoOYhxD3ffJVu++TXEd3osrqSYmuEXDlZ05dc
wn0h+vMIUALv7MDwJCCEFUmdLkh1pVCVtZsH9mJzYfH5dM0vBppeEM/+eUSStikN8ZEX0Q1m4fgI
Q+g42vOPofxcAwijcC9ODqDArJTFTk22HiCbI0KWxk9XOjtjGKNTq2ryr1p5iw8s0O2K0z8Tx4ZN
aaSkhlEe9EDhE+WVRxjJ0q8Y4hqmBXWwyiUcApyicOjiUN6yCXOiQJsGLBCxf0FngyRccuA8m4Dr
0S3v47q5tjprMwJ14G0kmwEf7cajW75u6Pk5AHNXknH5Oplg6LlWdkodeRPBuiW4sGZiNTLEGAvC
lqZ8J5UGoKS+UrNuQG3uyePRwKtlFGV1uyfmnbqVnnBSQt5RYxl48XxO4Fevw1iWgV6rY+SlhzDS
EaqjODIAMAbwa54SNov5iN+lbykBVAQHjqIfAMRnxEBPpoAV/EhLNtpkvjlKXgldkSeTT4EyqHdz
hTuEulpbl3kFa3u4VpH1XouLyGLVHJPBZRz27aNxqIQNsbL3v9xJvdH8EtJ7ZIKyG8uIWUl2YbEp
jSPKiDEyr9x0vIoHJNVDh9rDONRRXmwN2gNO4VwTPrpIeShHa6kf4cqANmvMp3aEdyNpmJIcgXao
T9d+6VyWs3UXWumtYE3Zem63y5p559fGMeRKLrx03VUMyByQSSkRwxYWuBSLhClHa4OMkp+8iGKn
RhfTwjPWVXFIKlDVvbF1laIqodnoL0GRtZafxNh8hmn/mbXMKtJ5ZcjbXHYdJ82EFaZ6Rnf/mYz2
V9dXQQjp3NLzeqdrI/OyCZChZNfuxO+0ZBnYYyCjeaaR0Trfx7b7mLrjXjetA6ZMudGUeUoGbcHL
otHpuCDaLV7b0zda6kDqNReMluADX2xtyRVWH96RrF/n2buwFsBBRkhofoMljDQmVT3NRKY0oA+w
OhkPftWgRvJf4g7XOZPOkwYmYYXQrkM4O5Lz693htaLBXXgPetOfurC6+kH5//8aVmBYjk1SwH//
z//xMf579FX9b2EF+7fhLUn+mlbwz4f8M63AsMU/vL+LKnD0f5jCwQ5oeMJ2dYsQgX9GFZjmP0zL
cE3f1sHJOiQJ/CuqwPD+gZYRf5xpASjiN8b/S1SBYYl/+291lU9RVR4+/+PfSEOwPFv49v/k7kyW
28bWLf0qFTUunMBGj8GdkCAJghQlUa01QciWjb7v8fT1Ac5MOV3nZMWd3shIBAhKlgQC2Hv//1rf
MhRDtkhys8hl+FtSgWGnc6wHyoNcxhL1DxLfpbSYQK2LmyRKpJc0pxpMLuoJLoX2ZM1QFlj6TR4m
McoUYn5uSMylXUfNG1MXre1ZG712EZMkYCzlBdhjBKI+9Ljgt2ML97+kVDvQJqKGogfXwZLys5o0
j1FJK7+NXFNrJeIaQ9+TffQ5EoGH0MrKHa62lnVbILl+Lzc7rHXuJEbjzQLitkkFzChYOiMErEF1
o5bV8ZQPpouFiz5m38x3FORWU2rrFOEIqtGiUBLwFJmR+u27AVlI28QW4COcVY3xVKGeVOzmoSpG
VzN8qLES9YYg0Xdjx1IgVmfXDkwgt8xlR7U4CS1O91xLNV0HP9j5WI0wpPUs1mjs3Tb98K1B3iNN
ILvquMQ/Vg7dYZCMr60+vVi5Vl8oKt6T7YXasK158pK8PFRJdj/pbXq0GpNHbGwv5fFIv1KScLTK
bF8ay/9RlSQwGYmd7UfVgOWspSXmF4MFoXCSIWlchVQ5lKtN7o5xtI/7obvoWnCTMdk9xmbliNTQ
0I+PP9a0uKGTXqXFnlco8zXTKRF3SRM85BG0R2DELI+08gaMmKA0l2rHGLjiwN94ikL5W9zaxqVG
AouamcdtIOOchQr6WI2MiYBj8kNZmBUCboRxv9xzdz+v2P9F5/SuiPK2+a//bSj/74Vs4Kjl5oBK
ACNiieT49n6N8oCvFv8ng/IfS35jPORVvE1kv3N1tWOZODKUoSDwjzoY8R0/N8zS+E3Wc0cHkI8+
VIs9PVSa294uSkcqBNLFoTgMaGCRR4w688ee1ShyIjt4FItvb54o5JtlT4MXkcNM6X8HkHCvCBpM
rHQuqYAJUWJEYT6deZDfsYFW5sGqkbmIyowclZivc28PzGwYuaWmuWD+PYSTRChbij/VIHbNLJN3
s5+bl6aNDvZsPvdpp1/DkhbgPLwpCOgggHCp2gGaN3jntzT0r40Gf4Np6OSYwaA81iltyFyVqa63
mf3wzyccNc/vZ1yTzeUhRBCLrGm6RtTKr2e8tAySq+UyfzArgMnh1IKQA4I7ILu5AQK+tX39JQ/C
4DY9j6TUneJJuhvL/q2Vl1UELlanYmxHXFd/owNGDSXtc1KVsxo8PlPtRIG+FcX7mJBeCu9sggok
iMCVsGtKvKzxiMSwxp0hdbF6R4jJsQsby4vGr8TaJiTY9y9NIllunEZ3FdAngGkmJGIre65ZLw3B
CHq9LAQttSo/S4p6sLrAJFAT2gb1+Tvd8mHhj6RSUpcEeCAQOeUD4RsRU9LZLL8McnNOU1KNs26W
Dpp1bhbeyoSce1fZY7ztrfJLJDfWnTFonm3gQ5BndYFjLMBY4Zo83DBzRwcoTYu9My6eJzqRmo8D
M5NBNGpS66jA1juiKfZhXMJtjQn/0oLCJsMcF/wgI5HAmoJiLNS8WBFHxqFLKlM8FZNu03vF3qzA
0YtwHPSFQRuLlSsMsVdT776hZz2TIw+CXXvC3Rc9YBU+Ji19pRQCBwWG5BAW4RWDAMgyAcpDGmJ7
J3eBzPywO8Ra7jRtXp9zuaH4DHiiD5uInOtZP5WGeDLy+bbT6PDLTTKSkrJMRppo2NuhlbhRREqD
HZoZV/N0kuda2So0LZ2yrNwqBdnATNesETVLocVI0nNLz305nSqaEypxJ55plGRVBlCAJaiXtjVs
+xSXCF14C4wckOhgkbfOuqY/QClxy76bmEkGN32vZwdu9I+WfummRmi06WhNk/OefCNJsoH3Uite
hMi9beUbrqstcd0ItObkXLFuDmMmXx0PE9A6+Q2s8Xw/LS7DKgj2VTMnt+N0r4aZdud3pCbipj1Q
k2VBPek44myzvFk3JtYmZrKVN/GX0elPSjfP9Hxj6+2NlvoTigvrjUzyYE+LINmLkmqypSQUTzPi
PfTmQCcXq/qgjG4sq/a2j4PEU1ksk2xDmZ4CijOBVrCDBMkGdPaNYpV3rdF862rSzP75MSDUvz94
dRKTFNsQMhFNqDEUxVb//hhQgt6nmGtK15hqOO00YcDvgOVomzDnen0+zrZW3wPC9qZxwPZgdgRQ
0DGVTCKKixoxcWJTaoyQyc70wc0s75+DukH7xvB+hAj2ATxcf4gyD8Zn2XXjudEBYeuVZ+WScZAo
Ie6ykvWPBGc+C1ViHqzydbQpI1fz2B0HnStZCiYs2e2knFGfRzvDPIS3cmsuSV/1lo9cYNPvgDA0
DUYTha64pubfia/sTmEATyRU8M4UuNBOs6IY21rJJ3xD5yqEzV/U9FS00OffHyGY60A06B7Yiv91
zNSAgqaWnSAR4bQeU1e1LY8AG+UGxnO+G6Q+2uqqjgmBH4+FQFJ2EzfWWUUpuG1lFq0xTVXGnpQ4
YclENDxCx21VQBcsV/UTppxnIg/fwKB/NaTAPsAgwwtjBCT5AW4GZbbrdLByDWLOkNLcHuuatTMR
Gm7tKB+8uoFdU4I4mbmBT4aNKCTo6cdEfgsLUbQa7GTaONaUySBPJuZlehKcooCPtx3jwaFwHfMA
ILe45hNVosGFRpPctKOhOPiwoAEHQ3KG0PdRmCgHqukaSXa410xd2hJ40VyVWO7OaWU8UsD2NSjr
AgFqUZXZuZuxWqwbd+y7H/981RrLRfk57V0uWpXJMylhhqHoumWaf79oh0o0UjDX/rXxwW/aAIxO
5HewyG+VxpU15bmsM1eS5vHa69/i2YapqO+FpFCNhjv3jqnoIOVpspNkAn+obTVOpBTKPkyU8ZwN
6EileenRx97YGhJrUute0tPpi5WDnid/LLyWGS3+CL4CbjREZVWTwfhW8MnrNYQYq+4dDbv1TVXw
LCMNZd4D6MQ2EIB9o8Lu4/qYvxo0wdH902casYm3DQau8T6H6XoeieYE5dWZG6nV5KtO0DaTaD40
+mHPNnmhs0kI9aDOsADR855Jsmu5c+5i7OQOkjvzYOqNU0WdtP/nE68t64nfTjxBNIJPW5FVU9F/
e1rkYElqYHEm+AZMQ6iuxktV8vR8pXHs3+Ujwi1ZQ79ZEL89tC299PBUNFF3LnWhbSeNOOusuJBq
z0K4TScgoJTSu6R8lqFGnGA4SNtaI55Ioi7NuKJuCkvol3xpA0ZhehLMDI5+EaB54ZFBua4xXVoh
rAn0Hh3KpCaPQtZv08T6UudwjuYexm2u+PnZSNB8M5w/UD5rnJluzZ5Z8lHSGt/753MkbPnfnCRT
M8VSybcV7feTNGR1VM/aoF+ZIzJixolyG4n7ZpY7rw4B4fEzXw0lTmgIj50nd/PIciVGzd8L+jU9
jzoJuRNqp44yuj6Sm+BniyOHRMfShMSUJ7Zw2licDNoSNzI5V5BWgeUpeW4crTLqvaQlG76KX4qO
jF06J2HWI8OE0kUHQhwHxaLAG3T71sjsg92YX6cw012eivOjCY+2HlX7WKryabaa6Nz3NItKa6IK
uOShMmN0FCsbkcjH0yXVeMglUS+jbG72kkwcWmEXmle1uXUmZge/mD9Qgc4nVF/JBcF++CoJXXeJ
s+2lrj7ja95TqA5vTINuP84h7VEWEwKIZDZOWVPSv6gnHiResCSnxRGaDhDdPXLfYTgo4x7jX4vl
RgAYoUG2aSv9FcYdM3nWOrtxyDFvgLCn29wE7pAZwolzQ5xgPgvcO4FtSK7EpOlOaAOZxnYNjaQl
qGmol1iRkDZ8YZyLLu2u0SxTjwa2W7WVcZkL33SQUYRnNHivkP14bDTjVi2Sr8o4tu9WAuiyJTWg
0tERZcwJwYGbd36vfvQEi44ZsOjJT508o/QmOrSh6whEZt+dxQPqXMAajcCapYOwbusKwZGFVGun
Kc6cp81F04djJUuGRydvW5iF8FLCTXTMIwq8PK8MjaOc18GzmmRkS0zRREU2BJO/2OAmkqtaSzwN
o000cw3Cb5QQGWsSmG4lIkUdNtG+laz8FFvmXVs+ZUoW45BglaMQHaHo9og1lidPkB0ipVdP5G1t
sqrvToOGHDpZ4mkEyeFysRi/Ae8gDSUeVY28MJLCc2UFxb5sUlx9y0sraA5mFn9Ti6w4TiOzOG4p
lr0KuTKWTbE24bRrqXJmtkTjfWgfVBW/GJYmf2O21P6mMZBvOLnW5p/vYh5mv9/FtqqxHBWWTguf
gs1vK1KLCK2uSfrqqiOJ2o70HZ0S2R1UhHlhrFvX2eDRr9e5RrSD9KAgdKcw2dC4HcgQmPwqBLhq
MKNgdTfSqCE0HRZp5N9JWX6vKXH+iMDUUNr5XlbQFEYqofMhzuknBNwa9XgDuzI8mwNif1q+ln6Q
G8bt9Tmr1i3FxRQzJRhUPomgG+je+B+91V/lVLUfCfbeF3zMF2Lo4g0ssXrvU0DZMmZaO72kqq70
1nhghotn1ZbgABYCr+zQJI4J3sj1BV24MUQga0t+u0kHNHTSZBFYYVkXvyoCtwPPuSnROPKDg/xW
79STNNHSr+wFi5UH3Rc6lscYNPgjMq1+lwZyiB1cwVVW3vegoCjI4GVRZ1QFScTPTaUxfsz8B8Ne
vhrA2w2Nr/Roa+Syd5Gt0DXh6SabwX0vMvnGt+XZyWT1HPtGtBkoUd8yU3xpDIEuf1KSs1Exz+9D
LaPPhb/P7sxvMF/za9DJxrYJo+BkqrhqysLNbXU4iWU6E8R411Iixx0EtzjpmTJdWwFyhBrCobEB
peG6lHaowI+AI020fDOzeTxCAPBAHTDZ2yC+8S9KVdi4Bg19C3GsPVghEMW2lZC+jQl1jUF6jvoV
EQ1qtZ7wrJig1ekxztdF6X7KlUdZDitMTZj5fB/miV/E+q4jiCdSwwolDklJPeTavY9UE0usUXPp
VFW7s8oucZF6Q0EK4pcQEN2mGmXVSTsQsHmAUrdIbdawpJ73sTHdcx4cvcFYqafiAcbHklSkBgQY
5c2tQXndLNp422Iz+ia0W0Zc/10iodHxW+7IQAyANgsk14rtn3wtSzAYRl6RdulTKvSvFGzEDY7H
9Kmt7JMdzNeqSlUvpZj5mOZtsgsEdicjes5QfN0iryDzJ1QRTdUJ/v4GkhOOb4uPcMGaKThyiXb5
YPz/4dfDV6OyjPv4WVGlwAubYd6PbhurxX0kfUSQjLdtXVsnWGoLJjJXaQggRBRyYT1pc5odjKIl
TDNOUTkMrLsYBp6lBY0ftoyVhIQawBhlRw0Zf6HXThtlzqJHksrLLa2b+Bjo+VOJwODQyTl0V/mx
V8HykwMUfSFUzq3qG2LJMcFDNtu3Rfsh1Ng6TVj/aUogmJxpuAfAvS5y3kb3Q9CiDu2NfaBBZCJl
ZnpOfC47Jkdh2M6v1Thx8SR97mS6WMBfRogGOk9cLf9SjvRSNMM0XSXWzz2KiTtzJCRN6sf0rtTq
h44O4z61QQgUZC/ezF1Fu8inPNlHI3MyqZm8oItf8kjRdxZzqG1nEbuW5QM5OQGqbZ1U0dcMozPa
rd68Q71IzaH+oE6hXOgG2c4YITrMk3DeQ0o0DlpPs6ONxD4i++WR5G1dJS3CPiIgwzSohU8x8vNd
GbjwCmu3moaYMpienYwSQ2rH+mnTSZrvZpLV7EWNhU6NRX8V5T6jFbiDyrlkpIfRTOiBfzfqFE5B
DqTHDNuO02mq72lJVnOiMLOZAp5p3kB2B0KBFqAaHsCrpjeKNWG6Bq6QZSni72XaPOnvbVqC5k/9
h9knEA7JbnzIaaldoshJ7elQdvG3FLMrKh8LKgZy5FnqSdUhtwLqMKnpxuTTiqnmC3bvYGOXlbrB
zMdkVhaWOwv1i5mbLmakL6aYFVfOpvFoCyYJSYvpNcGsdxFx9TZTLN7RJYVlYA1Xegg2J82+42ap
vVgmcCMtgbVVufojrYJ5l4xietGm/DaoAW5oZcUzTUvqa4JHxLahUDf5q0Xt3Glxr8Di7hoXT6P5
c6T8n9oQUlkGs1z8zw2hF4wNlJ1/7Qj98T1/doRk7V+IcJe2j8y/ZS5NmT/zq4XgLZO2DJWAn8nW
f/SENP1fMu0bw+Y/yq0sxf/qCWnyv0jNNMWyqpVlIs7U/05PaCnb/rpCs2RdFpqK6lBBumirv3WE
uLxgOdrVcFGr17DdUirccPvnIzoRRK3/v1nS34vIuvz7T1ve/6VsXwWqXI4DP82/QX1DH+O5GFH7
bPx7CmI0bPSXIjkFN+qhoEG00V5pbXwPDtFR26OxhrVobcMzDfrz6JhHLtFii01glnZtsStOv3yI
/6bDIAx5ie3+26mh1s3npqhM7Cgdysu67ZdfdhIN2uBUEzdmI1O4rubGy5eNPahMLhESNl4fhIxA
rWJRoHk0FySllE09ZBrKh14rhtpb9+LAbjfg7DQnVHThVFpOQFgXJdDL2dBWi4kmk9+qMh89KRhG
TwUUsM1i5HDrsZy0go0gbs6piNmmmg7s068q+KkWcZntggNbN9aKB8vnPt7RiMRcn1pAyzABp8xE
ksJbX/cI3Lz1ZSn3d7lVDfskoMhq6BEBh4IwBpgLlfe56YICyYgZM+bMxSXp0spbNzxUxaHUl8jb
Pw/VgmAdyuWYiDhJtiPGuqQCJpceQAEmCF1XJruW9tAmWn6kbg6Km1fl1pz9wtOknmwFY92uB2So
UN6sUTULUzFBLK+phPT9niCWymPsKD0pDv/Ys5e99WVTnyH4K6T3TTBBcQYTTRSalbduqmVPjFLp
sOojSEGS0ZHJdu2ZOZS9X14XWOBo9PgvVVq5bSUrdD8Jrcpqsq1mXb6Ro9bfr4fambLQhsBIgwQU
hnSZTL+gTX6A9Kx2xvJqPbRuPl+KKn7VkWltpKrFgLH8/fqyISAamvf6l6+filUHZxOxwjJWlt76
V657rA2RFq+7spUw4s3xw+dfqCQSeV7ra7Md8CzLavdRhohE/KqpPVoMXKSff/y6JxBI0JChJikR
qCXJZGmte+RRgJnR5qM1YlaxTf15fS+l73lcFty9gg/DkJBljxFV7jBP+dG20iId7ghUWF+qFhFb
00FZrgTWQqW37q1Xh0IJ1R0W0cNyfD3EJ86UzOaaD2DCwixXgBBWfsrMFiAXFsGmZzIdSHSg7IoE
KL1NHCmsIvxA3Th4A9wPNH75BIR6QUyMdjR6kahHb9DMbVLks2suP2u9bPvld/65N3f38G0wGnxe
r2VsctWuvxR2NWvf+PXN+tsU66/010aPysKzF8bh+q7fAJOLilnHEc5F41s8KtZotM/gM9TFf0Sg
/bsvSbWSoKpmwgsIYsWTJ65QXEUUh/W8NmkuFAfqTDV2Xd6dl73fXub+RJan3RD0AOKDZCEyY1XV
V8DKL99iCELuyrR7/fzn172FLel2KYL55augyXHXjRPCXY3zNTTc5tOyWffWYxNOoBTXd6RtkwU3
tx6cQUCQJmqnu59v//KVrfxd6qXsGC/PrGSBEa57oxaX9eu6OwVL0s26u24qS38PGTJ2TSCRdPL5
xvrdVAD/PPj5r61fI1m4m9Ic4eJ65j9D6QxtENx2yrULK+oijLOs2AaeU4G+PKJEVtnuIqcd1j/N
DLg+1r933ShqnxzsQD79fFczZp53IZwbcnaWM6OECia9Wn0pJlRbRqyeoXLv9OUf+fm161etrxfj
/s9/eX25vrEe+/nP/fI9udRlh2mgnlkr5kGVpf0YLzfZv/tnPo8pAzmUW6VuP8yGXjeebBJQuUyt
gfqvSM339VW8HJKX6xWSGUua5eWwQD/Xvc/N78eykUHF0NWIZot8yiAZcwaW78vn8Me0/PH/9nvX
b/t8p1i/7/P1uvf7j/r7rxR0UKlsTsNE/bzGLlDwNNv1y4CrhmJnjmXqSrn8SqVRxz/FqLduhmXU
g9uxUIKQ41HFx5xbBbAJZpgQpO7URA5BpHAGDfjkurF0+arGxF6qyzj0uQFD/evL9Y08qr6DfCp3
0/Jz5JIQx7yJx228DHPQF+motINC4TXo0L8uF/+6UZYB+vPlL8eWUY9g1ZHnVbpc4aYv73KNk0xG
vKDwSRZBsxD2WWzvFVsjN6wr9kndvnE6+qME1y42gLRHuP4wGnm6TKqKJPcP2q2WJMnPnwkuJvfM
9Q6qtCJxxgS6gkXeHfB+Tg+xr7tJr0yKrxE5Hm0F7WUZL/usGZiyLbuh4MG0buoWO1BoBGSOTsV+
HCafNuy39dzoqpQXaBop8DTKJV3OyHqWjGW8S8zmNrbn+BA0DZ29Qf9BG7Y6wXynVme9Vw1pTIMZ
uHbSTC5muk4UgacFTwjnhmOzzLDGZXpimx20+L70r2QkVvv12HI5qIoG64fmFaOhNNvUss+DYAhp
KrNBvZzcG8J+bpnr0i5OsBmeilokXs/q/qATAoFkSfGEpIqfmxnZM+qqxO3bydWSwsKSQO1EQfKS
+f0+njKvH8prJJjgIC2pHV0agFjn5n2M0mertCOKKf1PDPEK8v2J4P3rGHSTnqIo1keidBcQJ5uf
V8C6GxnJYsNDlwBHhkHWlC5maCpbwMHk4YYahvnB3ppLxRsu0pFlYXDbjrrA1oQiYlyKokZn3hLA
OB5KWe8ZUDPxoxllKHHLVG3dACFglLbh+a4vc7UXh5nUsrzQPspR3OUpyZKJJfX4i9kDCoPLLMST
hp+i9jL+gpS7ik/ml9e2zMMOKe9yOLHD5ud7UOJPPbEbh89D61f8/DeyrmdK1higlWA76Vv0LqVX
LRvyI1SMB8tup8UdPjMW9KbWMSOSB5t4+vVLy4S/Y/2idW9cns/r3ucb69f9/BbwJB9prDS79ZiJ
ahINDwWnMoeHvGzkOV8AsMsuFzvO2XmJJZlJQlmPmZLG22V97iehH9dD65thMIDBXb4Mih1BQhW/
XtoBFTCJoqoH3zrmnX5HC0/bc6UwpJMhm9b+cBiMgOiyn8fa+ntg4Qdd7ZHrIT0TkoMcADXn8l2f
b3y+HG4RyKEhE+mOYI9+2JFuxgUAFsg8CKu/pIcgpruMeHinW7vhJf8OIfYGOn3B6HhoHOMxvbDs
uMIktXGrOH12pbYUjjDEduwo/qkymJ7Dhr82w7mmQMUqiVyuwJv65055JyxkEyaH1NolCsa2Zy2+
FaR8NttMOhUxqmCS4blnDqYAYN5sgIvY+TmPL9V4pu0/A/yyncw/tdLRsjEK3xMpQBR6EB0TMB9E
OpKqQxYaRFovP1tbyOcDBbdvuHkgDv2gnF63uCK2pvRWFxudv/+hNY96HG/l6XbCGJS8ANck9y9w
wifINdVXAaQIHY/y2IU7SFio3Ekko/WubFtpD/EEU6Qp743siEsziPa0fSvtlnpq/FTHd438Nb2R
9+XmrHvlu7WJLzABuUW30Xb2VE/fxm/TuXHiHzj63huSHHaFI93BRWpw378BhNtaR+VD3CMTOCav
GGOeK8dySEycN+Gt6vYuINpNdGfu0PwZd0vZcyMfLSe7EW75NWJh2V4E5Ltyl4CUiva+dGwQ5J+x
tZTdXjDDpukpbXznK3n0tzmwGgrtxHPuknvpEnyfPsLn8kdxrs4jK/8tvJNXWmEGy+ynFuncRXls
XjXnO9ig07F784/8VtFhPqDPuuee073izlMBGR1KWGraTg5IH2LIchB5qKQVkFry2sYkDl2HYKdU
Dmx8o3L9Pc0UxExL7ivyka3xMIMgxI/3oRX39GGnL7R+CDo3VId0spEcM0yjnTuyrAU9SWwKxQG0
p9iJGxRLuxLNhly/1aezeW/zZ+VHY5s/GCNZYjvyAY4CcSlRHrO7WHanHU/ImYvjCUKpfw5d+x4d
xw0kjbfW3jYflKvjTdbAe3KDyEG7Nj2kcBntfUvh2IZ+eVyRY1dgffm7WqJp2n9pM5gC91Ray+Iy
7OVvJZXLebcLGUmX/yMwOF/ND8iT/UDz7ZSY4ChOPlNhFGi3gvD452ranvRHRErSSexLh+CMj5Bx
kLj7hivp7F8xTJlfeqq6kBLfbGw7ZL1ixTxpmtu/TY92eYYtJZ+Ze92nb+I7rU4qE/JXG7yA17/T
9IqrsyDU80D3IXFKgoOPRBVSUgxHQneRgLBk3Cgv+aHtHbxH5rPxtb8naPK1OoK8lREGb8r8zO0v
9UfLd4YHWEYZKcIfWCC+29w+YoeJzi+cUewxEGjagd+Qfz5FcDBuxY3qqfdoacZxZ2fuQHfxO824
d+lbeqftii2LtEflNfhIHvH0Q/vqCPXc4FG6JC/VC/FY91QHgn24605ggYxL4dIVnF/To3Z5nq76
g+Sqd/F3HBuIT1W6MY78A4yD4Y37AvEA7vgDbsxDf6+42kkmwnhTPyuh07+zOk6OjYOqZye9gh02
9yAlNp1DthR+PESc5Krw3ZAnnYo+erhNeGSzgLjv37IjrnmFXGoDq9BGPmMkPAQvmvCSTfBQ+A5/
erEDKkkeFKvfYaNslL3l5vf2l8Sxn9F/OrObvGUHfSeBdrZu4ZyhdaYrekidwMMviuZG20IMOnO7
kQp8UV0CQ/QXrsMzeBookztKEgPgHjq5h/kC5cwa98jQ7r/5bnBm5enm7syNmpJdc9e68pFQ6b7e
azbxkJtM3cr2hgD5B87psT3RMkH8Vmxh9E6BS6E+AO1GGgS39Z39Wsk0ojcF4CZ17xM5x5VPk+1i
ur6+tbgODxiCukOwS7bVIf4C0qV+Yu0VS6TDb2Hi6y/AqCC+lGAlzpApjtXZ32ee8Yw92DrA4XPH
ZHtr4sY+VeW+dFXGFMwNDt5HypHY5uPdd2jUZ/tdu0uecAAewq+52OqXMSVS7HP4s/KKgs86RKo8
NrIeqx/FI0/WTMJIVf/ymQ+wZgBoy9qoGwYVSARBZpFivRqxxdwaGfigID8sO0elAub1y+Jm3QuW
Bcm6RwuxRcS6vD0g7pF3cdqfEvjDh2j5mnRd3fzn71aTillMAxrFbPXYIWaOAn/RnCyTAF8y2JDX
2Z3X/bWJayQhkpr23rq3vtE05ZuE6YU6koXIcqg1L5ih/yaJcmyoXFkDnfp5VemvuyTJzJsG9Ktj
Glqj4ZFmwgljimAd+IpeiGMr22QEofPcpQaBDpXXKNtHz1RTZ0qSyaV9yHRaXhLYbYtS0brX0laj
7PPX65qiI7mh8snotdQp05q2mCC3Rl42ZsS0dt37PCbsfjhkNXFTRNtFgosf8y8+KsB/VIByUTpT
LCSCdG7xdsqeZQJV2Bi5OMYhhJJuWcqsG+BQl2qCITgs1YXPDck3fEp/HVMGmlCoawgZZz0yLqu2
da8uLR65nwc1A5mrGREuhlym9AylAy06a+5aDm6XkuC6ZyzVYCDdqGVDIG+GeEhl1d+Tyc1zduzp
EZUME35XVid6PGKvqTyPu+eRntaRnKe9pI9Ia/4qIMkWSOUpIauIzNuO5n3VzmQeUolR4coT2Fax
XCeq04AA79DYQhS8vJQHRC8WUyXyqB/NoJG9MBsH5myzeCxrq9rTAxg9+gAQGsVI5FJkucG8fMK1
pr9kJK2BpaMjuI2Xep2WqD0xDRba2wJ6NC7wXzefx/peno6KfyZxKPPwiZM3oC2q9EmrHmXk7iar
HtX0DbdfCnFriW7pgmz1vuept9SOtWapIv0sHn8WkxWlf9N1kwerVGhIDkbVy6f2xNo35MlafZ3a
BEjL0CEzKRr1pW8swcqNjZwRBCAPHaBHQCBrWXX9gNfN50urLSL+SBaGMnPy9eMVy9Jemui6rbbz
LSExFvQ6i/IOPoiK1cSyWWrIeklqDyAMgb0QpIlaYduUZkGFbq2wxkpcez9fWzK5rmtz4n9qD00g
bkP59597aMeP97D4tYP2x3f82UFb2mSY2VSaFqpsYKL6pYNmYp5ScV0hS7ZMuld/NtDsf8lYQ+iP
gS2kfyY+TVWaoIGm01dT1EWrgxfrv9NAw4b1u/Rn+Sdkfi/6eNi7VOu3RlEi/KqD4mFcxBT3LiQE
2lIR8VLKggcqibVaimvcnuumjIgaNoLwuj4yUhERVLnurpu4wevbQMrZro2jdTNLrJfHZbO+LNZq
Rg7cOx2UyP2tTxOpLLR/OSbl2YEc7lOe0M7erDfXesute8p632m1VW5904eFs9QAfql5+0TObunk
oxrAWFgZpE1JdbaroDCfKKG7sODufM1mOtdWl9Ee8K6EGSBk8ErbZm34aEsZAS/NgHk5A3iRQYke
iXOws3ivtp3s4ORlXmmbR4z1TFSNho591XvhEkM0DSFFq57HZaU0d5LOIUI1OhpFps69V5XXKUC+
LJn8TkFsPXWTDVMEgi/pEUdVmcUmaXQUK0uxf5yXusC629TNcr8vVQ5VjHTTpNpdf09pef6ueyD+
zSOtgCoNZm/diLkKDzxfb8ee8K+ontxgrc0QdZCMgVcFfuSOClKk0uj3Al1l+w4T5hSyzkCHYGIh
GIipH8pjgMeU8zMetUB7wKUOCAPf0Nq+W8cvMeDqlNDO/+zerS27dbMOYJ8vp2Uoc/Ihvh8tchbW
EWvdfPaO1q7SekyxFMNFfLlZH+Lrb75uzL+e6RLIHmXMNGMT4z36o6cYxz10soOCVfBhBnYBr5oB
mVgBMNL36lk0qDo31ZOiP4C6Gz9q2dGAKNvbooXxs0fuRuQE2cUowvawH7bSlgQTa3pfbGLSQ6VA
seyu7OEvsdVt9tznm1lxGmM/ybdtD6ypYaaJmv2ULMqgTf6a/BDOvIHweBOCMtR3qkr6HpIfpxgp
h8636viggf/U95hOamBFNU4lzLpl6IjWC/vNsK1O6GMbGd/8Bpa9O/XH+av8BAGY3hJDQXTFUE18
K/ooQqQzE0Y1K4WtjEBCcaDRYwwxtXOQO0Rpa9T3v8d36Kz9CiUfAwTyEBham/whf1DjvfEMQ0cZ
l9NWoXEj1Qxsx+hEmgeuIUbSiSIaAClgIWbnECEGnP7mtg4upf21/MArw+m77R+je9RG+CuCHXP+
hx7ZLzorJwB6DhmdWE/WusrNZKGn30Sn4r4Eb3rlePll3Ji7d8zBm/IkXUiO1rRN+aWD7QFjCdgR
RLDRUbB+alt5l8zbgG6i1xibsT9M0R1w/xyE6HfAhUP9LWZaDnEB6kdyLKrt/E0GstVegcFwdltQ
jiwD7a38jgmHRneV7prLGB5qbTviMFA8lir/l67z2m1cW7boFwkQM/nKrJysYL8ITs0s5vj1Z9Dn
AufpYgMNb7etlsjFtapmzdCepWHzOopX6Z5VlqCwh5jQS+PArk/SknPUKi7P9bTqcPx7OZJOBeYC
PyTnQqefBlaCv2giMyV0Mb2oW1qU5v760q6vG1PaA4Ezau9oLUrpdyyRNR90CANGvMKnJ07+yMtt
7FLq7huo1Eiu5M7sUmIrjyPJc439Mmz9TdouHmpIzovJspU/5d/hDX+lYKOui1WDQzrWIzgF251o
pz95zSTcjJ9e/J2VjFZN/FqynSixU/jyLdn0pYl/Q3tK8ku3LW/DUfxADlY9KpiHhsVi63B/2nNT
239quiZQWMtR8TssKCV1iZAG9Sy1DZR2XbUCEA3Qi6Xq5G8wF3EnZfRJDj3dX+YITnOSEbn9M9Z4
/eCeBhHOYcS5Vv8Z3+EbZNtf+Qfw6TP6MU7sO2PtqBf09Rj+ipjOXp8pagtT7GHfbopjLXkDAUf3
p41DvLFWRqfPrDmd5vDy4UYexpdD98ZUdqSD+BQ/M1gXqU+07JTB3HXCn7J2e3Qo9k+3wyeh2xV0
uHd5G0aIU91uZ9iqI5KU4kjQRqmTHngbxE66A7bDjbbcNHb1VsKF20QoiSgPDV//95rc8UZ6PL6c
UvOopXf2jueIjtMc1B/Imql2VkKHL6rtMl6Jn2QYQW7gkeLI5eWGnDfrVO8CQjI//mmw2bTwfU78
/CyENteceNq32BW+8l+DLZR8a39U3X7g34eXZ8WP8apsAxwJeQzobeVV7w58/s5SrtH7BM3NxWix
NfuPLnanVXGMG1/o6D497iV+uc/nfrlcFW/PNXmnLxrR4+Ibg3jub79A/Lnm2cPaJLT5B8UIXq4J
8nl7Tis8UpYgaT0eLS7OHeCXywoLcHMxbJQWUzE4qCseyCdE7reYRYk318IJoJHjFWUKlYOtl4Rx
TuwnT0c98Xifsl38FeKh8B2cSRFVDprMBiL9ojODQ2iGWJANj7y7xuWOFGtyZUtC5F1e5llg4mPh
kgmM+mdrAJpSb6tv4UKc5c7AsWY8JmAjgR3ceuyg8tvsDV1Ufl6R6ACp2GuEG/z85fJUDwdt+S/E
8Q9wI7TmHLvMecobNXWy9DeLffo+CZnxaXhg7K+D38KLuEyXZ/chEpbLJsvTW2IsprkSjxDWOJBU
Y8R1anbkNWTY3cvBweqHzQJ3R/5kutcDD865C9wZVOsfYXeXOzsjFRko41+64j/MgIGRHQFtAF6B
3gwnh9/BaAnmG7qwU5A+Enkn7glgJr1r2vUr6/lgyoFBLkcfkWBuuiCrFljyu1O3cWoBThODF7Uu
wUpi5qMDEHNHCEnIRPPgCM2ONpe3V80W63aUrcg5AwqcDrxZARTGLk2G5wg8VkPuYtQGA6A+aQkT
lmKTvBtAyfFZ3TB92kuH6YCp/5oVjW3SZvHARalki0kITVhaBWHWpBlBIjhg9xEK7kvaFzVx5bEj
PP0u2r/Ei2jYskIqkPU8p07/lrtYE7uzBd9KeLnk17yiW9Tsk2Hbyztaz3HzchL3Bl2FO6j8COE3
PjtP0SdFQUJ5k5MfY+kV5Rdke7D6KdqoSFrAVTbPpVV+NUCqeNPirR8u/EFhsOnHsYcnrA56VXp9
/DblbqvshM7vZFtPdyod1QtoxwlSYFUnwJIdhiSr68xGdJ1fqjezQ1iZOtWtaayKX7IuquviKJee
AOjI0Yvpkm6S0xH/RslJjC2+DJmHjh584kLcIBsgnkBp7QRloWwnBHnjHCJtjOSm9b4oWtjyoXyP
vuV7sTPeM5yLT3x3rLznJtwM2MZSaVj6vSxs3tJZ3HSTOW4HT/+S77m93KZnBsrEHmEB/2+h2dU+
MFbocr2mtTuPFFRPcl4fzWkBKjk5s1fLul3Vh34jvZf+aXbT/60+hj1Bvfqh4DUwyN3I/gs+sh22
dtzvMptRgR8936DG4Tmjb7hGRGCMmPcggLqQllw/QfT8yKBXWL3o7pObdAQMJWaqFREG2T20Ow+E
+H15J8aEGVF1JYAI0NcF764v44ZaiXfhUbMro9diBxya6TrdAfPGJ3mTnsZ7f6+uXH/+sajdFCc8
hzA3yKxucKx8Vb/1byqxChu4a1MBfG5NJGSvtZtwnX7DwZEwfnrtpiuUFKY7BTYSOHI7wXd7LD4Z
iNUcrYgeWEOEJ5u4oWuJH57bVXBZvGk/LJzKE67L5o6mV7kJkicMVNsWTYS6vOvTBSyfyLLuU2Dq
dUt5scIscf7qzn0Ic91TwImh9buoL5PEfXbmFslDbC4x9uzM5+sjPjV4geH82Tqp3xJWTXBjco5U
h9h3tTPrzO2RZ2Kw/oknJsJs4dOpy0P+wzkNMIHuRLoBD4de/jM5C6/ZY4zdGbhpX+mqykNzXX5l
9mQ8SFYnNO3lQprTBquudwWD9snNeqrbY3euzhW+vpHVnaXcM5JV8g4ujcmWvimPo0iwjltekm8+
fCk5Pb4G1qjyxKD4XJdHKBJ4mZI2sOD3tb24tBfkx5OxdcCsiB/NVeYm/ussN6tUw/TH0Zc2C55Z
VT3j7ofnnXfUjj0Ps/UKDh0xMC87blzaJuOfQnlO8nxmFfIp6b0qumgFKli//SmRk/QPVIiJZKPm
gu29VoRDv+Kaw1dkSj1JCIkaiZoz1PECqCTGiLRl+lppY30t9TD3inYV54K+/vtDC1/GGt8tWsvq
g6TObt3NqOjUtv/31d/3/v4ISBVYG8C9cPKYsmKJU28KkFWJkCa7msFWMhDAXeUZtf3jm/x99Uc6
+fvqv1yWP15MOkO5xFxvhj909++vhz/M9//9bXkGjLGOpo5UfA0kuUwWj7IKSIDE9pScnz/bCfrM
dsaTRZ32OAKVToyoJrdyXL9mwFoGua7nsa7xh2b/fSnNzrjjH9h9ROuTN3aT33Gw+Y3EDaSA5Y4W
jYALgtAC5AyeUnkZIi+gVM3ErHvA7IInGZcriE2/DDA2lS/Jq05jtm2+vlTB1FH24gxvLvZLOgki
0d4VTgoMHLcoXesY/b0JRLrrSP8YrEXsGqrHi8rqvt2BElriRb1Iu1Fw83iz0F1FI2EB9zkn+33d
xyNzCmpRAxMYan2nuOOAyNTNCnbtu/hOgzRt+PT72MZ+dGE1vmoapzG0W1d+b3flB11nwPSaIedk
M5bIdEy7GESZ3b2MbfU9WC+Pwod6ab4Wox38IiPlQsvvOTbkrpjY3Hsyk1KFDFNT/O1+4iNNapGe
lS/dVk5gcyRQJ+FZ2ad0b18v97Wi8EAWVGyb7ZxNxVP4b8EM+JH442/oCh+4v5GjcpJtlUsHPLiP
fyiK6fR6Zl/v9W/+URLkVVsxhCsm7RsuXvlLcYlR4TvjG+Yg1G7ircLxfh5r4lCGS7Gylb5Ezr9T
7XFHCNQpd5nTIy+yQ5fbzSiZBFRgTV854f2FGYEp7UfmdUSRaRjGcqaZyx9GasjasXqSD8xbsZdN
8EJly7Oh9GBewC/xUghr7PrxJGXVanK7IfmwwT0xtRhx9W6wZVXigPv6ivGD7J3uDs9kSezafeF8
D9bAPhZtwZYZaycrdTUtzWSHW/jo1G60lvwKhhNdvdd8idyCH161lKxptF5+szFqy2BkYy4wf3cy
ft/nG+fFuSRwYCeTUKNxvp/pn6UNOIqwEdhYLvEhkM2OOc9kE9KEYlN+r9E/nZfElBIIypT+p/DT
e/Wkw58J5PxEIropB/kVzFiwmYZsZCdAJ23jjtJ75RmDhCJyWUY62tPZidwCByfFTrKM3XKF78jg
t9f4oOS2docqvEH3lh7yj/BCuppEysyPZkmnZ+dosRVcAX3x/Oa+GE73hdYCg5PwTnLW8qgSM/tD
dmNBR4VhMStYNpF14UHzvIiryh/u3I3SM9yCmAVTfxdlM7ni95Lt6F7auQj0ow9s9AwaAVIdIHcR
NS+cKc5PRQYX0p6diHI7Rd9BfBOaOLAtlDW+LIB34W3kEmumyucW+ImDM8Ms0lwIJ0aqz0seOvGn
tqMdyPR/g2xJi51SrVD1Gd8Uf7SnqlesZrAM2hCs+9BR6FDKP8QAjCCyaMj+kcDUbekjl4HVf0zb
Z/c5Zw2jQ+ScqHkTnlpas5snR2nttp/KV+Yz28NbagKdjF1NJCTk8krflLu7vA2r4hABMw0UMf5A
/OTS7gMLT1ekokQjSffXuzRb9HpYlhZLG8fD4Yt5kLBBPjzjLbVVf8yr6EP/BUXAK+PCwvgLe7Fm
q5qQVhxUYPGg+Va+WCThY2rMYWGVH9JkK1/1eMrSfRi7uEPGj/aXLS58Z0CmEs+bUqttumO9R2uk
LezuXoh+XLFJ8r4AJ1bqqVdtUK742H8grgXKIBcSHGtU7pCyMTF8lc7yN62c+mMs3JaL1u/ICpw4
vgNLjSz9Xw3+lbpMObIPzCJCS868BbBPEK37nUEzTc7aF3k9aDHkHcaY2W2ysWM5aEy0sTy5Zx/G
eVSInnT61hbmWfUpTd4I/nvdGbyGidVVXtDv6mGGWdhCVYgpT85ewKFg+1y44oX4L4KTkRLCaCLz
yWSjZ78k0m26d0fmnv7zQkQMtxOv6BOwFrZeEDqs6ic58ZAE0kVT1nK7w41b0t1s9LJwbUQuO7Rk
11fRoXsBSfOxXRyv2Qmr5XJX9DdQL06ip3IMDUoFhyOn+tIcbQ+CFm1gz4KloQTeFQf1OB5RR6oh
yTPWa1tTLGAxtpZcWCG47PFyp6g4cx+hA47XeaeIrfDCBswjt7i3u1Q/RTFWHzzvPIxfnBo1Keh4
YBC6NLbsvJv8muz6o/aBZ4dhpYG9/B1knziMNtksvlqSKCV3SYZHuM4K3HohHbiQT3LKCOOINQCP
IXsXOGK++P273twYGDCnjk1Af7dxgQ8bj2BcZUOf/fSKQ124Cv6Zg8XmY8ABoQjJ/Qw2k+gINJ+4
uZRMq0cPCEv/nb34ewwlvUXKWHrDCcUuysIiV0ITaDXN5q0/i78Nt/nC46aqFo7As8N6CFEaIxv3
qdhi7/APyqR2aia8HcKU8cJhsw/3eLvPnE2zbmf6wusT0hP+uc8HE8/sMX70O540NuwlWFfLq8IP
2aXxFeOFVLLSVbWS7GKEx8Zyyld0qFyrhXSlWug1Z/J5asm3ij15cUbDbpwl+lveO9dbvtQ9qg9H
zbeE0ZCX8qEMjvayU8ziJsJ4IFh4ZOzo2aFlNf5EDu2xq+CMA7kALpHwpo6OVvkEFkm1gxPJsrfZ
QS7zZ2ZngfzFvduhpR8QuTqZr3yl1CnyfMOf3S4s/EA7JhFuPCwFukqObSSJeNw+rSgnf9VKyWlT
rXmh4BAN0yI94elZQ9Nq+x3HRoWqgD6Z6ArM1vdsv2bvqDfEj1ACdXGTksTI/OdXqC8GeoGO7nK/
vHIoAgq2dEk/+akmFgc2R6QcuSnSXb4Gp+Aq/yiU//tu0zVAm6RZ4vNlBr4xM4OMwBa+42OAdt7q
8lWWeDyj8mx5beYeuAh0jOU158HEN4klce9/qb1K1IoMhywUucaZAI7qIHyNnQMwOX0NXArKuVPz
puCJdhvJvLHn+LBTzUYyw9EJ3WK+wtPN7c/1VV1nn8kZJtZHmdtq6NLcIxAH0G/7lXDHueMfEYYB
I1M3tBjrvFaL4RuhdO0Fvv7J9iuzLK8ckhOBFxcu7LOdn936l1ocRz4YXHBjs2K3+ORIT9a1Ja/1
XfHACTn4RyrCWCFzujZY1MT4My09EJuEe2g91wlAGN+SZ2B1CWRJwum/bE/P/6ER5wyT6Vds7QrR
FFF5194JbhlPAAUe0ip2qpcvKFaGetpU/4XswAa8ORMjXTBSKjUoaWQEr4et+I9dd4mcY7IWh2DD
Kmsurx/ZeT2RPdgDK8EstuOp0ZznL+lz7OAqJrTgQPF6YvjR/0r2uI6P5TnwWa3fvMln6dbNFrC0
KA7c5HL9XMmUbp6S7ETa9g/9Vu5lZ9hEXuri1VFPUBBZnoA67T+OZYPc2jfxSukFiYyornW6FQ7K
BIPZ4m/xubcpzgnxoavyRXhYDMggZClzmfEUNgFhzgV9j9sQHZJvae26L+OLhxP/0e7OYhHx97e5
fma9IyRk/Trw9NbX4T7GNg+UzeX7+Ujfpm11qa9sijH4CfjNW0SZ4Igr+X36Mu7I3McrZNfsg3NJ
kQ9puw/Hbw4ayv/nVvp4ko+pbvRvqpMFhisvPBJX4TmjfHhTTjAb9Qtx5wN5Ziy3rfgGoSC9d377
m9L3rNNDshtOywde1vkqRdu7fW1kzRmIqKELjzA7NslG5WkSV6Rp7IIjVLLQHxz5kL+owBEF3ERX
cnh2tpEj+Yb7OhqbwR/O/UPw9C029wXN0p68FpZucwASZ1ARutyNynyKFFIO1QXu2MIXmsXuwh5J
9IZMvNGXUFlj51O+B/gyzpizXsJcJqrQFKgmC6cqCYgzZZyAtopneLMRwdsyQiRnExYHqC/ptj6h
mrIgmeRkzWGi4CSGh6o9R+J+abHF3kC1Ul9wosxEsjT4WYYtHiZL93GaGKVrwcaagEWBNqxbSmRS
gwWHAhGv4W9hXa2bj/6tq12lt8XHYKk2N52KmZhbBL+vA10fhek5lyzhQ3HUVX6l49swEFjRWGhX
7CSMXbov4CfDSybhg2cE9sQ7LvkBm37g41Ewe4l/Pv3+Mfxb8vFgEu/Kx6Jx2+/m9kSRROjKiagu
AuwS5OI3fbP8ArhSEBzdF+tK8MLzcOsrh2QtoAti1qmQeFeg+eQnFku/kdbYWmHGKxLvDdBUc8Od
gtzg0IGvWDPGw710sMRts6TBB075UEJruQX3GS/jtJUcjBkv5SMAUWIERTGujU4GGANMcpYJNeMT
Rav+EfXY4xF7aOFcHYLNb0HSv30UbiBCZ25b+TRxoAN4M1vCDgR7BCJnG8En1Fz8IKL9J90YeuAL
mgWewohN8KOjNO2E1K5ZFlbQWqV+rVuvqN2JlU8bnGL+4UMo0cj8RszmyT6JnMsXAiY4VxaI4ncB
ETF44FtKNgWSV5kINKLoKzshBuYsjIgZqDRMngJ6+Ok8HtJ9o86gVH7Uv3sSZnkkeKDgfqdOsmPX
hq3MNCP4GV2Zh5rZ4rHcIwiHwu2IbrHOeHgolTlIgp3ikHr+2d6Ur2Ybd2aGRwYpbXZazdtv8i8f
zexf865DNg9sZn2qV6/rTbhjxhr8k95iz3ir11j20fCPH/I/YgMZdkzRPBvlCAl9bA940nAjPD8X
x4m2H39ERKTPdbU8TtOeVwzb9fB4vjYDgn8Y6dw2kP8WY7y1nqyhK805o8A9E3ZdZkpayuQy2Izm
M+sqfCHveum+YHgMLaXAw4mH/OWF7k1QmknnnOZINMZExBG1ZEB74lxHMBMlequ1sFwpzzAUZ9sd
ZnQP5A5MTYkJQLZcLxyOhXqwUalY+XNPci4aImWFAJGwU4sJFqNvHoDv1zu2C6+FzW75Mk6K4kXp
TfGri2C4o04BY8bf4cucjyybQObPBvS8MiFeJkyD0wMDjt4AlGb66dO4lA4OLdo+xt3RXO6CD5F9
jOreEeF1+9w9KuAEq1J7EuZ3MOlmdhIdLo5AgC2WsVvRaXfhIVZ2dbfSnIoDUbM6kBiPLXvPx6Uy
jh9Uy1mxfRH0NMGyhXv8qV1hi75uyU+gOiz1bJtYhqO/gwRo5shm9AHMlJ2GbbBnfNq84U6lazY5
590bPTwDReO9wl8BwCS+lxh/AELlfAJn8dt/6+8ccqJizwdS5xsUGx9E4nF8c8JhssHm2l36vfyb
nUpKnJX2natm6SQhvv2r53OLOgStzkOyWRMvTlieJII+mOqMLuGuTWWTQcqinfdqbj5l75tdVi7T
ZOZlGtk/ZvPNAYq7/c94zXUHtiRlWr7LEnt5653hsGA7EplMwRZHcmQaEtpEchrsnD6MJ411vTDD
a+TWlwSuteAQ8ECwWPiRFlZ5LK557muYRskg2w4BvU1OQs9KiI/4zBuxA1UattAzoNjgrbjtVwLO
46nAOwToglzRStS7cQdf31z4QEesBSq7wu6u4LIjzHQKpot2VNhLD+Ka41G+SW7l1ncyWYsFVl5W
dxUFq4rBbfHOCiHEWDEp49Ril+A2XfCSaaUPMrkb3iBjCEZZPuEeDOa0xooVK1rk86RKU1dkwU6V
078Q2X2oe9Wp1wlXCmXoI4JsEF/L+b1Gn0NqPS384J+SP8peNx4ZmDMwwvhd1WwgS8oNgkocecvw
dLqBXDiMsR4tY8qrcFysskP5lp451I2KmcHCjj3ph4FRTD+KVmPFwCGy2IsvS/kQr/uDSqACVPjf
5315H+l9KbxX5fvLi9c4XzmgOhIZXmbzAf5fIL+xWsESN9XHy3k6i1VzjS58HNl+Cg5TDmkVriII
BmzX+PDsgsOwe3kihjiASvOELgrJt2AFU3xVbzyawxuLjA1PLF3lIj0wPFscBgLcVugsJXHb5e9L
IIwbyfZN4/WYi71cRFdLUhqJNgW7+X1JGwR2OpgQszKOaK495U7mo3ML6a8aZi4uYaoK20tva4mb
J+tYX2nFTkCxoiFC8ULNaWVyBZhluLDIsicqFVY/cqh5/oCXrd5aKX7YyT0tKGW0TbfYCzsOFgy9
GX1x9XAlnC8vXHkifzXm0ab0Xv1Gl+xrwND0l4HwiZdnxcw/hYKeUAi2Oiu615vqtyLSTeFIN7Vt
TMq4qZ91AlJwse3+JktAW6XJCLCL2ZTMxRt3h89IvB+Re/1d3LS2tlMP0ISs5UY/MzsktkD7UWLH
JsJpWVkag0LZVOINkRWf43cCiZRG9B9zjlWzrwazIVwg9vr+FrR7QXJQ8oSJ8zoFD1xWc5Bdbad5
S2YjS2pbmUGnN7UwuW3KDeIPdbyZBHP8iu40Fc/Mq0IbJkTN8MRBrcVzCqXnS98UgRWeiisE2chF
hoQBJPmxXpVvjdyder8MTcHhMShtDFzEN/kY/ApnfLnqb7KXGgtaxDX9nWOryWaLbfHOv0fSw10E
s9rVd8L/rowUF3Z+Wbyr5+E9iH1hJSoeBN/vmhLlp7U5KQDirotgRVKzx2zxqo0I8az6grwOycI9
uLApkI+VzMkuToE98iHY67veZ85QqJYx23lZBO8eBa//To4Nw7fFsV2arPjiKr3LDHmiSyrbxVWH
UGsqgD+b9o3hyVTO17PyCKIk/F2wmlN1Wn7Jm+Rg8Fkrq2bA+cdHGW7TR+VJwTxqrQEawEUvDJkV
U3nOKhvxIdrZhdhFINDLErDZ0g+MfAizz7afn7TVCQiDP3gJNdiv1pvNtQQUssiVweSJIabMhneJ
r9MFbsCLqpYdHOlBu1oQM8nT+WXwO8b2X8oFNbbIL6yAjRPuArPRS4ZGJX5jcAtvykl/x4vqhqd6
M1fIAwcvRAATCskVwHLT7LODul/Y3NL4o+DB2kRudS5Oxko5Yi17HDz5S2JgiJ7Tijeirxx1w2ke
0Z1HN1yTZXJK973NdJGs7CWWs3cZWJ6y82QLq5cHLVt08c0bNR8eHjALwPwZA0MsovgQ7b356PYq
n5bx7c8M2RJWsmVKOdnhZqGYI9eZdj00X1fZT8/ElGwVBG4bni+VCEuwuhX3+QcsJiTBBDI8ngiM
fCAc0oK5BBbOQ0RtPZ0kcaUeKDGT8s1Yo9pm++ToKbesS0SV1zyytU/1i++1REX9skWwUIR3siBx
BBDv1U60BSq2iIrILsVj3zgxk5rRRFFA1BdbNp9QDjyJzra0gJ37cF4iy7fqBO9zwciNjjoDLf+k
ei+kN9Sn3eQIoifRu5Nl911ueSXIsjrClNaqbv2FbFJeJ3rNk2B9I2+eoa18tm/ZW7xhfTK8zvGi
A9lGJHtpdot18tauYFERM8mUn67xLG6Jl+1XVOoFWx9vkROTBjH09TsjbKJRXjvhHVz3F6Gftg1u
r+1MESNHcvh4jivjUH6GKx6tCTz1ASeEuU1hda2Zbhcc99DnnMI4PGHEwoe7VQ/sErLeRu/Avj08
Sqa7oFPr4AajY7FVT6ACmBY/Pzjp3tBg6yeIZSdorqfmvbwvSe0ws9QtPtmxF+h5rE5i+UgHThBO
GnUNa0ieE7AAwklewVt+F5TWeKLK1o64owxYS1EeV6fxrb4ox35TofpZ4cugUdneKo8N5oB55mJj
vKXBSt0vIZBwMgN/TN+LyAtsSDEbFOvsfAsXziMwC1XvGFqS7o0emSKe/qg0e7gx665u8c240pQ2
Ooi/aVzJGNIpvxwsOdcPkuhIU9Coa0GM+a5hUp8w6h3/YfhoPOI3GgYym5XAS2manPJY7WNqDtqa
0nrWTi5SKTvZT/NJpxp1Xrw3Pp4XVFpsicuKnE47XPooxKgnn/3mVezjpa9+q9+JaLLphFzErabZ
Cjo8XGYe9FS4XIyMQxyVwdXyoFHsZlZy7H+WjZ9fYv+1l3gwW0v7XBw56TLpkAXvJRwWicVFUGbc
+8tx2/SoU89ReiJv4hli/w09yep+S+Z/d2oIUo8oM8hVBG0CW7kG30PiiE9gDovHh9WICjbL/Z5I
bsEaEq+tSMJmidocTSVwmgBb1meVVWjnNeaugFfMmkhtgxC1yzeNh+CP1xopq/g+W0vnqOpae88Q
Pnr9V/Ra1TUogLpR/sR8NNRYLMvZvCFPi7miCTIHc08jnA/g4DL6ze/giRtEiQRtM1tQ3up7AkU1
8MN8SwKhAvoh27nk5+kOF3ZoVOx8GM7lkPg0mjZL+B7X4bYAy5jmEpbuBtwysOrSCTmrCCI4/QVf
E5920FY6Y9POlyRoqFvOacbSbsCGg8XqeMYxQBrWJSQIdS22LhUJbzhLH8ITyigRGqSUxd2qzW2B
Q4VhBLW1OF/+UnSSQ4Hd/WKDD3KTnwksF7NdhnQsh8iOI6w9LW4L5DWYHI1rnWkXM0hEiSgCOwKt
v0Z1LeuQxW6jDlyDTu410xDnePYWzhWWJ9CHHYGyW3T0yGWv5HZMRKsNWwMZEqQ6PF9H0klsFdsM
wMOHfDaO0JPaBm4sjiI45OEpbVIYvQpXyD8DeYXvqzLA4bixMUfqqruqX93xb7DfztP+/835//4X
B3bIL7PO+39/Ec4qcAU5+N+3hj+JOD5MvacgG//73jgrybVGO3bPzFiR5uBks9o8rnkSilmBju1C
s45mVfrfV9osaO9nzXpZbfU/Efvft/7+Upw17vWsdv/7HpJ3Wklj/o2//ydc09VnpXwzS/GzGPX8
Ehm98KfB//ven/VL+SfEn//4c4/5+9///cXfz/33V/Q/Cf9iVvN3s67/74eyP7H/35d/P9rMXgBR
LGLToKTVIehWAwLdWia5ZGyfPq4PWGVFulf1de4+g8Yb4QCJcdOQvkkuqfpyomvSjrsqGE/Ds27s
ADdQQgkl5aC+okOahp+GlJ0lefEpLrvGlVNZtgzGG1EyrqJF7FQ8r+3zMLxQUIU50fRF+nguMELW
4nRwU/h0SdAN5ALXgZvFhEPlIAjGi1FjCi12JNYB11SBlkbXaJNbeKKpFO8XUfLIurxfdRH1KYoT
jj6Vc1MlDdIs6nbwM5XJdtR/5stc3MhPaFGYFI+67HBXCGbhVFCWnVvjUMsaBBrtj1kjChtDYfqA
YgIbRmbxuuQWaJDHpLb1avxAFVKb6UTB0XYqQj8oaYuAwiiNGFlG8DsV2BY1RtvO2EJrrHsOwoR4
nbFfDisCkR9dLK5z2KmzgAunV2ZoReEvFfzzo7h1uSAE3uOjCuW7hHhplPjeR5C8JjmGTNd1JDmK
v/USOjNuJfTvgjtNzMsJvlxa4qT9xJny+TLAM9JIeSKbJixWg5kw6HBfKuAb/B4tWWO015GcaOPk
z4a3WBY6hlT9i471kIWQ7SAEjq8ffXjFTk8+2xCdcUZoathiVUcbEI+BPchTbyvl/OuhkRJvc8MR
5nV+5gmEp1A8CUsOjj/zfg1tJqL2CSSuTrN1rXwNo6+8FsRWsweOeRzZXHKnxi3LFKJ0cqKsfTyX
YbEqsn/LGObDs4Kwrg1pj7ensjaYBXSIHiIBzKFqongfk8zaNvNek74+oxK1hbCPixKSQq5DWpga
OvJE+wg1rfHEp/plEA43iimglC7APF4qLta6jPn4RIEMtimG6rDPFHLI0vzpK3PIRsqjttKk1sm7
AUn7OMHmDg3wYGaKkprfSlaiI/QCOGS5QhEFOTJhMyNT9l/Vh9UGg+/DNIGJ6NHIBv3i+Xj24RKe
Biaty5TaVftgCyz+yVnwE6sV0FrK2ZbMzigiS7YBQxPLRbed9HGtTRJPSUw1IMf1+0LnLChA0MqG
AVElq3PCscpmIKafSpkBdVXxQ4tECrknXGetuCwTWoJu8QJX7piqLsENg5ijLZaMSysHwH5FotgV
W1lcZMpBoPsX++OThUSOOGCEGOg2tvSwc1PY369/5Im2W2J98AEXJduYXVCXERZsKuZn65aSJn4G
g/ecyPouId3mogzPEOvloUmXHu67mO1wrCKAHxV1o3IBuhL0MGtZZt0ECh6QoOTjUbtppirethGF
SlZT9b2KBH/Xz6ge1gI+xhARdYAQOfBlRccMnzFElPQ/WUpqehIFjxDzXzPXUoF438QjXKa1oiqZ
vDkP2q11Al0HmKpBh6XEdzXJGDa0yb2appucHIeC0VTDDHFIRsjPLSs4rHQzXQBi5Qw+I2NhZ+SW
nohxbQ65SAuTDN9Lbfk+DNxr7GFHshITB1r2V53T2xPXIXJrR+mgy0COC5mAboGz+o8CNDJwiZeQ
bbMXHFylOg/ZQn5PgBtFiVklIUliEHZuKi/WPUWEOKgcOLXerJMu+khbPXYQ0W0k/OxgRRIxouBn
Ug8BsoQnLJFoJCtaaEy9jdNNLjEmjksqh0aQlnZX5pWLNetBJJVVVLXATnQcqp+VdMFqeDbQBTPE
BJfIHDJJ3HaqkN9o4eElBOJ+KbaPSmyvecVz0hLW3gxL2ngNfCIM6nCfFTSgCkP7SVmaxIQCttPN
aT25tKLC/iYunufFM2BOUS6S/3B3Zr2NI1u2/iuN89zRYJAMDg2cF2sePA9p+4XwkMkxOM+//n5U
1e0sVJ9G475eoEqwLNkpS2Qw9t5rfeuIFrEiUywiqGqd+AzJITqwRBbeq5HSpgx0wgAfh4JMpnbf
jMNGONmzPy52Bad7b70oAGfNdnhwPjNH/5xax99B++9XjkEPXm8ixzXXaYC0xDR1tMb+Jm+7Aqm5
L2E7eTb1UjfQ0jJDZzeHHbKJJtr4kf9iF0ZGp5k+BacZSrmGWDXbmwksDRel36oJ8fcwcR7yxDlk
3rYP0RuSAwRVIh5ejO5hGpqXpiA7iBS3wI04qCJiMKwpuJKJBdtgyl5i34q2Ua7kkeSfBfU5DYxx
0HhIn86I13IqkkPXbv2OzXTO4KN3RIcE2lg1chKrOQqhLfbqNg3YjbrKLogQng+djMqN02T3WusJ
TBXtUQ9AvG3OawOaGaPTgeRiPQUI7TN6jO6ktjrFqM1Yg/W3Ry23JoHqllQxm6t308Oyoaxo2Ijb
MZ+pb7TEOPVoV0RJ6mpNc7mce5LkJ3pfZmAwhGjVj8ygaaC989yKeWNXqCeKoWlRLs37suyJtR5L
8inDbFOQCHzla6x9SUiXv1RBd9UHIJcDqrBUxDETNEoYhCcDkoXQo2toTUQCufW9JcGJRABW2SxT
2Cc2XQ94BcxsucKCj6T55foTDsSMGaZAi41ypJr6/qpymnIX4oYGGq5uppGeMaRCANervGO+H7v2
ymTp30ZkRm5ScN3r0FWwWhi0yzEjGgaBfB2ZP6RHd1lwfG9aGmpFMgHAicWznzXeOvA0Q06i2KvW
1o9mnryIKtwTHAxrvmsG+vAUI0ZurrsQ00veJPiWuJjo2iWyS5kv2r6ZrFpxIS/3oqOBORkpjq22
+OYdp2T3/B+Op4bXqfO+gkw/jlDwb6BDNachPFgj8wDTAd2lzBCluU9R32u6ULXvnf1cf6gA6nIP
AJNXfTdGnnu05u55iZjgYGVbw+6uHAhkwwXaTAvqIzDclWbvhY5rxnvD/Ek79qvWDLII5VmBYqPw
jelhkfiZoUaT31aqXooaOshYGhvYZ+c4QPTZU7+sVd+CP5A2wBWkC1HzMLvuISayWMaIGkxZ7Two
dCsNHXZthc671QwV1Ve7yeKRJhYQ+FKNHHozhjGGB6U2t76Q4rbj9a9bFdY3xVTfBCJ6A5cW7Z2B
bgykBG3f262xDye6SdokZqVy+01fo/8xGibbtpHtxrEhQTaecd8PdxVZybvcinZRTPdKRqj4i6TC
hhR3mBWXEkjU2SZiL9D0Sy6yfxMOcjq4Hd2XOimIN+/9rVEypM+iZJ3b147QycoJGa8qByOjIX+p
of3yjJanhXfIoKcT+zvesPI50LMHDgRevv04mw6+W3lVEgZymtmc7OaXKIntLQ5wIhjlsYwZ5tgB
R62c1XmIFMOUCnyIi1bINetDrOjSj41ZUefclaHGcDthJQXb7nrthLZWR+AwXHRXw/Xoc5UYmP00
lSNX/oQacuheLMtKDlmm7xAijGaN4RJBfSX5qON2tEjwqzc5bt+r3q3cw+RWJ3u0w4cySdehGa2a
GqmiB9l5a1ftu+uXw1n7JLj5lCu+grwzvufq2izjc4NVeEOyNiOgifiw2P0RSfXYZiNZb7xW3qYE
NaEOUjaQ6dMUep+x6tXemix/2+Ttg2z78KxtlrJ8St9UKn6mLW8oRGOixfpDpMq3mlAD9nTNqzZj
5hpGcRMHFVwnCu6BM3etnfpqalvehVgJipIMS5P1aGjwU3F/C7B9upK7KvSMrVf0K79l51Tl83lQ
0bc7AP4R4WeQ0tkJ0kmRgcuVti2nG8uVNzoSIBugK1pbW5ZIjkuaah1VL4u/X90bPhOVNi4a+MEo
e5OqO/huBSvGQv+FYVPN/bhSIXvPBodIpaYXe9SYFb0YjnLSyI2vqlNl6E3ReG8kXhBqkBG8JOkd
FXmKUqih+TaRQFhjLXgyGJoNcfOmx6RZRdaAbnJI3Z1CmJ+enN40VtrsT47F9aONTEwmuearCe2c
EVr12o3Rpymr3sQxUo06tllgvox5TlaizflL79sKD/SApSySU7hxFObQoY+RKU4A1oKAUm+20scg
cqDDd8xq+TSKVadSYBvgfqRmYkQVTT/fI+GPsuNgCedOuhX9LgLVjeko0E2MmvEQbEe25znt01iT
i4hAjUL+wJnsPzTluc5IOumWjhtaQU4eNE4lGXLRcLAKcxcFNWPlKWrv6Sk8i0zi29BAkwI+QCFr
eiBj9552oAcd29uwmxdgpwz4pUxrDaVRQdJunBBLK+feoRo6SnU/GAzEkuklCTsIjaB63YhgEB2S
bak42WGhJsMPJYW9igKJrNZf/LLNC+bu8USeaHx1a+e5T3LFTBCgDe8pVtHOcsb7vpdU3jWbGeKe
aYVW3o3l0HsNRXg9B8tmWXJwsi9FkNNcc5zrtUcgWjD5n14NYnNqk5MU/R38zWv+8BlmMAUboet4
2HuoRUbynlopSWbEgpJHz+IHn3Jtu+kDjMRq01st0pKJ99dYPncS/1aWDE5m4Gc/DIfklki0p6Rd
fIq6ZwI5ZUuojdhlZDAOo8HcZfTpTfNR2mQxrFRaZ9fj0udrSnFTR5/dqI41/JIT4S0cHZ7NWKcO
cfkgafUoK8LJYmg947YdLPcQJQ8FESdMNtqvyEBTUdMcqFqKHp+5+gglyXDx9ucD725Jc2ZLwAtc
wJiBtygoLhzy1XFqj/WeqwAG6NpCp4se0amc4Toq3G3pq2FpZeDxNhHFxWbQbRxCaLAhmfmhq9HX
dfacU23bq8FCTW4EpQdcD0TpkvpQ2A6mqvrXxNKr/Gg66y6DIUP2BCJG1EeDr4K1HQTDTZNG+76f
r2fDTE+5h+5vnMm37tpmXdYB2sEg3qgkuCeSgNbobJ6sZbyjbBYmWzcvTuYygjPWzvBjDsMFAqRe
ettCzNU35MUHKIH4PKO9LQhfJViJeSBpEVbeYZRq0U5PhMMOWmwtha9herEyByuqMYNAK1FWEWZ3
FXLUD3NhbMec3DSq4B9IM0qjNr9mMFkmUfDLqu/ygWIwXTXxjRnHeIOt+L5A2FGaKAzLqdo36QIL
E8GjUeMQIZeQmewmk9mPzLG2/XywGrwVwopPbAvv6ZjMiC2GXQ7NloXyOyLlZuXmVHd5N0jOAL0O
Gltc1a3FeM3MVir3io0T+xS0nv+UkzcJxI0D1WVYSJA4jVAWG8xZ7tccx2hCEL53jUG14wxvOKha
PsSa3FXFHxuhqK7gzm9FlTDnEG10PzmfXviAxaGkJwWCu/M3cNrfDWLKo2GZHk2v7kDlkjnNu2lQ
1pVwse3XoMBbigXraLToPLIu+mgNmkIJzICkSEjMG9hWJQwpm6p65ZSjwRRI/CKG/VZbHRAzC+Gp
4eQmMnfj03KGx7lmptE6N2ldIAVoPOR8EgHZkH5HbpzfzUj1TWh+U7HUsYoSTrKHK4fwLDBOeAMt
kDGT52COvUdVMxAZGF5NNL9CK5Y3biHXhcJG1fRINdNyzB9ny/j0Shl9Utt8q4BTWjpPua/oalrN
N9e3N+3Qe1FtyC7rtqi6eg+8SI3huA2r+M0mFQuLeDdwQY1tzLxNR1uNpeGsUbhMOb791iSSR1ew
ZdnEuLAaamvYculiNGETczpk3iqX/WdgJtBiUYoXAbuTKagDXNf9PrIzuR09lrd8kh9Z4D/nc4J/
JbssVgyfgvGG3MA3TzYDxFbdnKvR9ph3Cbl2iAFAkFN99IO9W8qMVVGTVTo59nzyfZJcEvYtxVzn
214G1yx0yYkkUPsqLHOaGx78KL+iNtSjQOqJKU51r1y84vt0bKeV8vxHzw39TTCTXdZUzbOXg96b
Kns9FhW21MJ6tIHoX+XSrtdZWO5cYYgdGlWzxP5EcJPmOkePZ2Tty0ejhjpCxI0GZlYXubN3UR5Y
mdvtAsEm1MPJaQU5q5A28COwSzLiAp88pV4fsaJ4rU1QH8nKIiwJ8U38vcXe4hgW9leshX8bJ+Xd
bGDqHExr3Pqaam/2cLzonI287UDtVmS8Gtt+aplZ+nl7Y30OCE80C/+KirBC25uutdswdYAomecb
b7YQ6ffMM6Lkoyb0+s6jHU3VMF05vfviI77TWP3wvNjTRpXiF2ED8F09h8pN3Lpd/Q3cnc1MjVZi
KK1556PEmEua9VXAtnvp2heGLrahaxGsEIXufgimG28cLdBszEhVMLGRq9gcuLD7QTOjQZhMVgzC
LdaEeJlIWUexcrvuLQzFS1K4ap05VMlRmb+a06z3pkpPQUAa8DRgP7S6RWTZtmtNZCtXTRbSQtJs
tpq7WnigGEJNnyOM1LZ570RH4CkhOeY8YOpwangFTUfGDWkD617i5YE416wVAaQwiWlHjFzhVon0
s31iGu6mMnlXxWh8OSReW41Wb75AY+Ul5XvijB9GK27M2jlzrb0b+GRfykAdyagititvUKw0nIM6
s7dJ/jpSFe+DGo6MQM2Qn9MBI3+C9F0PLP4ttiwuJOBNnZ7rs1N9ZWHOhlR6yIvJnCQo419+GU31
PdGUGKoWSPPoK9C1l6eHletNDKqXIqIfpjWFf37840nLM3/f1ZUDE+Fy/48vLz/+Lx///eNzX/O6
ft93PSaMw06K4Rf/5AKhhNAWLzeXry43YsG01T2+1t93L19dvnd59PeT//a9v929PC+ANgPEW9bB
ZkqxCl9Y1UFa8tdMy5/4x5eX717uz9bIQ0JfkOTFI/VJcbzccHThuP19X8zB/71vL6BEfDTxq6vJ
S0hnkhmF0Zgrm1bmMUvh3sWeaA92oK+ycvL2wWhBy/GYnuq+UsfIiNRxjgJvTSw0kpXlblvNfz6Q
Lk8BdMjkQVj73z9wedrlrqAptHOG6HT5Vqxs+ziaREAifUjJNLDg9lyed3nkclPomn+covMhiS2M
206OoYuobnW8PNyaSh0K82uyTYVg2O9xt5Imuo6hiJ3YOEDZWmhFbsUwn6BW0ihLpr920j62CQOa
vp7qlUO22vFyY44tgoioqGf0jTMKEagzpKx9jwKtRe4pup+JjE8pF3C7ZmIWNQ3jQiFgiEfmnqg5
AhYWUBTJVhwuy93LjdYD0u3Oret9HUIGlj32hssj/SV+ISjzn9lAV/73z2WXbJmpc44BKTq79PIb
Lr+7DJcMhkj0J/4cOKX/9e/98a9cfu0fz7k8NLZMUuQAB/b3Lyeu5K8v7/LAX373//jw799Qekmz
87vm8Pu5f/k3C0CHcVqfMskGGGYWy5+nASkoUhqj0H8cbISLpsRn507tOaX1DE4KekYPh3GtRUzr
8iO1ZbV3q2BJB40ObjpBGI6S+iy6galSyhy/Dfd91G+SNjsQigAdtQDlBWJlHfjio6+NX44dQYiv
GMTXGVv9mp0LFaeiyoZUIByHnhgzSzOg8vRza4QAA4Oo92GrMvsgaJF+e1vTePOf2IAVN+nAkuZX
ZDJKw9iQOROsy7CvMCsxrO/zGuEn0WsrewRq0MDwyPXPPozFpi7RQLEXIEmXrFRadGvs8qiLnOKJ
oHR6RRFkEImSoqdLtmbTzby7xa8YZzbc1lE+mm5+y/a2WY2ZgRAhTvYZl+B978j6qiUWdiWpy8iz
Rk7l4ecqursMbP+qioPuZpQMljommNJiTNctavAs9I99MRIUmGLaSgRaYjWXM6cWUBwXrTLcjwmh
pFeK+q5gthgkt1EwZys9+0hoZPutwtTbzEnlrk2fuNYITvRkg/GNiesNPQwghuv/SJFVtsxB1mTD
4iDqUPSQXerM4qPryBCs8+bTcLdplrUMGhUT/TS9ayqKbXLs0FBH+HUD1KAmw7WTrd5dZX2YaYd5
tqGZZk9yrxy041GBMKC47VPkhm5W/cBlALrag3NSt2F4VRG/sZZpDBBcEuPcp6wPwi7GQ+VSO4TM
YAnjrU/uIG6YE9R9+1QZ7IsllWmbwzCZiH5iGHwzpPI8WJ5CPwYat/WKa9Fa1XZQwa0w7c+8Wvq2
vBxy5/CeZSZQ6aQDGZhjjEmD/JebxacsGDCOh5W4jnJ6aFzOYArFgvckM29CKCOW0derGiD+pkIC
M5WhucpT+Wq01k8nFfs8xFzBj17TDuCEieY7LZzH3qnHO3qPZshmLVUowBwi0PYuPJqKZshR2MaE
aypND9KjCsp9cXKDx9Tu1T05kb+UiYs/zp5DNig46nN0u/Zb35Cz7rfzj2gvQkmZMJsJAQyLrtdp
vxgGLoXfIDZeRa3XFpj4rC7blAmrmqXlzHCFPauVM9JGAtvkrrFmjGVuitT9Cvs6eilobwWBX66j
Id5WA+C2gL7uNtDB0UjjA83MZ7Oyg0PFOyR8S9DqLNSzLNpzpn00cB6LqK0HbHW22vdW5O3bMrgm
LrM+2nbOOlLoIy2BawMT1tj0b1VWvxslr0CXiGB1cF8W8q6JRko/3u9ebHrFVtDqpm+ZOuK6jvEJ
mA0tPEEesxehw0pjZOCJCl6jGFH1nBswdSLNphMPcBsF18VMGqvB+UGisviiXENRYRxyH4Nv2J1s
FHYDxp6mBqnEcr61Bmh8pdAhmlpdfWqHtkEDIXFtOcD3bPRtktYe4pe02bqEVT/qtkZlmCCU4b1F
wNxG4oY9PQA/ieh2yk+tG4d3bsc1OWQsZNtxuB0t+e4lvoEaJkd/aabPkx13uyalDJeRq25IEPpq
aaF1UoHEMJF3jR2vq+qSu7gtwQfOFu7ZoOPsHvseWcx05fd0plSIaKofgq2aR3NTEnn11BUDY8vh
qWoaA21p9NO0OovICMvatgrN7yhN0K0uv5QpMRqXbnEiDr6/qvFMZ41u4Z0kJqDzW16iuTaboEUx
SuvDHptql8OoZIyPEnacilMeDi3oPNSkCDl2sxBqMySYKqAB6RSlsUNm5cG0AAspEd0SQTesonEh
ITC92waJ1x7a0LitZnRhDKueuznD1NTfD01Dfo9H72MqJfZCI7SPg9d9JZBSabTl32MCknCoo5xd
mkEqV9Xwrtd4kBSkzKqdTobyMLZ17rZPOlr4hUWDx3IXDChkZaMaH8fWRA9ux3SLxXo2y/nUIq4h
B1VfLyIzjly36ONzWs56U2t9pk96K4yLAD0G2Q6Fl7IDsHZHyjUAwzk9TjUftD8TOh3GwGnKPqCN
ML65pP5CZBpvU/r2x6FksKLJuzbHxMI0XPgHY0zfBgSv7ji+ZQ7DdMNJrrtZoI+esFo4JhYmo7ZW
oUIKP/XTuauT7Fhtp0HfZ6VkTc39D3Joaea3WHyd+iX1jBjNTPnoMNTKZ1JGK4crsxbut7Ocqo7J
CCfV53rgBKJnx25vHj8Do7oZjKkEmsNfn+B4lwaWbE9jQa6iJ0IylUSq61cHdDm6QogAyppfp4+D
A9yOMTM2qOV7lwdmDzZe5dpPRdOGJz9Sr3EG2TBZQN4XfPeF8C2HFDNFmD9HIopANtf+cbLH10gA
qmhyazpKdnvIS7iphQo3SiMnSNBBnVLA2IfKn9fm0j0MGnM3LjWA4VIXVNSRXlPI3QW0/Tfa9uXu
Hy9x+YEmjhnMbS7f6IkzpPJYXrk3yCeRZkB+3MFYe3jL0UX+0GN7KvMp37F9nGk4LUlmnunxJYP0
4qpwcmstfQGApPZ3OUxEXb9ZIdp/6aPzvGzpLze2x6FgLjeXu5Hw6KBTsBECQQRTGryHdjfOf7wo
qyG1d0M+0320HOGpzfWgJS36iiRkYGRLEVGZoEt+57L97XvEg3PddDAY1WbyJ+BaiJIeUWh1qC+h
hoddR0F3oVj/vmmWjXMXq3BlMHFe2RXDzr1cYpsuyNYwJf6Q1Xd3YUv3C0Y8cRVSpsv9eGGLzxXd
GD+z9s4l2XBeENMXMquuH3qi1Q+OC7EInnl/nJeYQ9FW2WowhoVUBSz22JW4zupCXUduwQLhmGQJ
dIV1vHxVG8I8loNT0MygFRsukPPKspa9mKLk4N7lNVy+cqhvyRNAwhXF51JV8tgutGx07H3kBAe1
IKzNFNFvWEaY4DNpT4fIemAsQoSV9KpdlHhA2Zq3eWCfR62nV4wNyDzzCmMdhALLjttYx9KU1rGx
EnKuuIZetQ7qA9dkqVzQybAufTeHFgDxJgugKRAK7JRM66bGNldWTy3DHPOuDIJ4J7XL4eRT8m7a
WPz6zW7vlgpDDgFi+tmiMcSHcblxibde1xkNEeKc81PeS+xL5IRrqF6ljxA3iVE4c0N/9VC0s9yN
zEeP83Jzef8vdy1aipmmmcPbHQLQWz4Ddm5/3vgjDBUPrcBq9gUK3IyCyIwsRKXDruhQvFRseP0F
JPz7ALzcnRI85cU0B+uu8YilH97KEk9dPy9c4mROmm1kjJ8W9njWffcwjOXp37XdN5HdipEAFrEh
vormDvDNkCsvPWvgk+muSDfpxsUdZrzP3xEFREKbcIO8Gp7jxn+qPsVTcWI0ZSzZbounfchgLids
iImQWrnn6Hl+Ay/2Pd4ysQieoyeN1mPnThBOV/oXEMXlpCTyhwElIF18SYwCpivL3jAEgW6dAI5k
Gv6aL8AxECRbFvX5EZ50PQB63XbGDqpj1O+Nh/m2/Sq4OyEbvLIRQ4A4Ygb4ZnL6yjXCnPaVf8ph
Fof8i3CbB8xoDAk1bnCEN845/pRUMdhTfX5oRs6A31ic8E4RR8LOuR53OEJMexupL8Qw4G1LQKNP
8u0egNUmvusYx11hM0Zo8UTeG+QTbOfJApryztNXeGeeUacBLtjgj4VIkDF6/S65nGUr59H5JgHn
Ubxbx+CRfjx7vQY7lgV79yqIzuwZWFbMt+THdBt8j3jDfwwwsNtdeJYk12Lg71bk3iiHQnJrV2ui
PkLk5GfgszP8e2xfrxwHOOBJpQmYGp2zU/KJ47Jc5cFG2ltirW04Shl6C4y9AB46cVXFjLBWyOMA
RQ137MRYN5DE+/dn1Ba78TMk/+Thp99uySmr4vOEz9uruBju7Wrvu48i2/0F1373Ryjuv+Wdvivi
vG3++Q/Tg+fOvnAKi/zw/c9/IDwxCMhVnnI9pKlSqb8l+5bVSJipJTFqEnEukKxs0l/EPO3Tz+4Y
PkA5zdAtbI3gLnbXk97RVnTP3vX8xRHCvhaNXrawXYj1lsRgsW06iGzhpCbkfHiHIL+D2TmUMFTX
ltiJJY7KY9+wM5H8vUI0QRn4Mv+C7rfVW/0GheMaD+i+fOnvkwf9VL6Q2oL1b13/TI4Qa1+zDxuD
y44IrCPXfnSYBgcsxvq9tZuYSOzcexYztAZ7ZDPYqZFP49sndSgkwpRUkjVnxwrMG8rS2cYd1b64
12CYR7rZZ4e0oW77s+6/nSd9Bscb/cKYgKHB/YUDSs0r50SVtgaY9pZ8IoY0vulbI38dHhksPBGF
m2O1gVXMI5zV8BoEsn6kZCS3bIOzuueQbRk/PiA2q34gsfBuiu0NRgm8uvSGM96/I5KoNzdmk73P
PtHqb8W99QIFc+tvwp/zp4Ox29rFT9nCaTRfPWsTn7uDsY929g2+UPu9KVfYpzZY79t7MIAInvUP
4gxnXC8omzbInTFHcp66uAE+k80qPhAVRXeSM2y6XRAAT5ax+gmYLHY37A7W7Spe74FZAvtkgh1h
IDx1i/HiFI0rcOob+cCwUkbsdM60yKGLL/QGDltkfDfTml3GWlR7iAwH/sRwa93Jb60P1X78oATn
pXIB36lj9Tad/Dfqyh07ty17873AMbReQAs3b+odJeESuXVMdt4fUQxf43/CzvtXR/4C9/9vB75j
GtJ2XMf3TdK9/5oSDci+QdFlDjcmkWp4lqL1ssZweD27/isBQ2AlY2hd79hmUDZhNHrGkdQsxO9F
q/y/nIYEIfy3FyPJ73A9wyb74O9noUra0akJUrmJTXqF/N8ahyjfTLxFINpw2HD9WOOzS6BjMAe7
LdvbkAEuNstn/CPx7eXl/P8aU2ES3kC0w/8cU3Ed5/nPpmg//hpV8edP/RlV4fn/YXuWZThLxoGj
HJNEij/D3v0lqcJXpu2x0TE85XOk/A6rsDzbdjzD9Rxpsef9x781BcEl//yHbf2HzVHFqA0BuzIt
2/5/Catw1HI4/vVw9aW7HBwKBZIl+W9Zx78+HkiwZ1mX/25MymIuXkhMM0SJz2CMAsOYvqln5/kU
pRmjKvS2NKKlIHLThGU9x9NzqXSR/MpEbxc/GZCK7NkO5jF8aTvXJHxqDJIh+JAQLtOfjomm4aoY
3WLPlNqnhLWnAZhjyx4uecwDF9BJk6bZa9wa0lwzWTZQD6RxluA8j6ELjQ6/9dtMa81uxki84Nh0
/ghs3iM6LidgyN6yZwKLUFmDH56nJnSck1kUy5U5EvpJld0QH+vB89xd4wfRsEurPqavOMxmvE50
mgGEShmOFWyNkRm6pd2vmMsvYqcuN8d5F/Rd+hX6eA9WojPwLWfagxbVGSNmz7nurRe7U6hb3Uop
F1hxJCAwSdfJlLl12AxHEI/9ConwKu0xL7SHJs25llHBZIH8sGnYZIewFpyETaohVRAT4kiwThqz
SpqyM0NZwvQ51i4KyshpmmA7RVPy2bI9FnDH6J2dS8utaYkmnrSIUtM+PcgcjQDSqdFxxVuO6C3Z
FoPoS1okVkC/pwD2WZYug1BbwG8bjTCzXmMrtbpnN6kC97EJBrf/Vq2snkeOzW/ZxEG9KythkU1V
iAV8plp3KcGt9l3bCOE3zGyLa7bAoG7cKX3ucvSRFc2KZtMHAzgqQbfXR71DVmhjK9jl41wz/Ws0
+o/VpDLxbCcReShDM4vx3i9SyFSpg9B4HU5xiXUy69n551HjNdAWmMUi+Gr74i5O8Hxs+kSjgaka
9iZrG/sE8+kpc4at7WaBBhIf9PldrOZa/BpDjXLMcEWLMIT4Zi7vScug6sq29Yz+iRFoBm8AZVmE
JA8p+GoeW2RUqyJJk2+D0og+RF5YYEfDaGILQXWM/8Cog2BjdNpX14gvK2tf6dI2t8ZQdww/fZnE
wTlgAz+9+PYQlAefrlR7rH0vMBGd9hVy+00ZN5ZGUNDaCkxlw8wl7GUH98eLDoZeur3mZKzmAlml
UwMfy/uwWvuGP61NdCW3KDaebdVQtEnPXMXl2N5UlVTniLUIHEVBa0eC6UM5gDAYPdems4ppS3vY
OExB4H7KcHKe2th9I2DY3JVpHe80A8Zd7+N4Qxtbc7Im41YbmYtCznZ3sg7BUUgcQ3Y/2jCsaDSP
FU0XbMra2bj2jNO4qbrzUNTeetatszYT4ay7Hm9kEIXy0Y/aaCeSWB7RHODqpRmOn47N1EiZdSx7
86nvWlBIxaQee8FXEYHdazMzkXYbCttfQohB6usPp1hi0nu/LG4rq/nolD9/53aJByvA2uMOQ3+L
lpcMvC6nrOjacU34THg3aQiIo4PD0yiy+CFPmvRj6O0AJBxaXcuL+t1g2bh3tOun1whcKB1doDSZ
7ICz1gKRrtOnexlG4bFLjGDpmSebJKmynYi8CA9QI+sz2gLk7B6oJF2xfx8I693MJZZY03IkgaP5
SCk8w8nDOveAVty5FrqfT8Khu4YeAkaFo1DajiEY9cgG1zpn+a6Z5eM0gJwo50ntpjHwrmJXQ7DU
xmEetHOn6UISgxw5a6fI7FszdSoCCmBbev6snxu0I7tMtVTAQ+YAYc2NZ2KO2ZuZKrjOtKF3Qz8R
3yHr/CEpE4F3bmmfjgjbm4I2RGTncDUnPv6byUuGtcRlAhCearhsk3zTdQB2er9lz1oiJ1e1AzVL
qQIiwuC4iEtbtzo4hDa/EjzkbryM1kBAgtON0WbOV+lRv7aFW4PUVzEmUU+cLKdVaMu9aT0XeMAt
pLt3c6Xi+7adK3RcbLdivGJXk0dsCLJ7msU1y7nKdbcx+RHEY7VCvruoYjUT2JXXCHU/aY2vNoIj
2DklmgfTttBiljDA59m7iWNjOGQ00XEjTwFolIIIanpxq8Y3+RsHqltTK8IO0sJcjfE0fEW0J2l5
zAoue+LfjmFIRB9yCqQ3CIymSMc3Yc3cJzftacd65aOhquA41OW0ry0kj87Y9VtkOITZuLnaT8iU
OFYH84Yoo/4UW6rduQiVN5Wjqp1Zj94qnEfSFZNOH+PJn7fo5AK4R0AjC3d0SFbFWd+bgs8Op80q
ZuRIa0d1tyogKLpQoWIISAqMNhv70DaonyOm7ita9sY2J9mdJcwZt13Q0yNnBrPq+V2rVqlpVbop
Prymo4Qpg3LfysE5d4LxdIv6+MpIfToDLn7rIrNA+WdWefZC3ENBSERr7BErGLEgX8tGuec+NeCT
aY73quyIjkIOuPODENsbiVrMGxZhixvDjpxYu/2O3JhEWh18UQTCU4ML2JNJvtY1tuQgHJpDnFQM
iQweLYsR1Gs3sYy3AZ+q7F1QZRT3XTO/+QNDNi0ClzYsZKUyGLH8DrB2rKzyMT6Nxbovp3HttHO7
wwUCxEAl+N9DntKO4FSTARLbaAzWVoRsnRkywi6BZb7WNgdTWVTw/AqPdJ4Rh0jeIrWSma3wTjKX
YltgXwWt5e4SRbDG/+HuzJbbRrYu/UQ4kUgAmchbiTNFTZbk4QYhWzbmecbT9we5/q4qne6q6Nu+
YVgWTYMkgNy591rfYpoMMsbB74fpUMIsXTyUDqOP5BtmSDSE7RYpP73hSvWnqOlo5uI/2RlipW4Y
QFM4GZ1/8SjYmIaBWRPWaN+VCBbYdkzOeoZ2uzmPyZnN6DDrwSNxxTjLdorJJKDbxmcoUuIzLYay
Ilh+OWMzsKj7841u0k8Led4gZJnyMXIA9xmNpJpMbBzH2XM3zbT63gV+dGSF0wapGjcjD/ePUXhz
OYNJD+778W7I+OaWlCAZ7sCYdAWdn9Yb2SxRn+5FBbETBSTbpmUg7KXP6b90YbQN8mbeVQ6z4Dit
EJJbdcM0hiJvkDXgmsBaNnlLSkjY+7Q1kDJcJws8UG9iYWbeSWxNVcqr0q3p8iFL4X1A4WoGf9xU
yVIQoET8hrIB71XjhFknmPW2bYx1S/cU0x6ibXw0I6DRaIZ6kTP7MoFnuOxI4JFIla4cCl/axnx6
VY2FaR7UtxiZ987tNAYhF7tTL5DcoWHGhZmOKdpFHDBOhJo6RRUKqyupATQx2x36CHmSjfhqssHG
eutrapTGm6aHvDwFPS0zhIpI2FUI/xydaauhLjiLP2xEj2/EYgi28annzr0r9CesnfyXCk4P0kao
zp4V0kTKkDAXkGcYimI9Vpx8Xs8lX1qdu+1Rx177IZE4g9W6m9ATIYOV4HPrgk9yQnves1zQXStn
KEeRzWw3Yiw+pWXAfr1yvycSN2bRgWAKgqQ6yMER+77AqdVUfXDfYjBj+lyOB+2nsFIQUyHrTOA4
BFmwF5PJHkeETvSmIG+xJFaHsXHX0PeF57Sp+G4HvbwMU1Pup1EheaOJeuXKLrx0kydvAg9TYbRw
bbh6EFdDnoDbmPRYvKgkyH6V3Jy+ErjuYjPDPVZesCVB3sqFqKKtEviPT/RbBblvnNRH2+DLuWo1
E7KnsPa6bDfSJEc/Nwp1jFKxpHSlrH45N74FrYUaRQBtN/hM4EOjlp4hLyOdH0sS50JjgqPM0zoY
5e+N/v+vO2vbvDcM/+8765uyj9v4tfjbzvqPf/U/O2v/P77N5pGN8O+tNTvX/9lZu/8Rrs/GGnGH
sH9vuv/YWTvOf3AZSEE4pJLaSKP/985a8oLG9YXR7K6FcIz9/7KztsWHFEjbth3swK7tac92Nfv8
v++sY6yDfRnbDe2wAT1b1BqKxfmpXtJdOvsx80aczEUE0HNuMLdMOekEGbUEvngR1cslAlw/45/g
/pne+DZxKygrpq73Hpogf7aTDE3QiGbZ9a2tQfLLjtr390EFeool+5jbxGO73R7/DGQH2XzNXHR4
DPgHdgXkOfVNDlPns3/XRnXK6K5dA0y4HZRfMoXztUgclFE9cbqDZa4nD0E2S+TNYujpTwsypmqN
Q6976nJatn5BTWcaDqLOX1fnxkG5zVPDNoBmKe+1xOd1PVDZMvSRWJBxEtTsBuzC6n92XKXHPgTb
j3mF0DayaysLRl8OOTsqstcq5wWojE5TTYTKXJuS4Ol6Ots+AybCCdD53TVze2Bzwx0TMcY2HsYD
WtE3vECRDe/XaCtEKK8oQ0vp7NJyqq/ymDAgSiiCqpiTGVc1u5yy4LqIiYVAwLYcehVs/VC37Knd
b3PqOYe/9Iru/7tHvvaS/tp64QShxSNdj7OEcw6bzN9PkGT2m6EcKjgAjnkSHeSC94fMx0nrYdO8
wq1nyMfp70TPQbnMIJZY//Fh/vOxEH76X4diHEE3icVc28L/+6Gw3ospTNPqOFr0veMKwD7kLlK7
rP4+lPmzZYqfsZv92yfwofm0fgKadVH7MCgM2uMPn8DSK3tpI5UdWyu+EXUKq+fZDhYga0nDqi+b
/cy+cEOnhjlPA5XeanEsB+yZeRvqWJfLyz9/DvJDw/T9iFyjhc1minuBoF3313ZYImSLKb0lRD7i
g0gKiuXWdDTsR/h7JfhUC50BQQrsllSCL7fIlp2VpacoAe00OUqS/2B+DhPjRaUYKBqkke8vtYr1
JoewqDZIPv3zQTvrQf2lh/d+0J5rKxqJPl1n/8O3F3IFxEWecNCMpHcxwMAu8edtN1jMwRJlYwci
9tQZ668UOPgXQ67DOBAQGqmO0d281YrpvcM+jVlSiR2M6Ia4fs4CNhgT/aiSrrVMgeHX9JxKZoBs
vbEvEmy8maz5OyrL29pbPwgZv00W29zAK9loRfJR+nW37TPz9C/veD0xPrxj2Aq8U+0IQwrwh3c8
YTKM8lQwaugws1kZbJ46Jth2fI78Rd44xoeeQNqGkG5yst1FXFuWDUR0AdZbjTqkkFxZH0O+0wqz
tmi8XQyLJZ4YocnJPA01UsMkuO2DFD1jxU3AVD2hXlnwaipMKl5fpycvRdpUeP1rXU7LocEQe1Wy
66R1RuaOu3WH4N+uFxanD2+boZqvNVWb4VF/uF4yu9XI+7Cjdo15Kk1PTrhc7pog+271Qb+vfxVU
34UEezK1JI0Bxmm2uIDacNmZtgFqos5AaKCv4569/Zev5P90bGtHWvoevW5Xfgg9bmokDV2jEjRx
B9EAj1yy8kvpNywJrXqqLE3SDEKo9+VADnDV1UpCChWb+Kwnch6mZLde5r381uroO5FHKYNX9cBp
Sa8Pwx81IlkO9tL88lwBLEY+LWY+eRi1fO++Du3mAMVDIEJqKH6x67bJ4G6sML6u7IpdcRJ/i4Hk
XP75bdv/fQvzhFY2dSB5z1qJD6t8GiZjHKqKaa0C3uplpAm1Cw4Z1WHZWuKHonY2bgHxs3POJuCH
BUUUsLbokY1cDqOAgJ5/OaQP64prPA7DUPpQytB5YULwt3uYG7PpIw6LTh+uHSbXy52IlLtv8uJY
ZNo9Rh1xuOEgznTmwezq5jZGXkoT1v63I1kvw79cpu9H4tnwW1ymwK5nfzhfE5p9VmNxmXYxCDH3
DUUjTNcs7HdxglZZch9KZ7pmC0bpsBJ0lYlj6PJqIuo5WyO69HPmy2Ab9YvaedLblmhA//nTcj7M
634fo6N8o1j5uJusn+ZfBiC9ytpGlRO3kta7xdJs0FSlG9eUL5b0228OU/lQ5Gcd18Ghir7rAXuQ
x5ACOHJ+S0H5liYQHvzqLUU8/mkiaFDQZRoSP7+XFvEhQSxx6xh3dQXlwzmR1nPfRxCiZ9lesolq
z28IutIAJf75ndkfloX1ndlEkLusDFoq8fGKHGZkxWxZCIt1ZyQC2HeiepjPse8jrmiL7MrpoCJK
8Ie0+CkrMoTDgTPnJ9z4AAc14Gq2pWli/cs1432oNtYDk9rlA3d8h1rc/3CCDqEayiXQkNUTs9fd
jI4DRyBr/fzkiTEht4Idb5wuj37g2OsHiIqaRxwNu0n2OUVoyMJGY2zTToF19Ey8KZl/HF2J6HrJ
gKgjZ1S45+7EkNc7PbBPHmKfPA5LHeIs7p+cSdhEPCfWawkRwHPINMhmXBSpW23dxQbK6NKwZnA7
ll7+0NcAMeYS5mZXIj2vZTRfm3JsbiK/ewuGfDmnfU+AZmrfFQPfY5diUa+6V39JLhPbSXL0yi7K
DmYd7RtsyVYKzKkrUeQGqzQw4EAe/vnL1+tp++HS8ziZDWn3hmVcfbgdU64G46It6+BSfhywn7N6
E1K6LLzxrPfUvZMPD4EhU3Mdi+zq2s92S15XO2UzCYN2s28bCB8mnbyjdp2NF+XJPV1VGhtlRSJa
8RMzQ71Tbvg5yEx74HqmCWka8mUoM69GM8ZknmO2CtLA7GpR3VVD436tIIQHm5ad003pZYjsyTtM
QtrTSQME1CmC4DgPDiI5vOxlxMA6Q5xD7bTeH6bzmNJP68dfY6u7jTei/A9dTYaRMBj6a5f9U9u8
Ri0oqmycMTuskYtkKYetCQ9d6tDnsCIYJEETHRzkdBjP6A0iw9uMmfnmhZZ8KEpEOylEoBo61WKV
CXHME5l4tHr++QuyP6yXXATw1XwGv2xQfaU+fkHCFCQRZnxKVkyzpStaWDaFOFQThv2ZDkviQZKC
PIVDABmGmIonhQEBUX75EHm0fjMt8UGAU8KjiGq/bbvtvxzhhyLr/QhZx6k3pM/jx01BbElOIqtF
s7TWwvU4wM8Nw20pWNvhCF6NXGZXcTzvxqBcdhlslquwLr/NMWWyBj91hdec6EIcwrgaw3/7/Nje
fzjBmY5rX7J18Ixv/A8n+Oy3Xusi3jv6jXT39OhpxvXjtyxBDxxIgIoV4JWzxbDtXOSxA3D5kC+J
vPq96EV1uPnnj8v5vaP/+zW3jvq1AOcmHA7tQ1WaNZUlB/yLh8nJ5MZz2vQxnyi7bPIVhwK6hGR6
EMXFTRjH0T6vftLjrV6d8qudMLIoHaf50YPMtqyIEe7iR2em65Qz/Tmge7WJAwXPIXbu4aNM2zEC
kelxWwTMylUx2FhOh+wl7AMiuqIOIwmTrUYj0su5qqFIO5dkat/KqkwuKimrQ9st94GEA9GGQ3DS
fJK7KER3tZjB2asm/t4kUXQzeVAnUoyoW5NQBXvg+J1E32NDZ/hjOE6yppFq+j+IpZPknLlNdXKd
yRzqIjz3GS+VGOLRPVfXeOLCR6Ngu+DHGSHcgI6UQR6fqiTAtFwCFo+G9hdfNzDPZHB2cvbfnKYq
thmouBN9PDQyuEeKaEE/iKZI5r53LsMYtWDkJk/S/8qHHV2cYnwMBBMyPZIPiQsKgAUbaBY5375R
VQeZJAuJstHZrm8Zdxhie2C5hXLjy6o5s6B+s/QIHHlCVskEZOstqP5y0DIQSulchHOCFrXMvmqb
/O2YaRqdWCxcbJuK0zK4X/PC9aj14k1q9KZKLXVZJn865z4z/5rV92B6yB9lj/fURAFxsE2gvixy
n7oS7vgwg7SVv+YllY99RjDfAhpr1rPFuBb/8KTWNUT5e8VMcvOFm+AtRFBzsRPv2I5dcJstqLW7
AphyMo18k/6wkyaRcD2YtzYRtoVKG4IMuqm+dhcrugdSUG8cF3iadO09uxu578DDsIj21nFxgUI5
ViA2cCFeQhvZ6FwVt+1IHHiskMDVYmqvhae++h0GrCQsytMcmx4kg/8Df3q1K/SY3tADyil6gTfl
ydQ8sW3Od6qHmi+8GcSFVfrE7XIuR0XZHVUzvqE86Pchw89r36sQPELKIvmhuqN5cWG8Td9bt2dn
SvODmcdnFwEvmS9c0wqXFXQ9XC7smpl4rcbmSp1dQzpHPLYKL7LeS7e5iCSLLgwhED4l6a5X5HHY
NrlpoafYF1f5dFCx+yAdgJ+6mKhT+wlhRtkDHpgw4SEoCE9TXgMdePdO6xudleJB1PY5Gtg2dnL7
u+huimCXmJ48OjuXV77SpFoWNh37SJLiA2wkaOxtaC103hqPGlFjzGi0M+01ApcdPZfPgV0wimgD
UrgGE99jR/OuGKgT5uW/lEMdPzSAJYCEwQIISjEQwj7bL07ABRnJZ2mF04tsUea6LYMQScG0wVQg
r6aBjJ5Stfs0CAMmdriyKl/tMgeAQTp9GopZXaiBqiQPDsbyFkaS7h0K5/Ai8h8D48CrxcWWOKUm
vOj1oOPW3NkZsw64IWhbNL4j6HH0OtekjCFaRQqRSxLWtK+dKLyV8w+wM5sZccIlHRbryk3KHMgu
qlUrKbwbUWCTq3o73MfL8OTmEnRgktwwxSJNz2IpN4Tw0Yon0ECJm8GeLoECQE5ai3iwJqIP1zde
NjkW6cFvttBjpxe/wrgeJMtzassb6kfrEOVFc+dLDi4N4+Bz1C0v1iIMtnljX5bVqxgJYMMSRQKg
QeelghF5bZXRcB4cdrmshjEaKTxCzONbr7gBuhEyNU3dz4UM1QZyVHGeZegwVmnFV6Z7pDSm6r41
i7tn687n5NOfsN0WN6oC/WMjJ7Un/0c5OsOmQJjDh7FGFyn92IS2+aTg8WITTXBLesm3KgMPSKXW
UUrezhrKvE9LeaqXLy5zwE3dkweV2bQmgp/5QNeAXeObLAkaY/zdwxzBzBSjv0HOZB6GlFRoX09A
HzqPHU4RHlBZ2ZAl8CVHxMxqpODj1NyJkhG2G0NwKzun2qfjRQd3fJWExI9kNpoJkoSwqyOYRrQY
1uDc0ib5YlPI5F7XnsYoji55kZHcIfdLVj94Eddg2TjWBrHcxL2+HRA/t+0pGycAlv3eacbXonRf
ulEUlzSp5AYrPIoHtz7FKShcOuO37686tWSwitgnZmAam63wmbm59jd3arhXjV5xHYHjlDOygaEQ
1WVp5dFxcoJOHOLUpMpxKphT5nJCiwFtqY8neVdF5yVJmod69knGw82w2IG97/rhU5MrEkJDWPW5
adRutpMJTYJ6rObGvotoh+veZ4gm3ew0Lt1yFTuNYJxUAmELBwCCAuDLmFF+KwMwSGVnBE5AoGi6
wgeGz1LU8wXJzHOGqDVIneFL1r9CSUWClFfOVeOnt1MERiRp+ILjXMDS9NQ1Pahmx/0CTmq2CnYL
2ASNd1MolcBGQzsfxyMhkIgBr8s0YlVjEcSQ6nyKflFG2mcLjKcRdXNMLBwkBRBDMCOF7WiGcWVw
xRl7xEf+ZTHavom0KK+Z3+H1rIFWUQJinEMNbMqObWTfwUdP4cI+mYjdg5m7U261Nqg4llshlIf+
10db3a1OPTQ+107eN2eBtkDFxJwFkSTeYa6cg90SUQiey8ZF5j+nk3nTfVRcjBudlpwmF9TCnjhc
KOZpMKNjaRuE/8kWBiwwxcQjfIpIyFKF013mFmZvAP7mwy+UT8k9cIHHzCXQts2ZocxpVG8yzLqV
HtJT06K2ySegXjpZjm5miI9mhoOqGdesn5OIZIsRBVfSvPjx+G20Pk+5miDMK1rEiO/9wMPDSoOD
+zjZFA6zcENl6DXBczVeN/bGKrQ+tA7PlaFr38h86/vxp7inzcgl17Looq6ew3wd6yx7B7G7SrtX
bNUnpDIv05zfWfS/8XEwVPaaHXo8zG8+IQYTvPO5VS8h3KJt3ULTsJfgQdfmlOaA9xWoRcAwGJ3m
Kdz1XQWfjeCihtpp18BzSlzvEyX1RsZqvOkL6yqMcWDMw9LThoGSvg2K/nsVNsRE0YyZW+drqEEf
TQEqODd9amiNXAmr/9KProGJZ9tHKDYwh7q6oCTGF9LOoBStgLIN5lMjqniTL3qfxpgfBJZtbm8k
BEwpGUBMBeDbSRFfaxuQOPCvAfdI9XkcKiI46G5sqoylGdnm07h8kT2yiTTs443rlOQhpJhaJ513
27Ge36rRQe2VqTfbrV5w3sBuntpgGxBcbvmUE0GPMCItt5kvvsaRs6vTdtxmTbtPYuLA6LCCEo1Q
YMjpRhjQKctofXGJS4jV/MreHqlp7e+jlu12Nh39Qg6EpcB8Qj9KSKDTPuPloTgmR4TnAS4lgTGM
qu8IHs4aLg9SuWWgARNd0IcSOqz2CCxwUNcRNsvEEBOmzg2W5HgBJZdM1l0K8Gyp9LUFiF/rNTxb
Q9MRfepdT3lwPwaYYgbCG0EPjJt0sQkxofMP0jS6Q5EFZwdADJ4+Nk59pG+ytRlkKvka99WlnnFa
oAi+aazshyyQ0aOpVUR1FDMAElsw6Kdyu+1CUBWNC/c0Cr6nPikkOv9Uqeaghuq5o99AYBtNjtqw
SXeL2yYFN1/k4oDYctyiTyClNONyGevkRwoFKR8JQQbDGXUkNtJLJNwngMYWWuao0tDefGvLvHjI
fXOIuBVsVFqucRKcgGKQw76pok9VA+AYRl9zYQTIJVFPZBAszTeKI5bsAVK4iswz2COWTrvY9yth
ol0fhtXR5xfBfB3nBaXK+uP7L96f8v7j74fVZRZrmqdwENY/jiCxOp/8kfVVsJCyjr0/0bzzL96f
8/7zXIt4vQud33/6/UQbxebOTOLm949/+a/Wlx5TH7tVHQXBwbag0pakgVZ1zlexkjX+fGXZVRJd
13rEf7zs3CJ5ygC8v//ln8/8/S9/P+kvrxIa+QlmFKhwuRI/3g9DeDFBTmESXv/5zz8c3/uL/+Vl
3n9+f86HD+79737/r38+5/1lwS08m5Zm1BxeQo/tOnjS/Oi17XDHVPgwJKgDRj29mqw/UKv2+8kK
0cj60XKyGshP0JVQc4kS2BR3tF3SoqkMkcvcO8i8ZZKPX/Ko30Vp/DqkxWUFkRzbykN82e3gxDuA
1aOXsZsUp3rvbwVqNWJzwm5rT8PnMCrMRecg28QYHIk7KFjaCLCOIdmAu69aJFrDPdoPaCmBlR+b
IDpBIytuSmbvSmP68fP83jHHSfkg5xy2YGxAoi08ZKjBUvxqIxM+JuI7GkD2wCkwkqIhtycw7rTz
j0tBfW5Ny2sTZ/C0iLIE6mwLEPUKTmRNtw9RKndTYPqXzEvQJtokqDSjOCeN89DM6xwiIOrNn246
ghSrOBOHclg04NKMrZTf9Xulm33kqidURc5FzEhPPYIJWneIUDnd95IEK971pnAGHDvVyox2DqFn
WY/htmHHdg07K7iuLa2ZdvGhgRRgutmjS3az+0x8iml1b5pF//CHXl53jrmG1Y3vfTwqTgO4rG8Z
NZtEg6m6aITlWtXbRKNISoLugnCCKFNJBs1U9M2FxgR1D9zSMrfIC6nNnQUdNh8v9DVehT3sS9Ej
qMIrmLfsg6IRfIrunhMnINnW5HgH+fQQ83+tbHPvMU0iXNamk4v5bhhXkfHYNNugT2J6tOlD5QSk
SYZGH6ZgvnczbqhuFp4jWe7gWNyOhZcdi2BkjuV8lgOwW4Xc/1TrFC1SQTvdSdqbhh31nV8SprmC
JYP4xp2d1ZFHxvFUYpsNgLSewjbdTMuc8G/NUXID3aHVDq6dWTynEm6Dv1jxYYHxBU+DSY7CwZ+S
1omEfB/Yo79qRa8XNTdHAiMuTsQkczbFRoPkvsp71sDZgvTrC4uo87VeVBbUXWu2yZaQZbDxljA+
VHb8lk5FgZjbeQvmJML+OtoHhJb+beTAGBnWRPUkw02OEZxInOqet9ZecqYJBXPlWyshiyvWP9sM
gYsVjJzLMZF6ief1BzTG2wyaB1CLTWD1fDJ4bO14OheGEwvGcfJJT28ucuIj/wiW1UTaQd6X27lU
30BygufT35PlE3z67FAvPg18h+hD/7oaiKJYQvwXrlxePZdKsojHu6wIntLQfWOK5DZ6uY70fEw9
Cww9UPEa2vdh0D54QxcmZRXiSEG+R4LlYqoti92XqS849Z3Yp2ZWAV2j+s5JiN2lc3TFpDm9Cexy
GzVMBIQHMihuiMKY6+Ys3dLeJst31HYrqm/rAMm/gmRREHqgP8uWwI4po5HEmO6pbdOHdTww94DR
tFbxzonbp7QNbzzvu3AiDCQroXZB1xLliCwx7cNNnAtwq2LqtnE43DUZVL9M5gVfbWXjLfa+Fb3m
puGCkrHBNFyBVTEYQZE7O1X3xU4jEBD2tO+d5U2QPETJ/ElW4z7+1QchyUOTOg29IeJa2784Acfr
ccqoIRL3xdbjLqDOB/XjEj9hYQE2jkSYuBBy40hOQKQoUZYRakiDn21ydFXPwOkLSW579p0aA/l+
fEZ1flpUZl3HndlM6/A5lM2jKRC+c8N4yTwH1F/8YgSpeLKoTq0gIx6G1QXd8n5Y5Em6hi6qOxy9
OX6yYgsalkVPFfCSxTzHJarvzYtJWC1J9EGmRPpQIskfyh297fPhKaFt4dTJr9zyH/wO7mkX4JVe
FsIpH9u8rndZ3XKNzDDjUyAXnhRbhgUgi986x5HwlbqbPKw/m5lw4AQKIXpvDKSLCPZJnvgbUkUQ
aAWd2gIuheFvERxeLtQzULoal2aC3W2VzX+Tzm15j2ItvFjiNhbJS1W1TCec8TVANoF1GooNMm9G
10v4kqTuT1mjNW/X1tOyqFNSsPC3mdSPThftMN2ICZ+FV2vnpuUKiBrre5twfxj1F6sp2LA0srwM
XYfv13vRdn8S9bdZCES+EgNil8/HsLXuRR0ja7XFaUkDWnOLBkGmmZ1ByCVNt/BfonCKV67yV0Wh
V3dC7mSvKeED2mXjpJ4WQg/tABtMyxWaLjWqFyu5LuMSwK8Z2c/mzEnLZDqIhFykrMvY0AevkQsh
JnVIuOqz8hL33reeBu7OdCmjD72nKfoF3C8UMyN/qonn9g6Q7pJNYhxAbagSskJH+sJ+zJkZGayM
vixIM4EgdYCHrgr2G348i93Yt/Ar9amD03S9BBFxNN2u9ivaeYT33IwBvnF7LMNtUHePUtHTwJrx
1GKRVaQfONw92arGhGYOzTFLyM5ponWL17by1JUdCEz29X6fTnBN1oQtNYh97FLxs1SdsIngMYtn
9oMN6tykwLcqCImGFvor0MsRoYreU4pwWx6ZbC9tszrJYR6LTNEjpEM1wrjbmZKFU0TzGWzBoSTc
qMLK7uIq58apcFptihQhnpfGz0BCgWVKvAAynu5xFjwVxUBT2IkBAwi6edy+R1S7Vj2QJxQ6J6uF
SzFM5aFRpgMiAukBMM5mWC9SYYIMqflhDpJ8z7wVL7nIr1wfukVCbvDYJ8V1b1vUNLOMtxBgPMDu
dEBoViCMB4fKmO6mDn8WMVmSS6MBP8M439ITekz6AlawjYJaT0jKneKNvnhWR+IamUV1WhjQfgaj
8bl3O0WToKU4suuzNTFGL6pjsHjUQE229wKz3OHKuKqVpc9cRG/kCvnMRVLnNBcC9KQjb60xRzke
1twaBvkltOOdfwqX3D2w26FR11bf8nYiQaasbmOCJ25rkm2bBBgr1fy4QwYM0612dn4Cv4nkBuTQ
pYJ7IvTZyOSCkcMcZjE/TsEe9RxhQ02zV0lDsNEYsUh8k+wRrvJtXIFDz+2eaGaLkVBnhk3j9CTH
Vu5LbcbHuWxfasIwCJtUn/tqIhpyuevdgIxn2V1ERElC6srFdc0ZAPm9hb+gbkac/l10p7j8SUtU
t4k3ENvm1cEGou/WbdvPQa9IZsE54k5YBriTiA3ZXAQ9SOLQOkgqXotoTdvFcLLDm3LqnpgT4CC3
4B/R939c7PuugXzu2iie6s6EVy7JGUPC4fSVPixWc4M+0N0O00DJZZa1FK9vA3TUFy8fH3t7oPdZ
0o9k8k5CwdSZT3kLyLCIk35FjdCULpCwb5OKbsrvv+wHxusN4iCpSwZL2TTizCBrg+c4z6FkRtWH
FqGxbSKZyIzkBi5lsendErCwYTN/UGTglosRpIDzoAGPI7+jdEq68feDIqaHuFyiY71e9Ce9PrRQ
WfQinENbWGuEZP8FpR95HIWWJ2C8FIsd8Tjd2MbnUT13ccScwMqWr6hzt9gl9cFOzXSqpgYFmlPe
BJZoTu8PFoyY339iuVJsHVysAOvfpcjjphrMsEyaUxdpWpnrn4JuZIhqj/g+SwLY3HauTyFtqdP4
/g7//Nnpc7AJoc/ENSe16ez1gDeGqgMOvCJnyGoD0RKzf7hyxg4MO7S+zzIl8oSW0JxUwfH9/yTf
gVShP//7mO5bmwfmkORqhLPWkkBDThnYjsX65PbTeGq/MmgmaXb9/fuTpgnF2yQtlAVOwA26ay3/
GvkG0TWFd60q9h+hFhXwmIYxegE8u3HpRjTDu3MA9pxD1EFRA/kpYk7GQhBSPheUFZwBcHHE+pC2
eXZabv31TeUuuVBXi6HzUgXx0QTQOmkHHX7/ct2/80UyKJy+k2xWMQN7B+B0uHFY9HgnDLsfpnWL
/f6QsFRsJtpWV3IF18xxX5Nah3kD+k+icjSoVUfAT0vfEnZpg4Sfh9RqkcwwLofHk2A66WaJ54pq
e7R8+TX1lu7owxNEy+2dwFy91qq2tk7B+dt1+a5f6UjvD/SzN3avKZXHWl/PGd69pOz++OX7nzCL
4Q6FQH2tOhCvRc/QM7JmFvG1t6aH6YXMCEY5NWbPtYMjI0yXxBMpBw7t0n1ljfvKHfAHpF0EUIho
hsyj8JTIBSCpWIP4FZb89TKMD5l/TgPxQrYd08xgoMsrXhb2tdha5L2cnM+2tF+8AfdVF4CMz9Vj
QHTxvEwQBWV/pCb+WYbUzd9CryfolHEoBB5IAkVxp63xAQXmSzuA1Qqs50lRgejhVQykTy523cFz
+K5d9xXx5cPUKDablZhwiSMVg9oDc5x70kjLXEoHeHuHgJ3SbGGgxagP3/eJuxKgJz3fpNHCpm79
qz8fWvpRDB366FjM2HrWX2a6rvGbsmdff/fhqXG2nnzvL/n+a9F3egtT//OH5w2Y81g919d7f97S
ej6JCO6lxLa9RY5bELYClZhRw6/aGy9uhtqlNvGXgCHepqHbhIfIetZUAFeaxIfT0EDUAmCTBP4Z
uzCy00xcpiBXxPgVD1br3wUNiI6GVLS2dnD/hHwhOelE8RA8us46CfMsONmGPazg7uaswUU+o40h
rhkbd5X+hFnHFr/6oezuKlgbGAq3Xon5jpvHjdInd4yzDY6czWyG5NHB4U9FT3FTlADR1ZScpzaf
br2Iy6pZe3dhVqxBSN33Gpkn4CENcis/0EiQB6usn9j2a2o64Oaey+2uEzuJRnmDyXTZqt7+RE7L
hFErpOgOWIt9agzgbWvcw63TGOiFdXs/LRn+SNGdokAeGy/SG9DiOO7A2EVsWSgVUVxHiMz3dCLZ
63f2L60nrlF3ZWowSUqc5Es1lbRoXMhhrPnz+FnY/nAC5vRKGl+3k0r9aDP/olX7AGnrnsitN9cr
xFlE1iYMbyqW8ucxlXuRtt4x8Z3rUVD8zu2+8/wBgmL0nDc+qbnl/+LuPJbkRrJt+0VogwMONQ0d
GSqZkuQExqSA1nCH+Pq7EKx7m11PlL3pG1RakUSGgHBxzt5r06gTxfSDCJK3xrKjXbM0ArrKu/J0
vCYBLkramf2qsP2d38cfaTd8ZrTnK1ZHCQNi6cu+yGB89Ah/V/T753yEuZTxnPVDvdNVM9BzmdUe
yddP4wf7rOGc+u6LcCOAs0nkbfBOvOA46R8cCXPV6POYxB3vV10NIU7hS1jinaTT9kAfE/4xumA4
8k42P0s2K4VjCQhb77Yrv3tlGfHo0vugrzZhMqWTRDd29Pg8JDIsWircr4omktJhvU/a4pFSL6tc
Nud2vB0M66A6RYTBXO0cY4GOYsGVZvJoAHz07PhxiEjiQAzg5GwoB0nQYBhGxBkGDaVrIh0Nc0tc
DDvNbZO5p6l2b7NN8ypDSWI5in2yNb5EgiZw2cY/DHu2qC4Yp7LpECapy1iMX2TGcjW2h8es8j61
LrWK3nkyB2Iecv25jOOL54yHlJq9kwKQSqfiq+8tFjrwCDZ8Me7Y6lyV5TeuPh40GX1y8/g7a60Z
K3F8tKbszECPW8794XbVWbnDz1HIn4qWPAP0NzyR5BM4A70T9Uhkaot7tevX2APOXjF94FP8VSM0
rxESBG1r8nSKRxIF0MB8aOF+tV561UHYWQbKuam+TyYO1TH+SR4MxbPQGdbRmF7jwv6SzUspwKJn
0em3KbBG9kQpYgHgvG2O8byxvRUC9y/cl8k2Nck6YMF9nSLzrffdeJOiE6YOD6BzeR30Ii2LeuDA
05idbL99FlCr6KoC1/KNYu3AgwfwNSwyQI+1nrkOCPGid4tfILfms+3ZNOn54FkHKNSUw0va9DCa
5pJWf3OKVf+FQMSS1v974mcZ5ls82ALWlafD4NQCwc5a2OmGc4tHu9ljj6QMCphiREMuyiHYDGK8
2tqlCgYIalLZXrfN2R1pbLC5vsWRxax+qxfbkGxeW4q8buSce/C8pNUyZlkOwKAQigKWW5eeFKU1
+X0wkeFYabOZfOyOVqRY+5rqxe/Sp6GD8Evldaxpn6iKDohB6RcnD6MVN2AqWMDyxQ5G6x94Shed
8DEduk/KNr6Fgf/EGZ5YiTC368cpYugparLvIB/APzVUf1NZ+FBFzoG0RjYM0GeL4Y0Ck+2ZvxA/
lyqgQwDmt6qmZw3qth5qlmMifyAQlmgfGiCg9/ca560rKGCJ5DvCkCy3P9kZFhWvDz6EQxhHgp10
HWNO7hITRY0Dwr1MOrK9KlSuHVKSbxFaOqAg4dd5gN4s+Bw5T2VsPDphgzd1RlBDv1LZH5QmTrOD
T0mG9fe+H98ldZ20Jg2wmn7WChla64b0rjxnb/TdW5y4r3QtKKIpKshJPvzsq4Y5U/ifzCTaq+ZL
aIbjml3W1SyMSyrm734SvMHm2AIyZyFub8PemVk0lG9Gy2xbBfX3CO6FZu3HxNM2O+2HYtdR2F9P
AdtT2X2mmUQmTerXB6wK2Ly0RtdmmawexuloWfpH2LN/ydT82LoE14Ux4VbIZiiWl79MyqJMrvpT
1OLUHlETTGmzY5v8MnffjQTbkcpa7pa+PwkN95vOPfWj4rloBcaxBlFbFefA3UgETAv9bYq85JIE
7XtUim7ldmZwi6imruglf4A+1AfcTwnO7qo4xowl0qARgTCh2Bg43TazwflMQ4G3XVACnS37XM3U
WU0PUJyOzWuwyOjNegFaO2Q/uPK5mZ5tjbE4rZBXCNR4Ttin9CncLd8S3c9SXlKe+z1kUXNqZuAI
QHKMrSIuelZRc7DZiG29LInh1kbkzNTI1yuX/aVpmoL2c/crW/JWAmRPSUbiQ2xZNWlYHD+3SKvg
xREk3fuSTJKa0DoRvJDkUcOxzyihyE7vWW4m4NAUBeg+S06lM31q6OedA0zSZzdprB3ekhihmFOd
icEi81BYl8DKPyLtzUSilP1xpCc2kA12VssPv0r67Si4vHj3AC8uvpNpJPVzpERu1nMJK4ENYpYt
lSXUkg9troLdYsOcAA0cqJ/d3BT13P2Hr2YWs8WmaJxgnzne9ACKBU0QZf3IHRyW1kyiQhKyOGQd
9TGmkuv9h5hQ7hkBSnM5P/o07sEIDosrEdHnCpT7GV8zWhF3xFkIouagUf1aTSXPI5Phug5VC0Ie
K/xIKM8za1X97B3r2ISb6JAskMM4OcHVseAE0P3SxdC+9GIsdrgiWCWmqbX3U265qHcgu1WvkSJv
5P4HF6f2DoYRgm7Al1o6g+QxQFIgAVxsMnDC13iOmVddVjO1CS8u6Dk9gHDlOdagryT4fntJ28hn
nFWiTQ4uHbq120BxMmPEP15oXwNvRDanQmPrZtgiIMDHa+kNxFAPFnnEFtu9Pp2BBOgWUh65CyhO
el5N0xiecYx3k0nNpQ+uow9npZ6eeRUQMf1hYlK/ZSkxilKLChkeGXDu4PKa+5DotXM0McV1VoaY
0TJqLvJo4MxTbBliMmEnZRLGbh+NAItRzHIiT0V6UqNmwnIPadA89TMRNxkc4HjxWWKio4kxG5ex
ddTGj1m7u/CLtshjyNOqedy9HorcmAL+9RsyIqJt3zAzJdCo1jYGeZdTtq9dCvFGTV2x6yDVDBr1
BeIBTJTyIUwQVHY2EC2QOFEuHyudHgWFP1ZQRod76c0nQBJEAWIUVctkbUKMGmZ2foOt8OcxgW4l
mCMho+mI/eASjY13idMxJ1u8vdWzPM9dUe5Gr/2SaeMHjCFgHjynKlrkLbBtcPhyItDrsHUNs1Ne
Yj5mEQgMcmSEmdWHnKbrrMvnqtQZPc8xJAmFMOSYNZxdMW2WmFoSz4DkQjqyXxBfmmv5KwuH9tBT
zUPiNF69NDwt/81QRc6pN6zDJmjeY0RitDXjdshP4I5e6imZbv4AIFwz/tug/8cp/mLk1VPVwbQS
UYiQJUPhNYGnTlimSHpnpOExVMtKgm70qcFMhJzLXsmN9qOPPCWoNrAnSgMQoi9p8h24fXBks08B
1e06BqmpJg4bGWYSYik2XIIESuIPvRZLNpEDImqzBwqvHVqtFEphuMSdhyY9Mvcdl0z6SM7T5wbG
uIiVAnbPhm0e0nOQdsWWhFFAtWqxTAcjhuNh5Yq+OkSZHbGa6eODPbKzTgv4EuoedT2ED7YL+VSb
ef9kC+uQyh9hFsSswVFcj7RWT2EaPypHG8eQnnQfCYIckhKfUixOXQo1rfIjBFi5LoAX0DziHl9o
TpSG5yBrTlMP4LpkwoCfe4xV3YLUNo7kbdHs0fMnwsce4wYCaBnAlqTfkZxLByZzNno35sNXc6y/
8AiBCzTQevpzGxw9yG6IO42bZVVvFl2ovav6jzJNYRI7yROq4sVtMp6nlLhPBaI+wVK16srhrSUe
bXYHVCf0PEaX4qwbQR2uesKKUzok8/y10a2irOicOxP7gKzZUVmK55sucoiVMn3g/kqo5dWPDtjl
sVGYf7wa9zlZ92pGSgMsq9YS/7hzIhdi7SBapivhvOcoIsh383GYwB7n8A8xC2ivGbS0jo7ENiGV
NQz6j7s1/n7GirLX2yy5EbDdhR220Bng3cGEjLKqfe9EYCq6yBaKeCVZIuYCNn7GygqFOe5PFCLU
gSlS+DI9d4HzSauJFdNiobib/cyB0GeXG5zga3LgPMeZDw6K/mstn+5HtX2LQjPA0wqmALF3yRpE
x2RcQgUIuOhEjTo9QgTLhwHkBntsGKwKUv8q7I5Ir0auGlmmF8+kb9K4CEcynzBTxHEX6Hs2vwte
oG92d2umGRkf0VS8sNenZzbHB3ovp0xkLDZx01TZRzxE5kG4FINBTZHekHyUEhErkpb4t9deaLkb
Bhq4ZYGEKeQJqBPUVS6h9Pt4y+gQE/IGSgADOCZNZHqGhOWUf7XrAZs3stFtNWVE9dHg9EvMc5H3
JacYt2aH+ZJKXhJkkF5HMHRymzOOLuqhwGi1gs3yolw0s0n+IpuRt86wGlMzOchaPyqbFVfe8etx
SPc7bKGABqFa3Y/0lhyR+5CaOQ0saBl+SXX4EvUTIx09JORr7HYJatsMgfHL1joA2UW8mJ7p0GQY
qFusIeisYMIZ1K6sH4yni4UtexQ1tThrIIOcKAtEWQ1pMjFSiMGqNkmqzwkRIZ5gPIL4cq1iVtRm
jU3XYpyP6R8jZ+RZcG7GILlIlvNEzGQ48amAVAHMxVNep9OXXrEXc2u6PkbCxYYxtAUGyMLIQGXW
dZvlzNCMBIrus7jrRiNZjyg8KHDuPcSFdpH7G0Wo3X0+mUkvJPfqOKWP2nK+xzVbhzrgV+7lO8JS
2RDGHyNrybHUn+OZaycqw8CpSTxmiQgl4fJdrfQmhU1+Tj0WpzRIxaHFQNCpftwVMZtc32I57+eD
8erGPVmzQh4a07zOnduR1an6S0XPvaBnevRILjoua2A3H5rH3GbQTCb5RUWDfAReQ9uTTF8nIAPN
tvRj1i8dHsK9O7QPwzCmoN3cLx1wm9P9h6HV1zg2oofJqJ0tkcZnI1JmuMRp6o1gE3IqZ+89HuDe
IBuxLtNIREA44wRnHH2i2a73s2U+1U7v7hhLnJOtwhNiFNZDIwmVbPEPjd98DXJBbEYnPsWKW7Sf
jC10M2O73FTmgnWIlfxseDQT0345f5TXHpwJZxqIuVlSBOVbnkciD6w+2C97/mkEnYXAyTz2PglD
ebCnyO+u0CLQuCPeJx/M9jhlOJ7usluhNHhOCzqC4uqxMNCrgGXCsOzUrNaKtlDdcS7S+uNBjI6V
mXxONUrQjLTmDevHT05WX70xwlJGDAPuno4cjMUCxL1E7EzFSgaJA4um3M2eZe+QcTv+xGHnb1wb
AbZgt77y0A7x2eqJGMGGVAD3ra99EEwFy6UIdU/ZNW8tK+N1MzIG3QciyiuQHwOwhHXHdBwCeeNh
/5jLZTeqPPb+SXLrG55+j74EvXsWt82qGRM2t3Z5LDy6/lTW9NYrboUJsoQMvOZgQolgpYhexJIo
Okjh490YjVWn34WB4ZrkIta/AfVvtoeEmKz7vH3A9YLaVjOp3s+T6342BrRpEhYZ4eL4jpeRs55H
WOustswhegW3Nm9YujLXw0ARMNsTmui7mFsAYYr4OU3xCKuJAaKSuLEUYgkSKFm0jhQycdVRUeBZ
TUwHe2KZUjNgwLIEQ02G3KfvtWLVQ9OBPHvle0cyhLxNUscPrRd/LOb/vss/ipK7CSEtYm9hbIjt
w3bu6+dI9G8TtxUeJUgqf92CZkvTO8XzTYbCi9jojBErmxgfS3KOmmsGPjJt/WMi4s+46MnHGDCi
QYVgWcJBVe/tp4LccYuMkzW1tZ8mBnaqZf7GbBnyw2sxT4zJ7nChdD2Bgq6CdYLy04kQmaAPIIOQ
svfax+oiiif28VcjwiDoCQRzy3gFsFojikCzz0jeTWz4Mg6XLUs+DCKUKi0Q6N10uZfUsZHYq4Jd
PDIJ+HZuOm0M6Z69pU7J0D7vwnqhXGQkdnvqkjDIkEH30QtFHFzIt6nJiZ5LSa9/PhRhF28cyucr
Y7mOv8dENTwYIht2wZB+ECYQrxsbs0wuyCzV9ikncLx3hoD4Ep52f7qxJ4mvDV2oVUHd9l3ruMEt
AiQw96IJJjeaoYHQpcpWPxMKOodmdMxHsLA/x/E5CirrK4UKFM/lPJ8T6aYHx57bdYRZfWNQoKpM
M3+omookc0td7FEfC83mLxDSumjWOEU+o7OupnAfuAHPSQghpUS+ibaf27kGebBqvJwXBPSftF1D
f7f8cEoBwCPneVzukFao730wvVpWeYEpcB0qcCBhS+IQpvej2cojtW82OUrQ1qPOPCx3j2OC659Y
JZrLSDAGAMhDBhU7N0jVynniZOR/ndVEJAI+Z1dm78t4yHOC6sDb1nHyEXvhS5U1n8pZfu6nGPC5
ewApx6iWOgoEvLNGNKO5pN5zw/LaHqgQ2slS2c9Z7srlIWpG3qirKOzNzmKFLGpSyglDRPGzysjJ
AMJCkWeeKL4BewWT1BK57R3uEzaJErZpnTDNpasocvJNSsNDpSd9slr/ozb9YyYD3IHWMRYAB+u+
/h52PvcsN5epnJfRp08uC9BsmzIoSN8j8sYl153wpSUmQXNrSxopTH7ph4uZehXNwWF5dq20m3cF
H2c0/JexZ7hrTdi/htFflclaUS3LidEOd7LBrexXt7DmYTBL3NIdpW4nktcKHR4MTY5rNS7t1J1u
jW88K03irB6xv7GKqOfgSnzHkhDBRGB72Df7gEEOqKYcvWuTcfvfQVT3xyVKCTiT5cVAO01tkesb
YUJQirBtp2ZYChHHY9h4c5e/5nkYV7q1NxhLGB3w124KwB8ERpMILq9Gk3MWpNcygJnhr4So6P3y
9+aE1Iqlq7/JNVIhJENt2HAlJR3T6QIRV23u77Uc2zHAgUdaVVENM2fZ7tSeaa0tmydJJRccUUuV
nkmH2M9s5ds9GirKIaVBt8RlsK0VN4WPpyl3Wy5ewRwGSvDDKuyHNvOxjy2crDQpD7lHRTGMFoGd
y9eeg3TaTsXJ8eFTxcvevjDmS1Y5352anQoJYEj7KUF7cR3sc8N0t6x83nQQbo2WzR13/yrPsQzc
rbl+H9JAt5ZK4QjANSPurWMrXuQsEcCcbsixdWnuYMgwBvu5sZxkhbzNZRYnmT2lcOITvtYs0yY3
B2Tjdt5j0SD5A7SwmeHaKJuvFVdum2bBa4exBh70p6QDoJQUAV1TqdgyQt4KW2nuRZPwRbvuWQ7q
jShmPmjrnXptTzgomKZ9EsXTeHhM8XZv8jn5GCwe+la6exXM7NgylrUNLg4MSO0hQuKPxnJGUjIH
lIyX+3G485EqLfm0v+5jN146Cg0CBftYHTRJgKwbuWSjbT/7TZ1evUn+zIsPMGbjZ9qg5uSdcdEh
xM/R9OJkPtpZMj00os1wP8tg43gpCRltkt1Sag/rPK0pwrge6KKCJCtRkevMAeUQE6tMVwOjMPIg
3HeCJ+go03w7BONrpqCPB22GCGfqaPGbfbKmeDhskPRsSUELL8aSlWZ504tvo4ni4cetoWmtEKx0
0F33KPiMp9RDyDY57VEmQ7Nrp1tHxWtGt+Sn4VtQivZYY8tBh+PudYRrcK7hacCMEEmSYTUN2l1v
K+bYiAUQ5oZq7cflvBub/hHsEaaWKcufhI3ypmL4xkhDSri0VHrp2MGvCdzdlIZZPo7sFp9mBJwK
PclvpM//r1BBxwkAjfyfmYLrb3nyq2rL5D+ggr9/6y+moBDyX1TehYePXdr0pYE2/MUUFJb8lzRB
aniBy9TqeJj7/5vWb/2LljGoDRiAHh11E1TBX7R+2/qXYy98QgAKPkiA/zemoPU3cIrJx0JngYsT
UA2IDPk3OhkFy6puFGmP5WAHW3h3u7of5VnjDdgz7+nXSo7lUUlij5rEoaPcOuSW9Ak92lA967Bi
p2/m36OiwkgbxBgByyuIfXRnm9SxSpbRAYppOX1NDL/ex22uj2MgD11Qvw6+P97KdBpvAa3D3R8X
4vE3IuHPuBhnIb78QU5YvpiEVuIBtVrIje6CZfsDwoO9u6b2pfQ1QuOxHxi7rF5+n2XrHOI+wljh
eTGLbJUiOzbCtVKdT07bKK51LH9SFa9PwahvFfvPiyXy8mAr4Le+pd0LxiMe6lY94t6Ta0qigLpH
BH6tH+aX0A9/6GxIDriznipPiRePHHr2Up3GJ1xDWvZBN5E+96uHWXBqXapSE8t5g2bPMdJlyoZw
SE9ZT6TP6OEsn6Ys2lLcCU/AcR9DwyDbgCL0qxoDfxV4kljhrVMaEWIUpmt3xt9YSqb8KCLG9f9+
Tt2/AUbu59T1ABtZASBrmsB/O6eJF+MtnfprNE/9ji5gsgu0VOTCetELEzPz+jw9GNi4T3aC24JV
y1eiMn+gJe/2SdCwNOpr0OmZedNa2QcUr2pbupoc23SPXdB5TiGSPFE1XXGirdeAUFPiIZzPUd5r
FpfU+zB2lqdoJItW+ngJhhQqLDDtF4ASlBJdcEl5XLpEwEVwwWOk8Z5VVFc5injfOGELkIESLHCA
/AapGLYtljZ8f6TkTNYgXlB4O2VAxyV2i7cpcjbaK4iXcdAfZqK6TRp5X51kBFXN/SGmnILRZj6Q
L1C8WVDxYbidbTt/hlI/PPz7B/sU8FMwHv4JWPK/PrxwckyYo57LM2z/nQeKtj+CGp5319L5yKK5
OvkZNUFLp8ahjRE1pKGVnGjSuJdRy2Sf4Ut1QwqKFhL+pk0frNK5ql6a56Qvt3Zs7IOeal9jvv3D
ffO3R9EjEESwuQgsxhh+LLfVH4+iAwhS1l1UXk3L6B7SzLmUbuFsnXhINmpyg394uzsU5c9Hf3m/
ADiVJ31XBJ7/t0e/5v6fmzaurpvOEPHNED+bHg+FAX1mK1jtXKcet2Niz8Ezkn9jZcpu4xKccApY
2UdKmk/ekz0FZI/YGMjMwWY4wznSEE9EwsgbHVlN/Q+ZShUiVeyCySMLlSiy2vJmRNT/SIS7j1X/
+YV41ixKgLZ03WU2+c8T6Hl2Ekcsia9sK796eRyfvHix/viiZbiKmnXkZubW81CMd7o2zjYj0amd
lbUjPvMpARe20Wa87QW/BI1rP3S1eLz/YD/yk+qhd7QTHkHawtlmMOnJj7Q4iNttEee3jOyCb+eV
84BKW3JXNcND47cFS0ItCI20xYNJ3XDXtV5+JQ0BI+aceu9BUSETiB8mEcZXkSqPklHuE3YNL4n4
ToaAuqOSMxAc5WTjBes6mpbA3JbCGh+ERxKc0alffWfG12UhvA6ZUDdqadP59OhX9ZTNhwjW2ims
kCPWsi//AUDo/A02Zy537TI92m5gSSaS5fn748Y1XeWUjhMai0moD0drJQxn+OQ77We0DAy8Gs3w
0ML7Bt/1IxN++tMGQGHBof7W4Cldt5l0bzGepmM2GBoGihc+pZMxrpLlWAhho21MP4iGvuIfPI6W
m35NKx++DpkHtyyepscmL7JV6+SMRKUryRQLwczXT7IBs4eXONjioiboq5ke07oYzvMSCe3IwDgi
EHge2KvtJlKFDzEg7/XcmOXBYJO9K5FvH5LS3RpGORzGOWm20i3za0R9RYftF0g/9Y0qefsmkTpB
+HgHjdRfTPEPPChqYMut+x+3ti1tRgRirSgvMKssTKY/TrHb+onZxr196Qt2243IxSnwlTiZ3Wgi
Qk3EHsKmf7j/w/3H6Ichm5vlmJa40mb3798RxBDXc93+8Vd/HMJKX7BJW37x36+muyXMwptqNLvL
697/OczT//7f30fOLvspkh/lhjuFLcvyKY2hLY6GlaNM+J9fvP/D77e8f8BFI7ELpHz7/Xf2/RP8
+83Z2XMxQgTjR7yMm//td/r30X+9Ltlkkb/sYJbP8D9f5m9f6/dnuh/z+01VXdxSsREtDBwH5tEJ
ospf5yGULS62+7H3f7n/mO6n//6/kkc2a64xc/xeAIXahtjLDDs8JcIKDkSAEtVw0YKhTwejvU1J
PN1RbES0wjr2TTvzrznvCdTtXydj+KUrKY4qs89UAX+ZI9EtGhNWn8Xf8rGfN3E2ftQFYTvpkpY8
QHNHrHVSgVm/hsq7pvTmacK40X5uy3eL1u2ucuZLqcxt0gJ2USVYRQuDgRK53sHa3WJOsqnRVcTq
9C15ZA3LhCy0rpY1LNDnTwNi4HXE9jhBBdsvsdwDSoAl1GHJhpTUjGS+o0YJqsMcn4eSYVRpXiPx
vWptpj9ZnWGrNmabqJMHWRKrN1juO06Eq5v8gDl11ZmXXhIb5XHk9+TNt49CWzcVgcXIUhwXZl/W
68Lt8a4oY1/wGFD78ZO9ZVdPMcwLhCJ6x+P7VeZf/aLFiDtRd01QZ0ADk/uG/iWABSzcVUC0hA83
oXCxNBotIoysPlMNc8kkj2FpS/GZcjMWN/shs71rFHXxycAivcor7E5OoHDttFv2/NbZaYh3JDrl
MwruVQzjn3yJ8Ufq1M+WbNUGl/xTGmGLJ7RoQ1LW0xzhZa67et9gSt4TM2vgnSTsHPn2uNClcW0q
/Z3gZbJTy2zfixyNDdbmG2SsjIJ5CGxx3080WWMouv6SdmG45d6PXHGqTEZGoOT5lBzb+mA0gAti
131gxgaSSDy1ismNSv0Wy9ISf0elZk7H70mTP5FuZVws0menStqHGldjJAxSiTwKTsbIDVb6LWKC
/oxLVK0Wa9MY00WWMxWBCJhfCj4Jlvm5gZTuTjo8qobiVZtBk0iQkq7ESCXW6uJoM6uU1Q3xD1bm
vUKlqkjcikqCOyimju3asDq19WZiKcD30TjTVOw9AxrIQGl7tsZfEK0e8vFNOukPt1K7agSP5mCY
KbEHnH3He6hMMCLVAOqhGRTOJ/1he/GZBke+NpKnnnl+pTNxLpvsmYQCHwndJiFJZyWGiYif/BAS
9NjnztuYxs1tqPG9x2iE6k4/to3bYs3Wr1jfn2Ob2phCobWNWirq1Ieh3ybkC3YCKk8U7HQjo4cg
BISVli+2rvemT/ZgV9WEupmy2vTEflDDJa8Rjye0iDn/MUtNumTdL4QwahYmHL0SwlUjoFoVPRTy
wTxHqO9r8BCEt7pXHJPtzvUCWp6xBS/Sj+jvkSiVeh/aiG4MWPmD32VvkzIydnYk3JQWDq1wKrdO
Zj4UkYXFGu83KI3ok6zCJSWEVJjwW+EapHuy2NhFo0+0jwP1e6p3vhtNV/3ipfnNHuKtyYCIbrwM
8XQuFklfURdEHas68oMLJQn2crqXRrMfpO9/NjzI1KPHozyW9WFmfUltrnplsbVL0+B1cKN0V+ao
z8yuOPZW84V7qIFLCbXNzoBWOAXN/maYBRO088XwOX+jg+aurqH1ywqpaaHgtI8Q+90K9DIqMwxF
8tlihbpi2i4P2rQSAlYaQGKB/3PommrNJyxp5nontkMfTl5QYeNMJ447o/cx3gw0bOvJjd61J/ds
xcZ1PVPUk/PeSQCMNv6w1phsGCCXGnbMRokC6snBor3K2RXNqUzxdyTQ0KbusTNpQ1LRp1WYcAFs
DGsuNBVEaBn6MiSnaAzRIyMHUH32NdOYNjiRnUtiSt6/x112BM3iQ1+VM8yYrN0Eqr9OzmPVGBY9
6I7GVk1XfphhR8Xup362/K09sWnsi+CEAIf8kQBFrIlXdcxNdPtUuPBjGCd9QzdpnYqaGKzeeU7M
HLlgBnuqzYBDwDzEo1OQF5izAl1skuyLDujqyr3APhroswWrG7Sa/eJY/tkLucJzHx99HfvrKQyy
TZfMz1YDDXRcyHdWJcadtr/xgOl9rpLXjIFzDRsK2qFFsvWidM2wJqGDEEDOon2RU5NH77yZWnx8
ZM1To/XqtyYzn8hMmL/QAljhNcL/TPt7bdju57YZrzFDZ13MexVaaud59Q7VX4wr1gEHFOfZbsgw
CAJs3o+IiFahMU4k7vrl1kyC42ALVtCUSoWRxxRwKkYAjFabCeepMmyIvoIYh8JoFpdFcOrDGtlt
2Tx66fic6vkATBmQVfhTldlPksqQVerx4MwzKd2UW81SYO6PTZ47OQBGrWOITKO6NIBdNlSIaUuq
mYin8t1tEfvP3OQr7WDibdk1xU5zjAvULRQ4o4ekttFRJ1ghp1B8thy8KwHq75OOiM8pOxRb9yPu
P+5/JCA9upluPJ5Ch5r9/deW3xecmO8++sUV4ZPGUz+q8VDr3MNcGaUv5ENiUeetumG6GJVW7w3z
6U6SHfiAItS4Aa7B5bu8Rul/0kXef4DoB7ToiPg69lV3zpUdQhlrjS8ab9f9tTwM8fSLA/+TZWAT
YStW7BXNu1Mal8QtePk3D6HxD6sQJzfp+s+GROPjW0Z1puwyXAyTLm9A4t9XyHi7+6GcekQ7WUR5
JNaY07ohQ947t59aya37+9X0JZ066DpYo9Y54tqbWfr9A3FneicotbxSrv7sLO9Lx/+iQy/+jBSr
245mFJ8H1TuXKGPKqImo+Upa4XYQbvNj9BoCd1Wj6AK1p5Fd83ai6XrQWohPpkK/eD/MlO+2rOXH
1CF6wHzX3qZoFA9OhyQIWUHyBgz27X6kM8sralXrHfngSHjvKE8QvKJrvMkMWW5EoI2vZVFtqsZp
f+DeIaMbIOQzhgYDytpkHbzeNT7JBpDX/btI5FStWXYfIzTsNZiD+Ka8KnhwJyK5tNn27OD9l/sJ
EnnzyHTVvOdOZ295DoZTkzUtRpqB6EnTar9VFcyS5QzVLrE7uCOdpzoDQUUEIMAylTRP0Oi5sssh
AatdP/bDb6TIBfSgDXkNbDc7GUZubBu/ct7CIH6+HxqpiPThpWzQmD6RaE51IijSvLZ2YbBUU/Jb
nwd/nUgfYyjeBv1EYkV38GnVH8TQm09hpfG3LW886II+FOluKuI1nK5A+y+mGolbQ7byhOI3Novq
+yDfjTm3vukwpp2CD+xc4fy7WlQHfx9QGqfWlvlHCil4YxhteNYwYq+IsHz0QXb5PaBn1w7io3Dj
eiPxrlwmOdgXXWFpuL8FFArNDWe6It3kfo8XyPW6y6DcYtOkk/fhD6vfH6VVVFd7L7j4fZtcRK26
TVH5zMmdnZ9DfbgfxZKPED7e61qNhn2+H2AGqf9tMp7un8fFKbIup8S8Zrnsz0Hn2JthnrtvWlP3
W75zQW9mXVVBeJ1qkZL94QWbEkPVV4+LdT+COkS79v2iuTF4Oidit9JtX0391w7g6P1dnGBAvZUI
cYOjOZz6wKu3MSPel5i78v4aZB4ka05Q/Eg3uTgVy9C0bO6/ANLhUD7H3HN5rCDsHrPI9sksMK3t
JPOYwFS1u79LaPvYkav/4u48lltXti37KxW3jxtAwlfUqwa9EUU5ynUQ2i7hXcJ/fQ1g73rn3vOi
4vWrgxBJiaIB0qw155jOIYo15PxmhQQ7yv0tJ9P4Dl1ivzwPrhWDPruTPNpjjWmXOXfnwEJ47xBX
Lc8TkoyxCuN6eFRAOU+jR16hHXN5sTw4Lb+RyKYlvrHwH6eqtEiK0ocdjKt1ixn6FSQ3yLJp+MI6
QyNMH+Ey2IV4siv9O5To4YuLh7CrwAmuXshqXw8paWDYGr50kd5Rl7RvqTCDA8Ep5HOEov801Hn5
Q4Fvf9tQ1zgxn6dbk7janePlt+XBEoMoBdTSue9tr7kfSpuG9/yscTI99T1OmRjp/9Em82db0Kz7
cub0OEd+NbihSTwLi6Of6tVNUOBbXr7uNMB+x8y85DIYIIYiD1uesOuGz8Z2k+dWmeYpAuexXe7P
MbWmquk/yrFgdZIjDO8HW7xOrnVYXmJhwobt5WjcxQ10ZPIriYObX6KTeBFrvdR7JOtHnLtZkfP7
gcAnPrQN3z2MV/ucQLA9gVHJux5Zm+Upu4FMbm+K2LQT6frYjEDPfIdNGqw4/6HMabBXqjIeShWZ
dxMNXGiKvHeMQkfKPNNrQSrIoTYGIgUHf/oodZb27Tg90OZokULMUTBljWs4trLn1tM+fr8qkjXg
wRf9VY9s6+Jp9AWWB1Q43SfSzW/d5JTHxk/Y4w5t8gXYZnm17QSPqFKRfQxTBJaFCKgRi+Lp96ej
2hwkQ6kYywOsiKHCIj1/Oog+bj2F0WfX6NMTxOr+9xeYamfBRP/pyaqFT5JzygyFc/PqiO0pb1Iz
NKC88ymGKC+4LqfdSKP0U8R7XYTfB2CuT9JIhpMPCmNrsiRoAs8FBo6rqGlT4PGx86kZ5MJlpl1d
ipDEcQPS1N6xCvdSJo6989wRYG7XMau2Tz4aqWPszpZXnc2qAaS419EF1n6brln5ede4mZ7GpsZ7
SyNU92jM5+xgmWK+OWOioVjH+2n2+Fg61Vsbf3BG3F7ap+uhH1ZGhAut94pb4flERoLmyYLKPA2d
d6hz9oDoed2Li68GoSgwKz+i8TaJ7pnQmU/KGIc09uzXVoRyLUQH0cRpxC50uUaVXQ7bEFnzaWrQ
YweVW/4+yEygUaOeNH9p+cn1IsB6y4+DbWenthOY4apZvEY2wF/3//33ll9eDqaRYWif/3ZoEb3J
fDovf7Y8wXL/BDIV3t/8K3/dyTDuEw9qW+T6xvBZlZUUp6TDKg+ocE3yH+UCD9EVz1WsB0dLt6DU
XnPXov4SsQMKCWzZF17zGoXvGR0uFsQw0+rZVK1aqzxV8yFpyWqJSpK1xjzpT0agaIM3EM9qXLS2
NyEO5SPCHPPlNvqIWwP7ajF7FyerKNHN4aei8xhvve7qWq3z+xe62URPliVM0fmw/JScdYpT6OzF
c5KSmqhCdWr0n4hVeUNhVBan5TD6FeIYRJd0YwQKrwaqZTZuo6p7j5QsyPlgAxDMAGMAkJZdXZFe
3rkSEuTy8XCVqa1IenSWSR2A1WLDEFfdbXlzVEfLE36LTC/nkmMxnRrrW9LwrBo7FUjY0c3o4CAi
qHzR4xDrW8IfwHzgszL0WX7RGHcR+trdct/yaK5YojtmuQmBBpABS5HerTG+gpNhoSBLkA/LCwtN
MkkLTHirIs14x0RKSL60PcuxF5VwN7jfhxD1yhbU371FqlbWsrV0fXNr5Jk6eV6rTuVoKiyJTLwF
JIZ14LTBiewFHLmmQsk/nx+/n92uoUwst7MI0U8MeAnTZXM0gvigaBkeJmxHW8lQRYtFT9kstyDB
bUoOcZRqK3tytbXTERPcNfVja+XtXg9ppMYw0fdC4QXTxjoj6NPF1kBSJQGsvrab6v41siIAS5UH
Csf3T2wWLSS1p1AHnmH4YDfqDjPS0EXO2vYGA8MFvb1y5osYsRi3Rmg6J20IvvdK/UDAka0JQE5o
r5n3VpeX+7pwrukERlwM/esCLNTnS2aBGi4/1fQgKPFDfQLkb4F/TJwJdp/5OkW+cwlSyH+t+4D7
HWww/uxVHpfeseVPL6rv0LIr39rVlcY+HSMGyDsUOZEB4zhw64NqHWiegXDWokvGPepdf0ska3uv
RVN8lFP32oC3OjexmZ6Jdi+fprFCFzNK52I7hbmLTcCdYxti13Nx3gdFYML2MswT2vqVjzllFZEP
fecyNaz9UTP3qAnyq9fapH9TIJYJK+sS/LY+vki0WDinicU007TY2no6PWk5VUb+T3mqW2q2SRhH
J2OkwxHbFZ7G3jAOZZYKIqH9ywhtYLdASBLXBjJEgEq6V2ZyXnAcyyEbzIeZ/8h2VpBuyAAWxgx3
fx0SzcjXfeHXvB3tuwRwpPserhyzwj1bIEQLEbcnA80GCiKujvdb17jk3e7T9hJjNw7iITRFdXKV
zRYcgk+IaM3YVqz8ua7hky6koE4YNa6z4m7BePx1ABiM97oWA9LR4hsuUX9FNAgIacc7La+/nzkr
wyy+a0ugSeXMtFkOlJxaMKGvPnLio+ICPTVNfI3y1N6lYmhOy11gmv781PkxOgzXfp00LsB0GPA7
SZwcp2g+iJE4Q90d3mVCT5xqzUNmEKOqLFlu0hY2E0ujMM1+n+fu2qwZDWE4oy+fVZhy0o+9l4xn
OxvukhgmtS6INnFdplFU5e3vw3KTkB5URv78iE753Cn64tjP72Q5ZKZmb4IcxtYwmyin+VDKLt1m
OewmQw9nkl5xX3T6C8KqHloDL2E54BT/8xPJ639+4snwwiBy3CxYnsYx/rB5CEjuT3/dXH7SSxdt
oVMeZEXY43Iw/Yh5pcpu0hLxLkRKdVoO0DnVb9rOX/d5CRLZOAQdqlWAa4IZaBnGGY5Az8WBZDq3
Vs4xPBMqOG/m9ixEntCcirWdVQPBve5wnDp2kkZZnolbAgQ8ZKiv5nyNdYkD6yyQg5crWqBiN/XF
q9VNFGos/TFoEMxlQVmciavHAzkyXsi5B6s12CrTem6U8lktB4fVOuFxUfb7I2kz0vaMFJH6MJ8V
y9tJaq6hgO26rh1AipLCGSVf6FDjs92RmD3izF1oq8uwBX2Rwgc1QxohwQPlNczik5luZdgPJ2ST
wwmhS0A3AOzuQkqK40wecYSu2SIxaGcul5rIdUz/y20fZaQM2vQoeiK2UZlj8cS4n1V+eWprEjrM
gLk4FJzsrYAmgfI534VB+5JK2ErYWv4wiZaf/nafdDgRZ05IIzgv2qYggxu1wSWeMhCSIWaipEjy
O3qFPjZfMOxa6HmrSZfD3sVPR3eXzZgorJckT6qdPsTedXDErmWb+0UPBj+vj4rPT2C1ZUHQH/tK
uwPPbVzaIWopAUvuN+XBcafkzkTFcyLXcBeBH/n0M3GBrlK/ZHY9nL3OTDfJc2j7w1NOxtt9jsag
MDWi3X0agoQazGZEkoiw3ar9GMnx2s+GCPC0+SbwHEGB0HeqrRI9bZq0C6nFCvvOsAtyuZ3wIeuT
zGP1npHTlUlKyvG8XXHtexQv/aOgwrsdPNwfXdr3j9jG2EYZenAInXEnJi1/yOqcKrFDPgxw2LWA
vr6vsWa7FF/eDR/TVkYyIUA1VNR20iV3BjoxqKRmgeE3Te7cUk50Z8g27jLpv6Rd/KPWg/Ky3KIW
zxKwYFBJYz/BtWFbbwMS+lFzjc/W0pwtQbioL0QWvQ1WtV3ud8tutuaGxhGfSP1aZ0Biith+8vvi
ox7JW0EzTk2papyDGBHAiMl+KXW7frPo8x/LyICfLXP1VhgTQRMypyk0P+rhiyducliZpZ/vVCZH
vL1GqB31grnZ7cb6zXUgK3i+/62yDL4PAs4TiO17XW9CSjm7iCCDp+Y+cWJCl+aDqcoI8QQenBjb
AOXKwvhqtBrxQGa/YG1u2Riw8FB2Oj60tNvZe7xWjea9mqOKDnmfXGiktFuCIcSDnH+C5w2ZMEL1
WuPFW9GqT04KKM1jmOJtE7YzrseJrEa0Xw0fNar8IY1HePWkyxvlRB7PxAiUtvBd9dAWgMnSn1nd
4ujLy/IV9BC9jUhRbLMmnB8mojPPs7od6wa8rsyV3zr57CfdQcICeh286KQGIrRixNsvoCtA2A5d
vUbBRT1ZR2qt2bwIl2nEcAY0cmpC9jc0F0hIA6buFLxHnDAV+o16rAE6nAejCH6aCbx1pZASbQ3V
Hvu6Kl9rGhytLNKrNcWIvgbzHk/CE50p8RKFZvNC/Gbqxjnq1iY+1kOrrjnvwiHV8tCYTX63XOmR
45nnKN+5I62ukb/hW2Oqy5/SPMUBIerLcstwEe1pekXnxq1Wmgkx1Qym8IpHO7Xe3CHd11ORfUPy
O66DLpb3XTp8VEM53tEWpfZtkxjnerZ4tOcDYfN3dkwdPdOthB2Ly/hXzQk9cdo8oH1at0grVkZd
93MQ0/ho2lN57EK6bYGZQJBALJKPNLRFwNqTRDXznQC9eBUO+totsdB5mJM1IJv0tdsPdFcOMFRl
nwJfFi++T9nCqbxPVNVkFIdeeUeDCDRf5ju7MrF1Wh/j+N0jdNabwunD9zsUUSSgbqRntptSh4uj
WWPz3GSI2ttqir4PMtp4pev81KAsJTut6+We5Zl3KkrcSCYFLgSQcpd5YXbqW91/bEnhm+zhzfCl
eatsPaKByEQgQl3c4ID8ubk8SoeTJqnNUrFQQfXsDAzOw2i9W6aa9vCgkazMN6t6eO/mdIpY9L+U
rU/3pMCsZOenV5iRyN9inwWuRQXYdrLkStUSW2Mt6ZXiHYzn8q7ufPcz2vdIPCAjBTQC6JKMB6l7
7tMEEJs2DI4wy5z6l3xv44v4pTfdt4Jm8luej90G8U52TUEukL0ABCGroY5kYxK/91G9Q5sY36xo
+NATfB9cH96XUN5j5YnqZ+8UtGYC8GdTcaD4g+VWQUyzS5thuSC0o7WTAP+UVKfRdcBoTz0YQ1YE
e80F/ipdDRLw0PXXKDU+0kgi3Z4UAMfJ3eClLV9LRvYstm6d4/TPmLcBbVvNNdJkjqfdM46cRBbf
hkc4r57A7FBtcxotxz6XXfMMQ+UF3xSePHP6hOYcmrO/0jmpBqItERsbHFnaQU5l98bfvCe1NWC6
4MKoaRWvK3cK1mNDfWv0QahKy/LepmLwVqjKE2U67yYdfpJCh0o3AOeqfSpD+EBWQPwDiTsmpaQD
ZaYI/k9vHYg10+f5tdhqTWJvQzx3KzNI1ZWuMBvGTsBxI01vW+TCfa5xpSF1z51TmsDQsewCMmvS
yiPVIxIuUvsSJ3r4EUrMMFOqfQsNjR5dDDXDlCMwf0bk7wpm9NDTg4UUcTE1/F953Rn3Km5fB00E
K6/IgA606rOujfo5lWV5Cub6puPV9hcBYUTS7VVjGy899J6z32TGU87kSRy4Sln5QumbJvcrBveo
YU9fOY4jtlMg5NEQMxwxjmNIWhTmvKJqjp1NrEdc++zOGi/d0xZhEtPleIdUhrpCVLh7ul8FOUo+
QDYLxA0i7S394vKprE1ghE0h1n++wUakG1xmL6RBDBvPT9SXiuIdamRtb/dhevSK+VPRcYkkkYkf
Ky3PJbaOo2EQFdLZw1OIG/neaLr9cst2uoAGa6wuKm+QgMCUX9HcwkERmT+SqfhR24a1y/j2t1JF
A9sI96tHEjutEpZiGPjC6r5paGRU1XRTA8ILA9ruh9/d8jAe70j3GhFUKu1i6lZ2Hkc1S4n0MxlT
//dQE5hCujudjIc+BpDPjpOlRTQNZ60Y79LQiG+RNrrIokbIhHnsX8ek9a9clSSiNEaBn6TOfg52
CgUnxKpEmyp+ToHt18o71SO8Oqlrz8qUnIUzySRxxHRf5Mklt9mKqQHb3gQwZZe0JFOLEKjCsplW
GeybIBXHvlf+c2poCGCi6KHNkD0Mjq/uGaLcwrtPe7ZV5fwO0T9plypggVX127i/ZfrYXiheePeq
cTP2FZ39Wofk+fnjzCoyyHPvrXIzVaqAgMDfNjbZKzzdLdH7t4hN1SsQFtxyPeTMoCo/5s7jVxRi
prbi3tmOamSFltFA4N2kYHt7/IbUF05aPzZ7u8y/U+G9NuQnPfaJ9Hag7+NNqWJ933o23LbewWTl
qFNOisyro1NLlxkm/Pky6VRewGivhsdktL9hs3bmLXz/iMQ+O1ss7dcBXjdyo4HbdRR4EzO4SRNP
e4qO9Xswryi1AWyRB6wqstaF92iauADrruu+Ea61dVofIiqJWMiDjOhh6ub+PR5YXUztTQvibaaK
iKluZrxNhQSI5vRQuJL4zlbms+XSZXEi2LfA/zHfI8I+SH8IcF7ig58vCShZ8bats1/UaOiqGW52
10P+PAknegLrjLePFLEDWL4eKjkD9uTY6dnKSEdoTekeNT0tDsozQBv1LXKxSevJZYJuebBCC39Z
kb4B/qPEQr0+B1C0ppjrf9OZLPRQkm7ixtfaVQDmO8e/RsJs9kQjdGeSYeU5M6SD45Z+KoRsf+N0
H1lRSZq3WXoeIBUqv2EOi+S7LQnWFU6A6hsbvVGqSxST5glW3ltVZpc/CNyPa14C/SeDrRBvmxdl
Qg8lIy7J5WMZJ8aWl55uKWAZT1kV609cwPWwSho6o5bFxs+q7xapOEDUeqtFZA04U2cwroTBPsQd
u2f+QBbVivpsVk19LiNm+aKGCo4AH/aRHqwMuEtbTIf1OuGRc+0N9Zm98r3moMkCVHsb6vRSJa15
ZG1CVIQlKPPFoXlmmcXspj6ATMQPQ2tXZz3RLsRGJfdekjbMcBb4vYhZOUn18C5J072VNepsRMHR
0DPtIZCTsQI5kFxSqmFvmL+qOMeyJnegobP7xjNTLIaTcWzs8GG5K4NLdTdl2ANLgiVKkbzISHdf
Otz3yEv9NyIDnMeoeuuG/UDp5CmOCgrATiX24K/VtrSSrYfF+uwahyYsuGBKoGdmncNLY6mT2XtB
u+LTdOj4xoX9aTtt9RRjrYWnkznfCP0jvlLKZ0zaOFQbbDQy+ozbjtxb28kPjQSV1qBLivMBO2Fm
pUdNs9QzNA2slqE8eL6cGWq2pPSXmcQyBvkznwZFKVJKzihhyJz8RmoH213zc5BgWOIFgzX5wwk3
2d2IIZicL484RZwVX82cgagnxC0lrji34UD6e8cnATJveMN4QoQQegoaTO7wxpoFIWVQP7UQoUQp
k0f2ELAU8toHqU+cj00BY64dwK2fD9Fg8ry50W18Oef/NO7LcsCJvRkFCMcoG976DDFUhQd5H8G3
ktLxseBoOlkMbXpRAdOxlaOAMQaCkiF46ycAQiDzM3DcVKoeGjN412ztwF68Y2nFUBDDAge07qX3
+acYGe7iFlqo5XjFDso69PkwheiSdikudfKTNNo+L81EowaKyltXaaDcLeM+KDX8yxpsDTPKXjQ/
Kc461dpYIt1u2ND4iQbyq1X92ivr8iw04FsRcUWPXm+ZxwbRXt4YxmVUbDMLILKsTbR4j8jW5pxk
3zb06WPrWM0l7vw7CbieLSVBq1NGw1lD1IIDl/MAIh5s+HXnKy60pDNPVhKxuvboUVHE9J88QJF+
Kj+V6fqvoLzg1bIcQSNaBK/TYOe7Vzb5Oe6WNL8iMNl2roALujf0Ql5lWCU3O4w2naH3l0rM3cBM
GddaWu6x8vJ3ow6NKzqWc95E1dEk9vLm5sYph0VNQ6YCXIujm2JFHH0bxlMT73vi11+qfuxfxDRT
kpMf9LGai2ZL9cgOOKO/5wcz54DyQlYUmH3i6uL2NF511Ztos1paEHoDHk+50SEpxpqMpiY9NI1f
s8Dg4KiE4phJMEikZ3c27MIDayDjPAxgJbLCpj3c6/ZL2DRXmVvZly9AsFbkTbq1fC5NQke7Nik+
8lLSwHHtnyZtdif3YTaaNqt4UG5VTshiZhfGhTKVfslotVyQ4zWnvtbumhw4BWWpDxcP/bYinpdI
2eCtoSZ8oINHuY/tOzXnh6jGxlSZ2QvZnu2jqXkrm6DXo2Admum1TgqUh95Oo2fcGmRvDnRNj7bn
UjKqMvNVJ1tkF40a5f/EFq/CQS4wjG763GdzbKenfkRTenNnzFjXRhPbV0WcBKWNHXW92hDBnSLH
8hkwxyVMCAWTk00OHEWysR4Pkc1It6LoweoNQPxOUNW5Dp0u2ROoNwCl1nW5KwwVhMECXLZdFtQM
mTXTSA+2TKvJuil7qprILO9GQDDwI5o1aadvWUX+ddBW/UNkyQHrayl3PhZAOjctIiK6ybHtofsf
9PSVHd89VqUKFGyLzc7X3VWD8PJA992k8iGdu1hUVxcJRDMHYfTYtZ4a6hk4GiEhE80wKdvaYU2L
d6ZmuhenhRFYi/LJsbmYcpzpQrNsSlspTZGR4mROUfUAt9Pf420UG+hhNyIKufim7KHCmbIFmc8Y
6xnkfkUVwYsJCwajQMswEoBMaDv41SjYFsEkL0vw43IA2UhWXj5lGeNU+ZVlmnNeDoC/EUPgC6Tk
4qcb5NiUEYrqGbG/8ei2RXLQIwBupUzhtdbsQxFARKzaIYw/jjG9g7p5jOcD9KZKs1AguZWzaeiq
bgxyY3s9+TBypI3jaAD2w7Y/U/INSt1mjIqTYI3GaWF1ZXF+oBdtEFZX2et6KMU1qsHV4fZrDp1G
2XDstX6vRqIVYSZDi/Vz74Qr2tsZUfXcOq53pqTtESeG9V3FU7XVHIhHUwLKNtLy6VnFL9Y87koj
8vYLcBBpCBt51Yg1ZM8fmYPMxBqJVy77oTzZKWINx1PZAZX6yS9nFUz+pYjIvYzdIgYd22sfcWEG
+s3s2uYSJEivkkpoR82QT+OkufdD0TovY8P1HmEU+72v7kI4xnSkqVGjgWvqT7/qpo8BeBjzkkli
yHwTgcidU0xoxCkRrPQiD09iMKxraY4V8tLJWgM2ezdVYz70BAv3BkheIi42XYEaqKUEe2EvuUsM
iNCsOVN2p3618VCX2FYYvMXW0O2SHhAaMUUPXGh08gUphEGLXtSpA3dvzKdqWJSgFZvp1HeV2gbd
3MDGsn4elsNwT9WnIjNEhgXUTLc4oLc9LbhECN7Npu7z10z0gN1zz/xwKrgkk+k8Vg7GgaI44qt3
fpDwg664jYenHvAlqwP/0EeAL2Po3Dfagf59NMvJPbM+2TVra8/yraecIMCypqaXmCFke5qp5AS4
ASFVGIbafQ4bbjOJ/AfRZ2x5InWfxr214rzojgYFlZML1t6ElvOEbjpekyZkHZabiL06Urcb+TAR
qj2UOZq1jtiuxONaMTX9gpq52FIpddbdCMecXGL9kvaCEX3OHjdMqZ6H9iMj+uZJuDAJCpbImhQf
hPnqN5Incclp+Z+flvu0zoMhl5l7t9GQT2K6ejZTn5S2uPuY4BXvypGo5sCo1/lQ+85KFgwZBhok
zKhgoyCxfFIYfTb7eniOKtVTRid+WjgIlts+q6+2IoUHOqu5nlRn3ywPsSZRVM07b4nGWBQXX23j
3Yj8fYy41Pchkcj1pDcP7YT9hDYL2/YmmPnQ4eB9m12yInZRaIeSyFQdzZOeI96hGhe8WArttAid
kxumAI11zGZhpGbnQJEeMdnWJ6EbwSkhjNkC8Z125GU1xOY0dow2vnTeiTV1d0Xj/OjJF9gabYry
RSDAqlJde6KEPAdp5skHwsU3SXMSyBVP0bMbPzozDrLwNfnI+IncPsHGlyI3okZJqyCthvB5OWgj
uGN4Je6JKKlqM5HusSEHLrpbDoR8qX0Vml9LBTdEZ0nastyUbftTMEQeK/nQMHodEoKYIW0OI/30
ztsGDm1mU9O2BZ025NUGLsiIaJZyMrI9SizgTkFGU7drOvpZicYGz6Kw3bjNXo816k+WZu8del8H
AOHVOqlp41WhzxaIzuTB+4YHzQfhTviXSr1sTztAbRnSCF+2KSgb5tmey8OV1YvVYpn9/xWUILDY
4+r9f5MSLl/1mH7lP/7xP36yDmzG44//+MefP/oDSnDtf+p4LHXH0S0dm7Du/CcowfX/SQIhQXq2
rePmFTAK/nASTP+frjANw/VYojk4CLEXqqJtwv/4h+n+06NRYLiO7Vqu7oJQ+N//6/vwP+XP4uG3
AVH97fa/4gSMv1nf+f/IGHXd00nRpJRuzbiBf/Ep5nob11nIjFVObb9pO3CsrTXXanWQQtDzigHk
Nn0Ne70E4nQDNE6GA2/lVWyuRueHj7od2jAZUG7839gojb+ZKOcX54KCgNrL2/TYpPz7i0NAHDYQ
RsYDhtmTcAn0pjCVr+2mv45UAYn6qeF3uWyKO2CgkLNLx1S/z9h/+8T+9ROav4V/dXLOL8Lz+TYs
/OSWIf4OB2hspXcVQ9VhbKpoj3KKkLyyT1djyYcCl6kkmDKT5j2ZEz+/xcD+tnZnsrN60xNeYhrg
CvENRm2gZXFjrfEVIXXW08+0+bTwFK7hpYHUCr30v3HRC9v+ry/dcHThUxQmPJsvWPz759e2oxd1
o9vAyXIBd7bYYtJyK0zzkAYyQ4uE0M/LIlzXsb6Rem1v8KZ2zvQR6bzLRksf+gF4zfJZTwn+K8RD
K+GQTcb/O1DsAAPWZze2UC80L+sTyp5pjaqYD8k8xFlzdnP+DRuFR4KcegwKUHuGKtlLHcBY1grK
l5UXHbBx4Cs7GG5tkSPdiq1u0uEbixiQXJqA2ymfhGWKdWAZCVoZaxOEcb8dXY3tn6QWrE+knFlr
jzLIQOJhoMM2IOII23UHWhGo1Jqkz24j7fxoteWzlNqDNsiShB9+J82AnolcbQmw9AikF4ek5s2T
MUOVMy0/XTb1zWBXG7fL9jFMECqMJOSiqD45LTHYJlGCwMf57ZqlrBM/lH7GYn5qo32skWGRlCjA
lUWKiZHIczm3ADXdh5fk4PZJ3yVSt0NIRXOd4v9adUL+os8VH/uMjCqqlOFeBO2n7K33woNoVc0n
eCBIM0ojXBeaD7jLp+DSkyO3yhIiksvvKW25jRl7CV0dan+hfeXPR0RnNqg3UfWUnABoT1h2EMtN
uyh+JVqk2kSudgh8NDVWgYwvxpCqpvKhckJ/pYERw3vn7GFIpGSvYsZUiKJp5HtXy8JeU6lxT/KG
PsO8gWUQOoCWD2hsKX46Lvu/BlUfkWgG/iI6+stVOmfqaBTqlcc/4XJAdv5SWcC3Pbd/UzjGSY+4
LwkdovrwWSOxM0loWAcZLNMZAFgh3ipdkF01abCkNByQ+HNN1vLcd86Ohu8AFyx+G+zkc3mEoiNY
0r7fDbb1PFZ8536brdspLZEWTmKbeGSgh12NLVWrV3mvbhbb8s0YW68aCoPKCdJdl3eHxMqLjZfk
a3CL084tuaxpGP1CEnA3xOlNWB51ExvpYVsQeeD5QKrhlSR4NSdBV9RtrrA9yb0km2JdR4RBkVl1
H+BbgsXkrXrsKZvGgsOU5vrRpAoGKopAgQ757fIOZATSo8hHyFTg/zDbEjNR0/XUu+ghmb/3Cch0
73QHq+7vzLgn7TvDScmCoZd8dUXisGjDCFYyLNWaSp5YPoYYCQctdI85dNpN4NS73KR/7pnlg4Ia
B3/B2/h2cKEjwSfsYWixkmrbFvOJ0bly60+0zVyZwZ9DeLOx+wlI7Ii4XRf5egi7KxV5j7Yhvy+3
aLurvXDtchdUmCV8bbziAnqNbcNmAWV+EwaLywo4zA70zq2unTUjx0/ZgqUtIYaRGtG/5qOtqPLY
6GoRxZo66tc4QJOFvB22pJ/3JGRltyZjxRal/GGWj1SQG0KKlc9X6pGssAzjhQ74TMHI3ensh9YN
QSY+ezNMyJxKfM1uKPvVMvhVCMXgR4qr1F4t3fve2hZXoAVZp4LtVWMfaNIdTuPXdkYneugOV8t3
U7acH4Wffo7EYGKE3xdmvK+UKFclTm5KgDNKTjJNhA6NOqM0YBFY3+qMKYIIW7H1uHbasYQOSqDJ
Jr52bt8gfWX6tRIu7eUbaRsG5h5/J12tn+z+n+qBMWLMGdrRTMxqCWQabP1LkgXmNNc8mMi1Ayk/
pDx72Cf7DG82Oc6zoib+tfDJ8CNxHjd8KGWRgUGvN0Nxm/rwhwWBeOqTTxJlyu3yj1ilcEUjlWrJ
AK042feskl+VV5EKy/SynCbMDYJoZvk0CRXN+jcoXahkDf8r7kOIjfJ9OUWmntEs1eUvVUD4JVcL
UKjceQZkQDd6CnteoVvmMGRr7IBG8kvoTEDl3KhhrzesDIEgpTPSq22DS+0ie6vQAq6GeaVgOiSK
1BuEmtcAp+baEkOB+Hjjz3OFlo2bxhDfpaljZItCtK6c+2ZAjk5updg7Cz5QbPI8SG16hQlJpQad
4iE4LidmMDJ5RzL5RX66Tjc0344m26xiUt+aKChJG6uR6LfPy1lk+gwrlpy+zDC51rVHa4JZQhd8
ndV8gqsE67M1ZdSWYBG2hD4gMURx1046QwnnNqGLtNKc4lOkfroeZLKrO+cj56vzBYNKNg/RRU3a
WuYYKFTzE+B2iErzY2WGGlBW3/PQ9dfVbMw0IhWciEf1sqWTDDvR5zPVmvmJuqqEQfTqzP95LMoE
q941M/PPkmkV+8y4mimVHVJTynsagY2licIDScxKt5kNy3ni8Ltq16TTBDWSeScG8mzQszKoFVEc
in9YAb+DeY22qb4K2I+v3RYIVWVzsxEELTL14Z3akPw1x7jilIIKullmbMNisKOH9jPGg6NsvkU6
7QAYM3NnBfat492Dus8+l3WANnDeDzrTJN/J/yHszJbbRrYo+0WIwDy8cp4kURYlWXxBWLaFMQEk
ZuDreyVct6u6bsTth3LJNEWCIJB5zj57oDU2We8Lsn1UrgsI7MYCbJZsKmlmccM32VdWdR+V7V2R
Qa2dsr1MJY7ABqvLnGZfxXgzyxIekgzvZG2yJnqVKp0vfTmWW7ZatkF3LyIiATrMXKCciWOho2Cj
atmoc2bp0Q/mLIflg2gV6A5q+VxjF6JLxoaj9n9CIUuCbv3XbcE5TUxzD5u9Vw7A7KdLCWKAmPUS
e7uAdQwjIkot3AJQIAVb5m/kc+9BE/HZ5TaPBvlCMs5b4J5Gbmjinx8t5RVUkXNko3hC6OIg+gjk
wcbkDNY9hpM1F5LKqigZbIVO9lAThyS1XzQlPXcnt0oXttk+R4mMvJJ70B7foxwrSKhn0H9ittis
4uzUZXUPIlY7afGL+Ec0cMytGEcedS6aTkdSLUIWHxjxa404gEhQX1l4dGzS8RSPZEgvt6yJ/jeC
QU0MvUoHingx25t+RT65067NQtrSiqwpxBDcOdrvwM4YmyGLzWaJxXGoSl2affj+2J6NsDlQLg75
16JscQKunzLRyJMJvug3dk4VxJuaLXgqTMC0AyIbsQIZeUYqgbpFr6f9rOr40W52os1vFRmXO2vi
QxZldEB/cGxMVmXN8dxNppc7Bb4GgvOJ+Q3fGYxHNVjChQ1Y1BRcMEUjfjZd982UiP1kwm1uMZCq
UucdKBc65fxodh+NWtjT1MBrrfTW9thN+254Y66Ib23/FebcOrMtgT1HYi591iRYpk/MwwtoQfGX
r95f9MS7MO519WHA71Ncuzq/p2lxrbTPfExQe4fBU5ku+2hJikOsHzxsRG03u+cdbuhFyT6k1TBY
05hAIwSmW5wDzlPCQM0edXwouFYbS0C8LikRs1KZirP69Ay9Gg2BJGjtLH+IOdpyU+K8z52+1HPl
KK5LGZSYHzDkMR5Xi3Fq+LelBlkW8bRhczVS+MIWgq4OVGSlZ/XdjMCl+SqxunsNFNJRGNwi4IO3
SiTXsWjuaUVXwwTTGx/H+NWCshLNlBlBxO4sdBRrYZP9XGpfD03SNtTYwy3tTCISxAZblgfWg4qc
5PxLrzgqVXDnTfYR0N6sjJ4S0tVDxmHJV2JkdxKhWS9d8SxDFa/UrEsb6kB9Zfq+K7uJ/Q/jBVQN
DfTorLXhiWd3TDUCQOVMUbchNglVbQDiMQ3/QJhMa1GjJ22ceybYSO3JfcmD7LlIOdd9kt+9htRA
t15bMNrsxljjoXzrkuA2Mtknxtk9t5NzX3ZHNQungesewVJPkhKchgJQNXWuNjYsSUNVU3rzLwoU
4om5mnMR3syIj6w++zjElyDqr5gh840K3EmjhpuqTL+oEmlD2PccmwnVxAcy1BbA2PAC8kERIC81
/rJw1nWsj5wfZvG7S1gk5tI9F7l5zfaVlv1ern3PHRIU/AmcBfWMPNnY1MoMrqhiiq55EbJ+8PCY
WFUZrjpF8l3VC44NC9en6cYZe5UiW4AHz7nxh/kh0WBjOiNct/aeSTbM5Wue42e8TckeSqN5B/B/
jQz/oNn5ZYhZe2TH7LThWGuEeolVwU1KgnJXNT/VsH9KDBbr9Eu1SBswFRa0l2FmtVuuY7UPS9s+
6BOHJfDJJiv92g8+w5TnSR8TikNKpMnsflNq3m3X7XZNb+2Ek3+1FkSknjnlVKs+d4ixOomwZaXl
OzER+IYKwz4O7aXSRfKAi8ZZq/gi7BLrFHfWDpomP6zEeW11/0ccBI9eXl5zIt9YWFX0hpv/KvCA
36dcubunTGeJkf0tQSfJojT0exu9GLe9rrqUpDT1dTisZxzAHBxt5gDLYK8A7g7XOF5lm6WoVBgA
dFYILqRzrJUB/NJ04ubtijigzKMgNKrkLXPC7x5Epo54CnI7KS3gdLy6bJCoKDQl7WKTnEPo9aJM
9tIGhZTmtIfVfOmqoNvoIVQ5HByCQxxZT0UefKHzn1YAshs897Jd8GlCMduHPXdNF4U7xnnkOHTF
hc36giA/I5AAOn4EiSioZ252NEArIj0nzsz0A1d2TJa5zj2vP8o+xbnIJefQF+0LN2N5cpSEovUq
plVjjhCgLLV0pRNaqvIoPVRaPv4cixoks5BWDdcij0udlBvf2AWai10Serq//6goPE864jSqfxPy
RhWV0E9VXi/aCJQCHiF3SYFXA0q5Rb2xHERoUqwc0NiUp+VBdN4xd6qRbM0RSRy8rCfZR+4OvhV+
khRiJ89psViyPDyuZlwDVp0mi9Pyh86wL8n9+I8GYnnoz1N8krwZXGPj/ueJpLnxi3iw0AHjfZfB
jv3Hyyy/+PeT/379/v9mBi+PLX9dflpyhJefMFP6zyEtD/79nL+f+K/H/vWqiUBh04PU/PXxMNXn
FXtHiTP/fp/l8BoP2/G2JX5h+YfljxCjeMh5JaihVjfonYk5ztrAFv88KcGvEoPLo1XK6QRnQElg
tKxZ6/DNtkZtEahUE3V8svohbM6ZbxVI6vh75LnPXeVjgKakWujlzf2AVk+2RXfS43sHSL/jXA6M
iqNqPTbk+hGk6546z2aSgObcPXHczml5cPlDyjyG8ZiiBows7QQKFtHFZTOU8lHFY6X+afmJ5dTD
YkRfM14jsc1ori1T8l2JgADtTIXgDEAGAX3/jMdOv4P7YZK/I39mlL5VSMNxhHK8bsaO7ssTW9cQ
cmvkolwNerrnvuUD6rQigiCRVQhbpwz6Q4gAiElDhneoXRVkm9uvueYGv7ppm04YiNdE8EWp36wj
wpANsxJbxxU4gacJngu08sfAIdAP6U22lyZ5HmGoahCt2uFHZ8Nmd5oQMKXAK5wTiZ7Ot7jpEwoI
AjbBE29p1j9XPeJjoykeMRlqYLkGJKuXDExeI+b6Q95qsN27lAXNF4iY5/Bg+dpu0vA+dYdL0mAy
nRP114TZtbLw+zJ8A1ZZP9PSELxqZlCNO2dGRxNGT6OePFsdszzyLcmrQBTTmS8dEZ3nAfIyG51f
oAT3f5uT/dNH/wvnUUMgPIhfQcOAsJHtTymgUuGRPWIEQIWI22bSXiFiPjaVQRWM/iyKJ9oVl4VX
OgOzIts/MiZ4KFpGcQ3eNoU1jJuh+5UbU/+taZTvBxb/dHfeVqKaAIT0Tz7e/WVo5MfRGdC3ISSo
c6t8GoUHacqgAiRy8QDNG+/KysgOIg32MCHJQUS1CbbjFRuzjr+NjK8pWjL7jJyEKV8ukhXzdBSs
DQzIARPxNsPJSkzfzRgHj6K3KuYEykWuqdZzYGF1FyGdGcX02AvNOHiYuWwGCdVMueVDieL9og8p
0W8SeniGLUFKBTbrxz6vNw3Br5j1psgG+rth1yEITE/Q0IuZAEMP1Mfm0DPaz4ZL1Vr+tq18HXm8
PFQWgVXCpcmswvYXR0C/YoQBosDq7GTRpuhdupEEDgiQhr/Spr2tx6cs0P1NFNcthwH9MsmOc5S0
tzQwy8ds9i59uynCigo/K3+Ax8G1hREMm8Q5BtKDWNzCdW+qn7SGaEnMu83WuM+oxDBAJmwszHCD
w46gT2veShIJl7rxLo4gM+CH/bhQ+BIl74dbxClEY6P3B2ytNt5Q2junaeWqc4y772D/BUfpSR9Q
STdwiYyGqInWGt7cNr4CI7y6ob/vLBYLN5bX0g1g8Xi3MAQSUToGOv6nBnrsTWv0TxpXIBWXrD+t
fDdI/l4T0YJVwwiWZeC3Qz7UusSSj+hm+ZkPKa4tyMHnyeqItXIfvRb36WxgaNzWg4MlHh5S1ifQ
0Gc8p1gnWmctR1eXFI/uI5Y23Y6RsPVoqEjHqNr7TXiBhsI6A6m6GLXnRpAz3VUAsk3EZRsC2hiP
hXKgbl3gqsiFglroA1tz3x9q6b3D2sifTMLEFTpXuHNDroL8LQKxJbmB+9Uk57wARRDzuA2DRK7S
eaw3c+heazxAD7KzcBGNb20lHoJ0JMu3U9hjYGCv1T9M6YAdAQu3lWRMyoOZGxV5j5P6R7+JYLpX
JuNwUkk7UjQanPxnsIVj7DR7bKD1S4EQ48EcpmNKqtSxFdl1IAqatdPAec6N6/Oz1dvOC8E9pAnj
hBjG4VVvA8CmKM+37eS+ObbzOqqUErqXEpdtrSOAxxzepim4Usltgt51cT5ziNPw93PS/AjnB0ek
N3yz9ix1t4SQ1R4Lq6QM3z2Ge2vPMd/bHrxXOofWtU5BX54EsgOr14KV0h5nJcpmGFwvlcB3llFQ
OB3apNyRQ86Egx5RMOuLE8Ud7W94FMOH8K46FIl1xibmO+MzEtufFuJNOBePk2Bm0E2w29S0XCgn
zk1m4IUK/3+Q1Cp29xNlP9iEhNvfiuDSSecTL1WmYSCMQOtMSrQN5kxMyQjAMh+qsrqhdMVKyXxi
tgWZsT2GvfgMmBA66pImkHl36X0tvrQk4mpNiNlJyC4tLm1Vslt+EDC5HT3tmlT1k29bD5AAb5PG
shGUJVzEjd2bn7FJGWzK+lDoxtsQmc+eK3cRxAUHbQWwloOORoVBN3HyODbynKXYWVXdwe6JdOWc
42V5SGbzuzFWVyOPLmYyPJku+IHjAbTPpXki5ojQBfHs6fkFFc/JI7BiSNeIOTBcMBDBZTEwla1S
k3Lvm0XPhftjdyVJCyu0cZvW9ZumW2cBHkHE3Jv6atRLJd5wkKxsPsiYWT+k/nfih9Z07Nhq1v0H
usqfpGDemo0dEOE0jt5rztfRjaQXcg9hOrSF/eWE+Oo17iHwo02YO0y8YqSPuYeq3j3BCj0FRrcx
MkxFXXuA3Ejyk23sfCDwbmyP2ngfp77cWECnUK4guEcbe4x+gKd8m75NUU7PqKf2BsTTDm0ViRlh
IAdnRjChYFlq93kuaVXPCE2gUXDip5yVLfGeG1/8KOYIYtDVB9TJm/ropPKupegwcPj+0bCSYcWH
66Iv7M1sGDhoTfkDAup9/dCO5gWLF/bAFCmUIbNvozP9BhN7p1TZyKr6WSeIrLgMC7arNfjBcSoN
xO/iPApxGPMRXLQ5z7MMd66RERqW+c8TAIc3ODEdNnri2ra2sPPlOje8qz0V+rqjlQQUFZfQg7mh
20QZAq8pCTZkKnLrsCfwvS3uxNTV0WZym3njJOFdjvJ3hW+T26pIEajyG+yJpdAcjMr0Q1oVrAZF
q6ZM1ab1x88mk59uw65f2FyEOkxp9tStV12EMW4NUG4fAVNcepexGb7ivhJ72H7rxkEBFBYVbZQT
fQwa1xpOjQxWKQ/GYNji/BRthO8QGNe1RJ17MSITVx41L321JvojKcy9GG3ai5h4O22kpRJ1/oaX
lnd2DZDjVPsGwv3sapa1TnM2encEozUzvvkJc5PU+DZRJCnkhYwP2wBQph2MvXU5dcMhhfWCmsne
s/r9NIzwzYmw3W+r/qMrrGgHvjSuYNTcSwaoMSJTFBQlzoJkEwyrtmBPh+J0sQexR9HL4NHea2X5
3ptcI0Mq3rsA4DSzcM8pkiFZucBtbK4POAhwzQ/dxxTH0BFRNGKfgTQG4gMmydorObSck1y+av30
4CYx8pZ245neSGwQhkft0J1T09kPLorTyXzCYlZfeXpUMcJLtkzLoGHP/Rd+0flq4zDrWmEYdZOE
PQ7Cf7XB5Kzs056VS7b14HqgUpOgF85E8pyOcj+E9sE2q4++ezJaLDuMT4nnrfpvghdBvb7uBhUL
P+xcp3/Rmb6v/GrYGS255ch4GVMWgF042EjLXukDlnf8ms/ebf71bwlqZ5vyvs6B0VPmTr5YN1wg
Om/h8vLq1ZQYQFbGvo9/1D1y2r9+1YwrViPIIuopAbOrEdYmb1c6wUG9RIekCo3gevLQ+/JyVPLq
ryYEeStBRnZVrxvJCfOweHlyyHt0+A6sQiNjJeSoINO/zaQaJtnNLzc1HMwK7AzlNkRNE9NXd1Px
s6Wl2+Vn9W/8VwX1KuDKgcG3Wh6nSDUQHdcpgIX+CV+4hPFuxcv/K8a7dBXQcZR2h9+LMOCswa+1
VWV4UHkJCOF2DHivtAge6r45oAi3m7NpP7EOIftift/qX+rAoNtmjCiBeZMBGQpaB4u0JX6DYOWA
v/YiAMLBynTcV0ju1TPU+1VxdYpJ4VbH6jQy384ivFv4Pao3r+puW6kPwODaysYjs+QRJZR6OXVc
6m019XEK8eez8xrS2Ud0W+q3Y1+H3J5tDQFiwlPrIVyr06M+njqF//moSB035kg1B24m8WdwLSo4
BmvlaG9ZvxErcLXxWMMEbPKwDOBn9ZySeb+OwoO2BY/BE/5Tuyb783SUAXs9CdchL5cFMADNFkd8
ina8wWJvpx6K+Oey8UmU5HO2yWbu6FB0wr4NrPh4KR1moTA4GkD3qa4/h7K4qpdUzwnKx3x+Us9Q
x1SUv+PH/xxUxIPqgKPSOaq34i0ehj5lpZ63aWMsb6dezh26Ay9j1aji0+kb4UVDTNQz7rpuobQl
3/WSIZZfFNfRBFiEU35qUVdvSPRdFR007t5k0hFZyRcZDjd4u+t00AxUUy7ZMIjv2O4n/EiY0FRt
+sV2e9NGLlfhyN0ci1uUmsFZF/qhY2JuQroj8AOHuhYsWi+4FP0YpUQYjnvoCF9V0BzGkWn2jAsG
4bxYKw2OPDhQ3/msFxn9SAH02GxMRPlEH6J4YeDuPS00CFtyofbikU0SsEwNRWx5s0sU15g8N5u6
mUoa+aY4FjM5ICI+WhER132BuMRfxIb0TcMA3JCfmrJ/Vv+JAIlBpWhiigrWQBoyVWob/pweWS8z
m8h6iOMvPezLXeL91JRosnam95bYPCY1QNQwv7FBomJzsKTaWrX3as3ph1V4/tqV9TqnYRhidojq
PjntSxZRD80OILtL+tzGmtgzlBMzBtjI3J3jpDasOiUSLJKAxgTdsHZF+m2Bu6H68swy8Tbaphbi
oql5paEmMAB2OSod5jGJdUB9kByCmpwHMFYub0DhSSB96dB5p3n5EOE3sHLVyAy+KmHTRfbTJgR0
W0Z0j+bA8Re/S79kWGvlH/AntrrWUjEx3D8OGKHpggGSmejZGkmBbKv3ojKKy2BnpI5VBJtZ9m42
GLS0fleu7U5/qcgT3TBMu4clLjIzMg0ccCX3XJgcpBJYLMNJaudD4YEdFDFANx7A8aoNrT3aTiax
Odsw6nkMoKe95ZbFDqLpWa9y+1jV+rlWIcrTkFh40zPMdEx8nRWEnx8FDt1/mFclVLGVXg3w//pd
MjYgpSFYNuYr+Xow4L3l5UsUUqQuF7rv4SHYkcVQG4Gzxa+m2wk6mcnrkz1OXRh0iaqhwmLu3KlL
vtI8l37cSXeOvLiTYx0niMyrDl73QHI38xD/UDjT8ACRd8NYxXnSvVNQam9ziCm6T+RyEqACVveY
xKKPEDYtwVIDbWtvYyypU187hcQvGoFSOlrl4y9aQdVXevAYuVmhuSk6WFHgppIMG7Lc8TPluhh0
9y0f/Rp/Y4DTDm+iPqBumROyv8tpnyBAWHups3YwDFrBCLthMYHvKWt0muzaEQdAxWTYF468YQFE
UB7s4pU5hSfY4Sg3+2Pe8d0m7w7SFuyyA0wC6nlXGHGxH8afVJzldkoncw+n4dw2+O+M5nfdYDgR
Dzk55ExXppFQ9m4orlZc/mTeHa9g3gRwgKtTF8orfsYXpPRffv4QBJRGMq+VGwmos7oXQvT5ECDG
V7gu3bpyWQOMzF2ZPU2EoWNIahyNCJxwjGFvEaOKYIgz/GecqgaKC0tKlBwPRd66mZO7O1i4oQbf
vByKSDtQHpG9mEIhOwpgmziIdaVm1JkpDoy6yFlN8+TU+SnM+/KyDA3qnLkc5ced3EWGv4q5oP6G
DfvVmR1knNmeYQ+DG27grjIf2856c1IauELbI+vDiptoF2Ufg3G1TvISyF+X4RzFRKDsMK8vd1l4
HXVMm2u4+TOGzWhgqcrUmwxMoovQeM+r8t7kzksWwwNSLC+2DqpHhmXEdYMOcQMLV9n3+PkuFPpv
NT9biDmIR/G5c/Mz2aT6CqyYJNaQOS09mh1nGz+50HuAIqk+F+sJA0qrf5ZpdjcNcbUQhDDOjz+0
IS5WDUNts0u9XT543M9YJLadvnFCNnwke90FG4NHxFPvcYSEVMFATg+TJ4mdmgRpODKQUG7GDEZU
8AkRv4z0JFaGRjxiy44gVgZR8guCmMVQFYvrCIhMi0ippAL3ca8eDkOHstvG/+oiNH9XOebFzvpv
uMcnQIdcIG7Ph0jUl4QOkzICq2jiVxsUotZL1QQSS8OJHI1uXLkoj1Y42uTHwLWfLJShKJ1+4pn7
qafMkIksCsF28Czr+QoCzA/I8zY8MmHUPiVFjEWWWUOq64cNnB6CdjLMLnpf8bTUmKmr6R7szt95
zKQEw7k6at6yMdhD/2dV95hpe+1Xkfq3P+SpoflRVF/a8JyUR2REZ5S18GLVyC9P3IfZNE66onU2
imaRxR7u/wa4SdVDqGlqSCNRcVcTO1cN2UeGNxhzJ19qKOj61RuuRS8ZVn+t6jf6iasXIDjBKsd9
5rr5RizbSkfStFtmZx0skaoMvtfD/H0YWYCIJeDTBzGLsFFFaC/S/T8I6n9RwP9JaLYgnP+L0Gy4
hktjQpCpb8E7/39ZwbXJjQYHtj0saaZTtwxFmfz6PoZV7KAvpGnwBTfAiLayBCMseeEuYDlYbQuN
qbuiR+kqrntkY1dcJZlwNZR1ecXyNF97EWVRGKAiV39zwlFd7vmdcyJPMdpvM27dB7yG1W5ySvOO
/q1nHBmoAZ5E/EMDSvIG5+1/f3Dnv+nkfz625TkGnz1QJ+YfXHdoXKWoUonKznQOOQvHOBsPgQd5
FKU21Vr9kFVfpRL6mEh6VtI3rBWvpIRDKTcEnRysAMqVEv7dpGg+MUyALZOlL4qQH6SaU4DNwacv
Vaa2v+sczt6yiwKwEbSLcX/OtmbG4qWvQ24EKMihlnypsilW12mmqMgjerm/uPaK4FAUQEGhnK5U
WR9DzYqtVjjhmrRESI98XaIVjc/Vb5nMTzVOq/+fk2b9K4sN2jgpioZlWq6P51bw75PmE1Xj9ZrV
HMhWgABHBvLMjNJTJdEyyx3rl9ZkLLaQKRd6BFOXY2kDx6mthYbl4pWojApHe+0L7TGS5m4hx8wD
pdc8s3h47lTSxuUqHZAzh30qZt7xMzDpxx82m2299iZz3JkWSZEboiE5zFn93PYjmypOwuUuigGl
1R34v68Z77+vGcth0UCF4cNk/C8JQtTJzAySqDnoemOiqt9ooR+tvZhtQuBNDTGDLGVFptfNFEzQ
RxOrSHqkGrAyCkUCV2zycAqfyBC8YAGxZfE7zC5LneiPTQXFcikYRjk9jzANSrWpRLa4Iz5nWwqC
W4FJ6dozgFvgQLD+aOeQRKwoxihloQ7hjA1ljrYir/A/FQOJEh5+ixFG5VE6wvDIx4NHQlY6TwsP
CdmaxMS+Orq+hFuo9jY7NgISMuxjqYhYftRXWOoxBrKAjxJacKxRYX9mdz2EexRNKgECoRNC/GV3
ZVxVUZBjYLEUyibuqvC4AcDso4SJtfnf34ipe/+9gHmWiWjFQphhuZ7+L1mIQ6QD5gVDfUhLwQpJ
sbpvfbScpg1npxge3dm1Vm3rsZVKtIOYF2zqPv5iT0Z3hUNUG71O6uKrFM+qkMU5DsQDhiDuWsMX
jXiR4r02af4L5ld/FqXGONput2p6mW41w/yhD/MvL4nucM92Q5Pc0Nl++RkLh9BeAD7YUGuTGQqs
sqx2dWK3vYfU7u6zqKrtJEO+D/cD1b9g3wQb0jDH2sYTHpGe9ooRCy57VTc8BR5m43N71mSr77Le
3Ph14ZwLY3DODnTXLLPEoWZMEvPSl16gPQ76mkcK46hMAhL84BuwuoM15hmFV2OEFDE6bHK4s6hR
gRtz4t1Z2hBvlHfFwfekC9jJgqeYYQudzWphoDvWL7Xi1zk1kirS3Dr/yoNo1/qsTY5NFbgwqZZ/
NynkrFp71vvoqxD5SksxsDSbX0tBGYnqij0eoEOBOnfRWSjiVu05tzmsL6ovjqrku5fWx6AMcUIX
d9Wa0kVb60lhQ4SEfB8C53uoV5vM6aD0omZezUG9B4a8yJmKK8DAi9a4R5NXfihiEBX/2tZiyjQn
+7L7EUkx3mN67NIkwqFPsCoc5uDXVERvUZ2jfIap2sY/yqj71Ez1WjE9BDEMXoEkwhFipN0kOjzj
SpmVIbfeYemU0YkmsrjUrnfLNBi8itWlKs4mb0xFBkF7D0Tv5+SsRHiX63/4bZ3qO4qem04XHX1k
LQ844YHDezcvBupQBDo7ZuyU6aCHWNGtTXyDdsye4N7b1a0z4PNL5LW+aoWpZLcNxMhd01nPflh+
D9Uq5M28ud7Kt0Sa35cbPK6rGGeK8TlOexgAVYQARppXXBTxAqxbg7mKomsTgebX7340XB1LY7Gh
78EyJ9079OS+VlPKCco/I6AtMjz92yjLb1VSXielm2gZJSNQRtzE5q+HOVZwdnjTAM83oUGAoCVJ
QVJtd6sBnPQGUAAu1ldD0R9LjV9Mx2OcDJcu+gHSr2nLZUs+pGHU7B7MjHLLP1cuDP+0tZJzzUm2
5wqSRFF8H8S8lT5CtmxgcM1k/BXXA7wGoKc5eDMOQ5ZcU3M4TpM/HEqTNBrfE+5qmPtwhyANyKLL
vpVFz36iB87enuMraRjpUcvcnPQf0u59f7gM0/zpZJP5kmElYGX9RYvRguHLKFvv1Y8ly1EtcLRr
QZwS+J46HnTE4BCw3hJenbSJvSvihpxF0yJBtw38Ddp2Ruv53m01h/F/JzYllj6gpC2dqs3grlXE
HkiaxcFrHBwWYCe1yHom1Lh8E7hl4TULq+xkZZXcZVpxmufE3dSjbmGOOj+YoOb7uNcgshTFcTHw
nYP5IS7wdEECc9U6o+Llqnkt5mw/27MOoet7NUncPBwZYRDRfI0mjzoaGENJvORpMQb2vOavnxgb
GhnWxJqpP88GzqLQ13CixM0qdq2bG2DzHbRvg0xc8CWoKMMkHUEFz48tw6AOs9eSpDz4iqQcmV6N
98aAbXE4a+fES71TPX8tf2nUI8tPKOoYgtY2NNtiSrfs42TzWP7DDHn9YNtecA67Od37hfWeyCC7
jNGI28UsNoEhHEZTk36OmvKho/85lMP8GHleesjT3EA5QuQ4XpXinGsFqQV9Uq2BEYnX6M0rJDpn
vxzlchSWRyRRYTVfZQiHhdjOGvJDwkjFn4x1SBu6LgfL2Qu/35vRFB/dPGe+I7NLHqbB2sH6bq2X
GDjoenuocoBzg+Hh1jLg8TYwBM++eJMd9DrTwXnWq138zChCQqOETzc24x6x2bMdte1hcPy9ZwCp
ZNSdDFrGtyDVd3MybUbT/GUNabZNlZORrZyMxtj4KSGn7wSGAue4wvYahky0K10i/MbeOHrk/p0x
NnfPg2l76zRibMha/BJG/luW9AkiOx06C+a4vXDXnYpJsqz0PEzPTjsRZ8Ttgub4ahLN54OYwB/U
mvQwvuC6b2Cuf5o5gG7G/lakobGH5NTvGyM/RR3mXbpw6ZKxVGtOjobTbBdaRB0xRFmnk3FdTKEh
2KfHtAzhHs95AkZoYHVPW5ghMjnhR8pXgrB8s7xGBJX3MCDLWJse4XV5Ej8mMMTJNAUCpRkjjIrS
rGiM08IAxt5PZa60MLM0MiGaCFjdiw+LhKtsWxDgrP8ixA98SpOXZdUqVNkHvfpXHruvtphfl+pC
9FiXMifbDybjvKhtSDmB7egz7oPJTfLhxDI1j+1GV3oGpwRoT23sd8PtQo3G5DrZxwiqJmXQUmef
UxSdF3p2Yebu2qOQZlxXczMiWhtc7RF+1G45yoUwrSCiORTXMd5AajwZsfFo2BKSCfX63AWMv5rb
UifVE9vHEIk9puIx9SxW4vggL9W8AeC9dor5WW2fC4cc8Qus/pq1n0+BH2T6Dds/KLdNdh8UNViH
dk6ZXt9mKe6KD6vY564FAx1hE6PEUcXq3RNEkGE5E54Fao59y4Zdn1La5ZWqAWpOmV+aEOymRYRo
ZczhKnTsMj+l4IqrDgsZQgjpKSWkM62TtFY8sohk5qjSV/eF24/beJt42ODnYAQiG/ZGN9zmNumP
hciIjbPihzofyp3e7BbN1kIQHmtkBLVOL9rDs996EmUZRMovq4rglDTgnMKiv5XjjPepK05Gi/I1
LZUGNTAPoyYfaz24Rc7MrNK80t2iDXGHmwNzV+QJfmw59yojqE67ZSOIg+uiHaine+/DUGl1uTUn
eZWYahSTi9DEwb+DPdRTbOOu8Z5gSzwNorF2vfLZbL36mC9omtIDko9bh/VVz8FvMPtFEuGCrhI/
EGCyl1svuQI0K6Wu0VLwGEwAzkPcUbRYF8eEN0Wn3zcoX/h/MoBVTl4RrhiErlNdZjtJ8B2o8cnC
xpWBDCqqKPzdxwN1sboi5tgCi6SMXKVmhRM/Q9UFbBlD+hOvz9+9oN2nSf0dadoxYr6CrjgbNno6
oCTioJuj6KCr2PgYMoanLnIRDFh4RiDRFfdG03ZNrr0vbxA5IYQe1gerwLA/JbVQiXawE49ZbeW7
qj0X/CC0qUSkQ0gB9Xkj65eM0TUiGWpfAWiDRSV4LAFlSa1Va3/wvuWT9Si19iHxYEGHtcrCq4Mb
HmWQapnfugGnLtAxA01S0hxd8HEODWfx2+Dk2HeN77oBH9r0OB3twNcTOYkJD4EnGqDPa33yfgFu
wecflAhMYDPfuu5vvw/Kbe8mwaVVUtRESZFC3eLQbOZ0S4uo8RKBFz/4ffRLix5KNOeg1a+6FX5V
2pzBm8z2JfKdzehhB4kE8zoUHGs4pfiaxzj02n1J8nGxYfVB6jLm20SLPo2Cc6iqVDZsXHS8+zzI
+6Gcgg9diC/DRCyg7tvWiJ9dXxz6tvqdhdnRUACIAPmleiMCeqp/9SCnljrGkfq3IpWSxEY8+Eot
gDlU0H2IucQMv66OwjKhi7m2TqNxGDRunSC0nY2mDZu4txA3dtLGCgS2rjWmXwsi4sN0iLSwWXsA
gRubofvysBZPq7A3XnzsaP0xeASD2qp6Ke67rd77xEsqqGqRDpXRvcCiZjt3WQ+od85Uw/5nLYv4
oocyvQdj9sOP4t9F7ErQ6AoldYcXuRcWu5GIhJhOHpI4/MIG3QSJpaOFT0lr7auyo8FRmrtGg9LY
EzGoRCv/h7sz2Y4c2a7sr9TSHFroYRho4n1Hp7MPcoLFiCDR9zB0X69tiJKUL1X1tGpaE2YyyGA4
4YDZtXvP2Uedx9WRxJk4XlOT8Y9Ala7Rz0zlxFFB+esT6zNOJwyDyuGxnI+qiF2bdDTMMx2PfO8/
L8apxYFhqJuqnrSXwkSapPA9qgG39K1NVTV7IOGybsB9A1ABXSkRFAOFX676zPZQpGuLBzWlEXmQ
pH3kQK7/DAAWf46Oz3EVoP4yvB4prTp12KZYxy1Bd8cGNCSpDeWtJw8O7/OD61/l3O3z0gTqhPbk
GLcGYixXMMWJs1M8RQVby4u0Xd4M55zYMGFtskut1stIbnc5jyH8x6SrXfvZhWtFJKmjXGVa19P1
tn5NapVNOYMOHckxGkQlNhV2zNSteIiKgz3uqghJqx673lbR+DrexcURq8dEv+RkjmGnHTOjXUOJ
QvYwcNpbXgLYUEY6Qf1uk0W2Ug83LKR7EKjsrqxICcjBdQ1BjwvFGtdSHKQDtJhguhmTgQAD14Wc
/eJoVRC7ygkjEWaN02IQHcKD7UiORt0Gq6dW3C8DzuWQa0KHrSzvQq4rc3a6701evludtgvL+doO
PKiL6zbwmFc69UiY1E/pj8++pkg5Nt7veISflugDvkX3NxxEa9fl3qUi4J6BGo38atKtYxn8tBXi
2NBB5YbBYcF0kCU73Zn2K/Gm+jofeowlquMDARrPXyuKC73pk+fjPRhZQptp+C5h0exIF+OhA2SU
ZbckRiUkqJpKZTFcPMuL8ySa6yMr2rNvk/2qRm7TxF4nuul99kkY0+eHPp+TFVJ4GmM+HHYjLDa1
n7wvbSucouyrkfzpBfP9iG57KL3nriYrOCu2Xuo+D0F/15TOXqjzq6RVgWoMz5biOgShVm5z5fJS
42a3xizLi1/Ok5oOr2HQQgBOZUrLh/Q6eOErHAfgndTOl1TNrZVMj5lm7pQDcXm6UmvaAYE9i8JE
upS+gL5kmUzqoy/R0JEEkqnyru5YnpdHLlcTmWWooQZFsv8Jh598R8S7+2x6zWzO7h03l5XcYkf/
XUieS3IIdz1AMWYa0A5U55hcjXWrk3a7vDCRhj81wmSXEeafkbTREDborV3liZKzdgk0ojKVDXV5
D5FaMKtPaDo3DEmaqjlKj9lE6z0zaGJnUTVSqbMySYFdDv31cRwBW6lhvKZrX73dEzc2PNAOY+AA
5nITHcBJUSDQwFjuBq2Jq+3yXCw9BI0BCyMffiD9yf2ke4+qZka0CQxMTS6WAVbnfAaie1q8RD7W
5pWGqNGZk5Yg+nCikTi/LvF+IgBTRz1M75HXSjoJRvjMWTNq5MentKDImkanRETvnyZmR1WwNFXH
+RKqG7IiYYyykcmnBU+BM+hRa4qbL5S3l4XXyFh8SVXHQqWheEDtTSE0Hiy14wkkn1i5s5uqx6xy
3OSga5RfEDaE6n2pSsug9FyuMkTlt4G6U4w0fBaLl/HizYCDw1RnLtlq7GLpKqTaMQJ5nuzwW836
4gh9ylxfYTTvl5/lqKnuXDFJTZr6mYP/d6HRaBo1jzwpYnsXY3Gu1nFWfdp2+6yN90sPaER1svSb
wZkiOGUmoaYu6M/cNYl7DRPcapfgPayHbibKg5aZmv43grclb27Ym3+0HG7n2n/B+sDggl4Ginrz
Ls3IIlPPUG0Yw84bGwwrkMhCFZre4TBRjBpliXNH6N6ZCG+LkVYoA75y83ra74wmBS4mf4+3hDJD
PZmizz5oHOnEvv2hG0gG2sY0blMKJVLF1cV4XUYccw6UoHKfpuhFfjnww1ajzd5D8B6+nI+CIzXE
QZ5XuLGXusi+La/4iHPYij45IXpoLPNv29sRyDQSNc49DB6b5m7Fzpm3xWVSMIHcS4tdNe5t/ACl
zblB3axTTG3fqe6UKluYkcUbqJa7xVWo6jkiK7GP5thflQNxkY04FnQ0O6FlXDPURj6FW1M7WF65
dnEFbcHe0zZOuGvVg8XY5+SMNjkkzMt0bRp2NmbnoQIIF5bfi2AAiT0zU3DjgxV2m4+mgYKvDmrx
LClQQvcDL8xBXTJWuh+6P+3UcSZW3lq7zW+Rx86vht9q1UsquUXtX3A4Cq3VMGa/VQ9ykNSQi4Ob
/eM1hKUDyYH7WqRYg3W8PqpOr2j9Snyic+AcB1fE6+VXiPqRtncxr+oyctGFPy0TjELdm6MInheu
RYrNmj0S9W8XHkqYAGmlS+jH5oc/cVzKeK7ikn66COfHUWNwVkMv4uuwBTiGVCZ+1bDVXMTAeFps
3OYcIWrCnOpHqIJkSnNubSVvi1/hj5XOqtcwEnNbLMUKTqhbUQh8tNG3uqLqX4ushhOZcnS0pv6n
J53b5obpWbVynPRS0EGenSLbLW1+nYOpsSma/LfM4jtVOc0pJRq17S5LYlzFZCwyJq9edYM2DJBl
dCXDQOrKW022xdaj0eGqQsIxEa5m4Xxe1oxW+dKTBEFTin9yhY/lHDTjjrb4lpfLQY9h+h9bPJXN
KD2OzoJergFhqXE54pXjPK2pNlIsFZx2SU5S5AvaRIx3lMMBxPGXzsCDeCZ/bfYsJPk30lGau4F3
lIZPP4UTmK0Mtw5cOLRkCR6QdEaN0f9yE/i73O7LmpgSLUfWerJb5iGujus/8xgpUYItZaYeCaT8
BEyXWCBkfknsKCJbsAhOzDTXQ625G9UDX5AFInbIgxfXBVUA+T5fRxNdXhDNmI2oIZfnJ7I8DBy0
eVd5llvbZg4vqvayPeahhOlcRyIk1m3coOLzXqa6rZBxvyzNhKWPobVTiBLIfFrgGE02obZNW9Se
+IH6lGUUWjdnaMs7kbfwYEH1nWY2G9cU4a59nm227jTFmZULiV3je7IBIKUa1tPacZ4iJuCrQpsP
Y8c9QFogF9TvjR2MUqkwL7lX3mnEPmKUmT7F8LW41IM6RV5Crt4s6dUIDqlOFV8inLoCpPoK0HG1
9wezBlAaf3eciGjDV+us5yEqA9qQEeuQFdRs13HHUIHcKrkOI9jgTN914mhjYKAr0hteO5Zk1VnJ
S/oxRnWoORl5PqI/xMPfywG6m9sny5Kv/TDa5OVo6zTN4v3CWAoYl2hMbQdpbcaBQET6qqt24IBB
/O5XWpXHKdMpAYn1sj0l9VWNetRl71Ocf5Jngg9CB78wzDprHZIt00OcoWHSieutXSHkGjL3HAf6
hKTOfsiV4iMb+mvdmDPzmvhqCzRYRMvQGFPiqSqkeHd4KmnObnu2lnByCSQiPR6cIWkcOnzkRXLR
uYIaxwkvLkXKuvZZj4P5y6OwRZuD66XwigJCF9WoPuc/8ho3BiBPpkEeP29MnA1PKMKu1N0u4iGS
6Fj1Q46nbcCiZGfZj9EhCoSZFqjgz6Rr1zLmJXvNh0WgJW8lxbHaydVMbCHvxC4DkNrhh2q29q3Z
+nZpoPBW11QlbwtcJU5rlbX+pPbNGg06jXt5hlCFjVwd4ROmQ57BY96G2a9Svi1L6LKeFclH7HIo
sCq0lPZb5sf7IKY/4PbECYxNc+cxe91xzP/QImdr5NVDVH/1Qn5WNXN1kfCeZSYlW4yqbj16GDCt
9NLaSpzEQrOgQijGK+L51vRfP9Tprgj9g4iHVY9Qxypcmjzhvp4vZh8pPEBLvwb98g5SKsnfwT43
0p8LlCPXWOFy1ZrGQ7BqlOgjDMSz31GBBRYVmGA5V90vEKjfi6ZjmKMTiOsfKA5p7o2rpc1ZMepZ
4yfc+70XHxYw1KL0GmriS9gHFuGAGv6lLiJaEaZfSJ6ojAKSr+w6/VrAQo7LjuKX1oYd+E0m9lfS
Zi8KYKS2Tb1MMGmUhK2X7R0iyt/LuA61335qq7dZUAdB3alguyhuA2I0pRkC01yuWya7kXr4iO18
xqJ5XAbAhsfEjgbNyvb9GyzA+wC53xZTBkttiOa9C57U8WkcKe/BOKJPVXaz3lMEK6rDXEn8pJ3f
ualvrudC+1qaw6ar7MQjjGRQL0xIELI6vO9GixK+aAQaawXX6eG368znMBXJXY/4bb3cpAxG+7XT
u2sI4KUaxD/KCPWsuvrc3Ii4GEDmXXWhTXhRWiXcC4el9lvObqV2jfNgOwtmmplLsDS+T/xfRDa1
CLMtAE1IdGMiANJ9l7hvhsmSjNr0Z6QktZHRbP3WZERKHWI14hEqf3iK++qtM0S9Ybyz9t3uitYM
IbxCialT2qiQSPj97JUdv6ueb08E5pYm1rxT7fWyfW5tNNfL8aZTpLFljCql+duxi2Ijnd+ZM+Io
VDgJdbJR3dGYHbBo4TFYIwkW6vSZ8WVP2WeVFMRGGpL04n6SOtThGamAxfnMduoTtE6W0cL7VA9E
kiNNM/HVqCp6EcClLZWWN8fv9X3ScKDI1S8aqQqgk/fawW3yYhuQMLcSRvuw8LvSme06Fjt084IT
IAF2rJHm1kUaDlY14lkOwO5PGKdNRlbrSmLcNN1n1R2fS+83wdqfimilzowMPl7wtBzqrL4ppkgZ
O5eZpgdNZGrG0WZ66j+BLf2BixAfJis5yx3ryo1AmeeFfZipl+9rl1HX9G2d4iFuFY0Okki+DwjQ
KNszTczPpctijKwcUQsIVm9eSvr8GE9jZICxtVGXcJpTaM1J/yiUmKckKJUBCiIYjlpWVrxm+jJV
XySU6uC5PLmzouupM9jSe6JHcbKoXjI7/2Wp/qm6yqKa7/JKnLyKcd3s/sqHGpsMEl09/54ULc6z
f5vx+KDeHstx013EeJPlnmEA6Q/q3dBoMjGzIVJllLyndv2IhY8NnTGe+rJJiTbi0ljVqrJSl3mp
iFU7fTlfjx4P/UIrUt89QYdDLU7JvJwAIQibOI/T86QWCrWD4zlKO8h7ckwQSVQJUDaSkHDwshRq
WxJo8j2nhg98ye/Es6B6aFwKbjg1XIlZldpCte9hXd67I341pfKcYRGvmlo8LjtJj8oH3JFOKc98
nyjclrlA8u4CLMzn/GQHIcw2lih5lxKKptaaZe8H03u1EB5t0Yna006h2CRynJUZxt8BHIyVo8dn
o4JtGBfVj658mizneSFIqaLXValYhX/Ggafwg1a8msPwrbvqbfReadbv6sHekVbhbJqKN1RVFctm
owncoNO0QxIpAlWqqraKeW2BJazsvj8mxXDEJnWPRP+1JVNuhbv+uRgeo5xJMpaI59o0LQaJCUtX
+rHUt1pha+s8WMWt81I29fCnG2cQPEX1jrPRDK0/Ksj/b0HEFprNvwilNp/d5/9GDl8/869/+5fr
1/C/3ssm/QcQ8Z+/9B8gYuNfhWOYCPZsA+2j8KDFDl9t92//QnT1v3qubuuu7dsG//kLidgGX8ys
2NF11zMsgWz0P0nEtg6+2LewgiPEcnxUlf9PJOK/K+2E41qq4Lcc3fGF6+r/qM40UGz3uh5Sk+ph
do9apnsMzJLlIqJ+zWc8nYALJ4Q4MF6+WRPCw6zmXH+5aP8HcayheMd/sMkK3ezY6lUI39C5TFwL
2h//+Cr6VtfghRkYYGDbI3kOnlg1kRNMxtWZ6QJMeXPHAXvdR/g5QkPbElj5TRJIpDDnCY0snID/
/CWZf0c085Js3TZhIHu26Vvibxem0SwTn75eHM2p6tHOa0yLJaHyWeb9zrtEv2Www5Fdd3vLCn/a
Dl0J6bjuhuwppbp8DAqPNl0xyD2RFUiJMpqAUMrTdaHTlPd0AhAqi2Aer+xgiEM13pRkbGtDexhM
4OpaOL7889/I+LuAj9/IQdbHpIsbShj23y5yrektYUINrgx/1s+WR9i0iMpmW+HosirfPpjKWNKm
o3kwKnuf5owYrbVbUs6IsXiOS8+8L0zxFpi6v/0fXtvfmcnqtXGjA/qw1EOi7ve/ioS7tkuaAUHQ
sQuHx2BwadHosOZ1dwJbTL3d+lG5nqz6Hdxnd8octnriCI6ZS0i9BZTlPtfuQ336H1/Xf7sxXYOH
kFdlu77OG/U38XKia6RXcGg+2CmyyoIEax1eA1IcDHOYhzqnW01RB2YWAzkqk+EVEz8d6aIe0Wai
c845JP3zS+Wot+kfnhXP0dHFmg6qYNs3hXrJf9FTT60BT49t5mAldBCdJNDOlEZb3RTanZ/FhAoG
d6lphQ/1kCXPhUFgG3xShF5uvMuJn+e8WY3XwobeUvYaSUykkZ4w4R6LctbfmiFkBBY0d6Qxk5pO
BhNhvPazO40G50L9ZEsUVEbS3BnjfSIc5zhqJV7XypwZl2jbSYzWFkrlTywf6OM0f9y1ZXmxW6/n
QNYeHat8JynHXI1qw84S42Bp7ZXQA21XEu9FDMVGTNN3nFDGMXySTFbBVyGJwc8ix3HrkoeyQT8F
D7QYCNA0xfM/v7z0iv7bc0IHDX2FwXMPn920/3aBixwXPkZeeTCZ3blmjkMxDM41quCzmVgNEbzM
OdJa9LcxAG1X2DNZAbSLE7rPmkTp5Hbo1QsiB85IQ7+a3Jt2E5KfzSR/D1HJ744YlWnoHJyjwPtV
1QnstXjyub7mhlWJM6inVe9BlwKvFD4HOLMly9D0TgiCbqkwn/0JEXrUejoJ3XxY/i9Vp4HOlbfe
d8npiCYXVaIRgR3hQxb5VyMQRKbDe9xKtzx7bfHI2yivWTeOh7ZzjOfeLqaHKLjHgS1vBcmT2Hpm
43nGT5i2TXTP8ITpJvHeW24eKAnhxjVLzu1dnuyhTzZrA+sEh7u2hrBSFseqSI42Tdi7zq/SO9P5
OdEc24yjEd6ZmLN2M8XYkQ0OlQxNMR5uOKgEOB04SNgEOIab5JIaZXdxBa++q+kZwk1d52YYPuTJ
2wSdnqwPGtaRMU/E8PRgSwCmadN0Rb18E06tbfoKhY1hFj6Iubo5Lomemc6xxSgr48jGnmw6Padp
bk/l2VDcDJekiwvtWRSO83TSIntETFrtslxah7QNPou+fxFVKU7Le+QS/70maMIAGEMz27L0dwfx
FTHwClw2kFWUdOXRyhHgI0DcehoNP3ZVxa6JHxApnvMuty6RkcYPgdbHDzpJ3UyPajyxZb2HLWc8
ycILWJkF3PCRsCXTDS9Oxe8I82i6Dhp3i4nibCUzYoNR6+G6tesH342TY2k1RC5W3UdMfOKlHY2C
1q6k6wIgyU+dkbgBQUb3xC6faGG+Fb1t8o9kycVWH1qmm4dgiBSGJ9j5CG7WUWmwzIrxMRmK4gSG
IgbNFIUM9GzAQxK1bIFKmdRha76VxGXdAjh3cZzEx3qSn2ODoULm2njru/zVh940y846zMZoPdp6
rd3Hg2JI8Jll688FqUQnxnvEbk40fjE2EeMzH2Xoe/fLByds4iN59xHFN3/GfFj8+ULq8Ht00P+2
y5+RND9wTmUekZvljLaVbyYwIt44okC7kHN+zNUYHEFu+ICDKXzI8lkceUgiLMd8OtUspo0VjXd2
4+6XP7L1IgqxX55aK0eR4AuA8SCrnlIYv/swtfU1C4z2uHzQE4cG6TRfdfUdGMLlIROATayKHrjl
3pYPnckFxd3ya/ksbwSiSFY6zp2szW0PSTOOsqflwwjqX8xesZtYtFetBIiMsAgnjdfZ24ZRymke
6+rmZwM9ztEHqFd4WzbY+aJVxSmRlv9qxMzR8SwMTxZiRqMMX6si9w7YYSa6rwkSEreV205y5ILA
gb6NKKqVnE34uEFdvWO1WceEu8Rp/NIR05TrfUt/z3k1HHrkJNx6KA8AmCAqQQhojr+yUvo3SFaZ
Z36I3OpvPSASOb1KtzvbLrmBUdQc3IQjYxH2h6mjYx34DiF6fnZGrHkceS4Ay9grRw7Z0ckcXIZD
52zj3LlgQiMo0msQo9v0/EPadutJNOXKJxUO9Qhz+nAAXNEnqXHUq/jbZGnb+dVgs3IxWs1orG8a
UyBV2C/RBOh0GeGNAYFg+UdnSaiALL6wujj5NlJcS62L8KMM9InIJtCrBNzYZL4knQvtf2rrmxsV
D7E+PAcjsfND6Atk6UojTPjmJiNcY4uM9C6LYvnnamb2rB3nAsyBY9KXT5nSxMmbI2V30zugB7UK
E1br0wxs83niXm7aH0LXqgd2Kjz383D2wa8DQhifvGVmDbSEc8ieoLFCle6Yga2xOg3D+GGT7LOz
iVGSJtoDObBI4Kbb2LMPgY58tTX4m0MkBMQUghF7fsB7mM1P9EntC3Ycn5GKRSogWll9HPyt7sfa
qcajZ7QNJFIjP/P+3UQYD+cu9G5eNWOYYE6yrUnLITfcOzgZPgTNEGtJKbwvAjrKtghcCg2kALjW
kVLFIXmOUTGuGc/91LWioV4FwZDQAhsKWZ4Tcj74ri66jJZx7iJU4aTwWEYxXw3Zn4sy0d5m4ngx
MW4GM5pouWbpwYqr6yyZRnAgy/ZeXcQ77AmneZh2Udq/xSXNEjEGzzpWTTVjxvA+IQyPgMp2hvYa
yhDR2ljufdl7m8kJ55uoHxonMU5BGysU0Vjxz5szAiHBxtrPZzE26TGaaISMA3h0PRfuyc9m0lTp
uATRcCR3zzlVAvtmFbKzThgS4TxRB+Tabuyc5uQiFzmR9gTlNyyS8pdOBuhGH6rkYMnqriaY+ar7
XxEj11MQWD8oapxj6jRfZEFp61p3raPW+feGZELjAEvZFm6OgJ0ErYP0rPHRtWfjjBCF7VgAOpvN
1Nvr3djcGhnkq75w7U/st9V77EWvfTo4J6ttsIXbxNjiUNUQYlgW0R5hg0z41LiNgotlDtDaPj3q
gMrqHiAOGvyihSSitfmhSN2bkZDfqvmbqmIOUvuMP5i1CGSoiDuFFzTH5cVrXdg+VNK/K8NKO+G2
A68zYW7qZKzf+Tk6+ZBYwsh/7vu6YRno4yOeGXZ/YUcHJ07e62gi11hRTPjNJtDJ9zbI8lWLRAQF
NpYhP5GAgalRa9lbB9+q77MGH88I1rzVqmNJ+vqhH7/w9ZR3QykY0ATNdzULhr0hG3jiEEKOEsdI
am0nwhKseGlZJza1Atd9R4/caFEuhvAyo9TzNm3LUiiD8c2EE8qsjl8hjfN8k8IOOZoJd5P6GR3A
OLzwRr3nDiL9Elm9PycW59uwYyKKWXggxHwMO/ae0Pd3DIIuIDm3QVBpl6xXdIqGhiGC1S23ibnp
kKok7hfCmPkWdVsz9ryjielh30DnyOxJnCSCjlUUC4i79CrgNTMe9fvsGVYyGmuyt6umPg+ElyBx
em6kmgswTRxl+UakfLXrmGObEjlEPAc4nGp0NEVtrVg3CA93RfIiJ/27weOFJtJLHhvcFbKdrM++
1+Y1qVrVztCAD0a4h5Ct9tUZibj1nNHa20B9YGvqEkC/HrUpoYIHLRpxP6tPpezHCzsLlxgfd9Sx
R/VOOj7JPD+mmr/t68G9EwVAjgouzyqb3OCOMtUEHJTmPwyob9qQ9F/IHY70Hu5Eg0vbtP2U+X7h
nk3hO2cfMDiKRvOk7KrLn4DgcM/CBDxbzxaS/gyeGXcc31stf0tW56b36bSTiUSSCD6aBtboBtR6
tS7yDjiIx0AVlpi2tRuTT7XgNzaebDcMlb6Lnfyj4UB2ZvIQXpb/Wz4Q4BxtBt2TzDxK9Oa1jt/O
x5OIWME+Ld8CS/M01p22H2f/2+tM4lX16ao5iXVyNdf886HIePfqvsaq3nvzylPKMexCycbRy+xe
0HbX62TaafqV5nT5YNe3MXPdG5JGlJpB9ahnpnOo6eAQPzJVj8ufSfQ167Dpxb6tLKBxuhJUTFHz
WCK7FF1X35bPAsM0Tq5grL58Gh4cNEg7bmOEaW4eb13hIO8oGuuBjHTrYUrjkiAOdOnRPElUe11y
rK0pWo+uMV51FN1SD+unkH+DbePRM0R4Kqc6x3nCy2kao76QT/9iBIN3MTp8Q/bgIWAlF1QPI+Ox
Sw39MXKNNQqI+oYHCFbroHMCM4mqM/Bvko/N4yOKrVkB6zTD8iJYf9eO75QrR9PujdbXT0SL6KcB
+iDqAvW5V9EF9uyKZEZENQkHpLM2CcaReTatMQHOJ1sLHy0pmv1sjbioIli0PYWdHMb5tHwoMyGZ
YPzn59FE8LwIx3lrcp3ZMif3KzbaCUTswfVq5sm185BVsIfJZCLZVoxMwCCB53nlb/gbCQlTYbOH
lnc1CRDdmbHzQ9NnHgeMqRvqhuNYuFB5YpFtZZhfTJn9aEr3Z9DoIQzJ5qD7ictPi4lY0GPe2PBB
H5KrP8fXpuE40pnPVHiHxJDXEfXpajJsfnaOVGqwsgupoUfhDNoqmcYPXCbpujaTN023GdPrUFGS
+NktOHo11tGiRoNtYa/bjnllk/u/nNn+9GbvMIj+RSsipGTze67D5XTJmFmHz1EVxJB6knIPwpIT
oGCQO7SEPbVQzOzugeLkLVI7TGYPe2zOLaO8TVUfTCM5kncIZPWWMoDddwEVrtmGAEwBKQXwjVgr
wotmT8cBME9b90Qh65+lfKTOR/1eM+PCp0/qSeMZx8QKzLXTj4ceG8k+60GtZormWhsxodhls9aF
/LI1TwIHSz/HlGmw7ok3k9TGI4MvwOzQwshiPdJqW089YG16SidPLZfLB7xSbhO50Kv8r3bm90xk
u68t92ggLdzatvMAxBPJYZOuTYLaV1pRCeJn9N2A5gR7HBxHEFeHxNUeNYvAjrLuve1YZj9HX1LE
q/ZOjlQkFa+QSzTiDwWSgHYkHH6afWb7KIhKMJwwEUmV7TkOlbnxHXCpsYoUm1lTmSWgnImGqD/T
dyup8lul5yRj1mOOOC5aFdXc/WbhuGcZIibOMv17oWHELAavPqD1+h5QbK2DxDF3xug7r6FrXf3a
OcLm9emAkrIK1pvwNj+yXly/+tFIJXSuOALbfsBE1B+Si4l+tK0r7yH1VPVVNCjJyuqNt+ROy4LX
pu5jrGr1pysBoiBzmvft4MRrt8+CdRylDGtYQzi0p2ebgR4ID5Rlk2dFVy3z8bGYzbVLM2/Xdtpr
z/JTxJzak4m0yIpcl50IqgZuARkqQRNEhy7T/P2sg7K6SrTb+9arqoc4pmPYAOiRIF5s1/M4lLvk
IhhwLcsgv/RAETgsvehGp1/0wao23MJKE1NzEf/DNlY1NiFPWVOvDU3v4Td3HwWNo9Ug2lNpEiXK
usf65ej3lmIhEi13KzT3JpJjDzPhs9LRTMyhZ8N98adDohcfNbXUPu3Fgz4D3wjMGKWYgfAXvxKE
SN/ZIYjqthkmC90DQ5DgequC+r6s4ydk2hsNWeOFdw3JFmT3c6D73laktJSxh288Obtnwju1FXSo
tN4ZvdehuGffCDXzxVecIQqFS5mGaISQIiiZ34Nwh+ClTIpdWU2vnm/hEg/NgTAdSVJO1JTksoDK
MIb0ASo969YI9tuYYUXgnYxxTUCwBW+HFhMdYVjf92V7TbW8WkcJX08nalqypAOORfVhaGuC7Qrm
jPQmQMTidi7B7ofVaJ0MdOUnF/0R7Jr5RTiC/GBa1zOoVf63NeIKNQm+uLirPoTEJTzqz2Xh7zQ0
6zmrEIHIFUP2U1Rxpqw8e5PVP8Wc/UxUyPFMDVisetMRp+VzIqEQlsaYExWwvlKo+YU3/1/oetsg
6BgC2//ly0GFH/W/vnvw/HY3DdGTMFXe2LCue/fdS5E8kTJhulvS5Xf5VKQHEmz8Q6O+gc7UaS7J
Bq8dMIR+k+HD9sgCVh96bH+76XfEGdzS1yPF2iXIZHzMNKBU7j1BAURIx/0DiOZLSubuqcjJec6q
/HPKR1TIVotlBeHAaTbv25xUAc66YDJTYCyGGw27MEzmx6DOQZgHWCKNIXzw9g3BzE+x1780urD2
fRsXcGFQa42oTRHmmOfJmDd4QPzBe5INYxW/F2/6mJfPfjCVgDIIUAqBtvbDUSvd9DRYYrpGU1xv
HE9rkQlWxIRh/qz77BToZK2EHUFKQyvpZEzFcca7TEe7y82VNmIdEZYJPy+0n0YWLgIgwF/Nv3mz
PZZszTni8sACh75gE1cAuYfOvw7RbO0z3604KMKjmtmNm7bkBDjZhDoL2rqZGmZnYXnvJChlyrI4
k36x97mTN5pe+HwXymkLq+hab7emmNMfbp4354DwEbRrbbFpmZdd0qy4WgYwrsoXi5ZYHLMu7B98
DUoF44fuF36TvYdppJ87+8nzonLPI1CAj4+K17IIzkWRaJ8yoHtHTGB/HfMou7JFc1Dy+21FMf4Z
VvR4ZLwuvdF+70MsSTg/v3JAOT3AN5M15j6DFH4pwqRe4d871Hbr/swJweXo5fC+6jTSMxk9IkKg
Myhp8nKg9jZl2KZHUxusjZfb80EG/ryfC5aOycos9paupTU3b2BbJnu9Hve0ONpTW+B87CLpwjMJ
M/qBpPRprtQuXqMBc219jDJEplh1C/M8cY8uweSr0CvuU6M30He7p5CGAjWKP50dTnCTVUZPTRdI
POoVRifGcTLvvGtnWiSY5YiNG1tCVpyK54gzAjYpTsGh8lMSL13CL+/WLmavjaQyfxgJE08ckBNN
yT6kub8a0U5H5wOzXHfFw2uMowY5WidgyFqY/QpLB6d611S9dzc0wDCSIkZCjywAG+qZ6WR5ZM0E
6Z3IBzN3P1N4RpGNZAHOy3hLgJKszYhNyhiRk7vyUbZsxm0IUH0U8++2zgkkDJBQEkYM/EjiD3J1
BrhNE+2SBoaCN8btnSWwpiVQtxHboVnEV3aQcnqPoo4SHWzedWlL+Y61Z2zkPhr6JyjTaleUJVtY
J364FZ6VqIqsUxaTCzhV1U6aJvfYiIkoDefXeEIeYk7DE+/WdHQLX5Ete2BriCdWnrLigj8392mo
zzuDG4wlAhMADu05pTvclnw/OuM3v0Mi2jNGqiddYjztLrQ5nctovHsyvy+ctnmI5kLSgQ67Oy3H
fmSzpTUDRm1nep/84eoXvn4J027rcHlPU1z8yGYxnHvXhSCbuFeEQm9hoZU3WQcXL0L2Zg0usMCR
kU06ufc+UYjr1HSxDoft/UxrO/SY2NiDjHczzNpzF8vH2U3ppDu/a2vcorpM8PdqFNuJPW1bC/1S
AIvArzVBfZxv5WB5exfJJTrR7pc+TBEIZifetP1YHvoDVIgYv9coIWb3i7vo37k7j+3GmSxbv0vP
UQsIBEwMekJPUJQ3qZxgSWngvcfT9wdkdanqr7u6753eQWKBRkyKIsKcs/e3nT1EgaFyraM51eZO
L8twv1YO0OvbO7/F86OC/FQ7Q37uE4CYEYHBpynh45BSIj5znff6ZWJQtvz2bhJ97U198hSMyEbj
qRSwgIydXaG0HCdlIScqiysZB4ZiF6mEsEnriQ7hxMYzpKA3wHU5zg3bf0rF5RujPatwPT7MRGh+
b+fzFIGYM2V0a2v0mlkkLeya2tfvSO1jiUvn6T5sGA7NutVu4lrjRUVwP1gUA/BtXF3pG6euwf5q
sAkhO2zkezHz+bGwtS9h4XaXrlAvw6gqUiwIKjDq3Hxx5LRj4OGHytbahX6nejoqsbjgW//Vm6l9
KNNY8/LuMRrd7hvBwt8gIOCsyOf8GBr8iWUqjWNZzyE5gyEBcvTnJ8IsH4zYNo+FA6Zn0PX+FmLg
piQk0kdadoP92TmrsXiVRhwuFhg0yDk4wLREuzVlTcCXUEseiB8wEayhRhJm7B/1EINRsO1H5xSx
/780bYhtR032pWDN6LcUjiDQtEd2uNWVTPHOG0OqplZhXDGivJKJ0p0Yq15pVYBczYuqOYzL0sKo
afgKt6G+JPj2CbfMtmoaUOm2A+AbtdDpuiChcAIBoGfq9SRKXK+EM3eU0QS4MCpvzOUQCUbkOugu
PgCYQ6mjvutoS3lIc6+KrKDnIUsJAYoBG2rVhUpqdgmQqSLo1H6nPsqjpvPLZ1O6/Z2WJEfLfdet
yXpukGo9zxT98esSe9y3Vyc16hurA9Iz4B815hiJqMUEoNgntlNp3QIUoJ+HR2bnUzi7ZCjbLmGQ
YkggmAHMPUChURNsELPxiid0BmaFRzG17A4mSBD9suMqPUAHl56tp+4ZIkYW4ASOjJh0JScBJWEv
pAycDJzW2Au8KIEb5FOy2NgNAwZvcPTyhq4AvjbjMPYBRT+4tci/tQD9FXWheqj8+lR2TbXze2sk
+HUUG/Di3X4WfiCYEcvhFrepcYhTGvF93r4IMxpO+eDHEx1tWkwpMSNXtKezYkhOcJ7XVd3ctcth
HXZSrmB0KMnJGe9oCrBWr1o3v3WWNrUcjeZqjXcisMKTGzPCxzminglnwF24nDmR9isp2HRD+LBP
Q2rQG1WI+euU+/z8ahd9cyPj9OiyjL1gj7D25Zyk5zDO2CkAgslrhx2oMl/yOmWalDqSbOnHzNyB
fR3aMT4NmX5NxtZTTZ5dFPbbM0I8Amv8ct6bCsPqxNh8TIv5I3RMlOlupp46IyJmpdbffQiuoDrt
fK/Pxj0IzW6bZQQw2HyQGBWq/CjrQvMWrTfK9nCXDOpS5la+dM2dV0U4FOt9z9HN4BmgziUaxukS
WB0glBgvACKfH1Mo6+PkF8NeC8UlpG/0PuoBSNLW3tQsSW+NMvCvcsTAXVn9XlJA8XqWeni0jM9k
ABwcZXQPWITmLtW/rNNqepuCys6xN4W1yapGPaOAPKqw3Q6sXW9Gwgi0PhMeEJ3qrtKLO0r0uE1E
+YFU8JcVdD+sIi8IgW6m55LyNKWF56g0oxPOsmyzfh/Wbwb0JRSXervHa1XsBPGx5zSwuc6DiG98
g3uyrpZMH8QCTS7rh5yd6RSCR9XNqd1WlMroQ33vw9bYGswb8F/z+iaIjWca4Pouzenn9OzdDlS2
2PbR7kSe3zz2SQZQrKBSEQM83fR1Mb5C0fylNTjNYyAIR9aZ4mXuWLXms5iP6yBsFnSVIpc1nTW2
PwZkKdesbvTj1FfFbsrpbNax0I4duuLr3DivIdSP51xX8hqa4jWpHjBfBk82WP1ntRCWiZwzoGSA
mp2UXntyKMlbQrzB9LUcTGRNf87mCdL/ejOcFq9thHo8s1qmBEJ/zyYO6HmbdOnCyOSQ58ObUSfp
bkSCIZfIsW6NHNNT/b9PE9ra52G6UmwuvPVgLVsxtWy71jO9ixZbT0sBnEse5qpLJJULAosYgswh
HuvPeR7ZhPjUZmwhUUjPfgSwJx+Mvx+UGzlQ4aqL0Vb6uTG7n0lLDBTwOF4A5lHutUuS2HqGk8Bm
DLffYmeJD+kpmoHnWE7H5TQKBG/UYTQKCWjd0VcGQcKk5c3LYb35dbDwOqJVplcbWQn4uuUF1hf8
81L/uK+WCvQcYWgZGzDQEEnq761xeF2flqz3rS+Q6AXvY30Lf3nBpESchZjxtaJG6hX2wB8CDW7l
/bm93BmE2D0GRBlYVcxm66Z5TsQLm3x6d9A0lrOvm36osVDFxveX+9eP/y/3fd38+nmTNg+BqP94
ZZza+J3dHIb48gcMv/6K622NNBTQJU3g8eWHK+xH0iM5XuK8wUIAUDtDkKGS4zC4itLh0/oETX4q
JPzn0RlLxN9LMNn6us6c8+1YT30o33SGeWQ9M0K32etx++PrrvV+d3naetYotzlOTnH+ern1/j+v
WYwU/mSJfo6ImRYsD3v7uLH/frbeXB/oYG9s0qST8FGfFM3Pc1uGVHB7O90rjSsKAlPjsS5C02yS
ZrV8L8L1O/b1Z02TQ79cVOuVNEYdBNHl0C8HaU8JXZIoJDF2GD1wMaMnKM9T1OPm12G9LwtndoYa
VfOkJbe5Jftsv/4iQcxFsh4mpw720GdH5CJu/qLiHqkTeoHUooGMzgUWD7omEDVmUh8cu4R4HVHu
Uzqu2sw5mspCseU+a24HpNe3j3GWj0zR9gFx9M8sCl+MPH8EJwaUbgT8zGRA6VxDmG0gO5iOLNDE
xbXY4huJsZ3Y4ZEG0r+kkbjLROwexJT8dBX7HRrhL3bBf5i1S2eRa1rLizd3Ms993sht7ofBsTHN
q+TrRpgTQr2AcGGqoK+isu5aEQc3gQwO4bwUmyP/xk/s0HN4g5thA2L8k1ocvXIaoxsEYEnp85fh
BdFkbAgPnvatT/V/qiTVzXYfpinge1baZ982r76U9cbsruPSG+5aKAx2DMtbXeTU+FuqdX1b0SOF
HGw13ZtM63sqZsfOfzFw/e7Cyf1RWm+tDXGqaNW5CZIfjNY7moD8PgG8TY3kmriafsywhTQJFlHQ
mHUnTAVBab2IAdMHcQRNFuOVan+40GA2k3Jgchv0C4gjAX820cEJBZsFpvEIC2Bodfk26rCzaD5Z
XtSArpDXv1dRBfm8Sw28HOO5QGwR07npM/aWvn8fufQTg4mlfC79jVNi9lc7M5UkbnC+oyUjoGv0
Z9lqi0ReYA8vIBv3qfuUpqTQmXxyDTsxD6bYWQs6nPvNFAK+SOmfK+O9AKSr2GaZGUv8svYPTe8/
RO1tXkzmvsgSIBsdxFrWNbvWhD44H9LGxeSfBzQC8clJ0zj6iG02Y1WRXiSpSgoRXVVtPk2tUFvf
brst2ohHSlRXfnfMzxM0G8RU8cEhanuslQF7Zwb6YeevXJ2/jXYHIIH+aUODmwX+WQZ8uQxDkLMg
6WGY4XHusQ7anf7JBqLhkhUGbLvAgBeTB8WOuvxmPPht+Ta1Zk5NOvqMSvBAaKJ3KCTxK1kOHrHM
eJwc66dv+ztr8MAVgOhq+Yy7GlOWD12CJkrmH+sRYAcir62OcgdgEQijNmzHF5F24jBq2rRnlSyO
eZjru7oq+lMcjGorw1Y+jxBNs0HPL7MKUQNkmfU853h96Kof5mXbsN4VQC6ooWk+6vmEC2S01L6p
5nfhC+uaza1zduKV50W5YA4EEUrWuFhkwooOuq8f6Csi6LT85xF18VmxSdwUVc4FakYOxQPLQO6D
h9lfIlJlmT9IO5+fQuLQixpMhDb5rHh0vjYKjR+6FvRKJm00KhNN/zyOU3zbl/ELE0X/vB7a0RvH
Rn+K4R35vFJcmT8r11Tssfzh2ZE11X49YCqcf0FT6zxBNs59tIQLDNnBLH3BWJWqk+PMy2WiRY9B
iN9WmjdYfTdub/WXilSGi4Q7gWf20WxN53E0IhKc5v5e7wRg1PoH1BXFQxO1agDQd7Zs4ZaBsz+7
RmIyatSIbQpj3IESx2mo6mMhGyLj2Nn1pB5dEH5/sN5JDjFlROp+Y8RyUQ43TvwK2ZkYtHyo935D
3JsYSLjLWrg62LYMV7F0KlkWpvq1sl15tcQkr7lArjiiazjY2mRzJYPxp4qdUvZ3toTxGTfSkA9V
D85Zs4NxT7kK7qH2Zo69fTVbF4MVVDlSoaJdlpF2gFOCrPqoXdTqWbhHH/5rSgFEatT2Wsrzod9m
L/ZwmeZGPVmY63EBv2XGNNwAsyqvsWY8rqqbqqYqGRW6F8z1qbf57/9nZbGxOAb+RbjtoroC0Yyb
w7B18VerxdyLWEWOWZ4Sw01OQ0/Tu818jdwI0JWIFp/GrKl3NcBgaxF3jDaJLP/zWxD/5vZwXZcB
VTcsQ6cRuELK/0k7rvyw7WIE/dDakTv5nbhzAkYAuPcRUD73PRWszxEEEARa9OGtVMFWicwgj6OA
kFCZBM9QOLwsYlO9N7K73g2eW5rLZ7ar+u2iAl2rUf/Lu14E13/54FycYbgn0OFLVO//qnjHzZCa
cYE5L1GtvU8tgsKC3r81IEruES9ArupJJ1rYib09hUe2Tcn7bJ4MmXxGw3TjN1J9jHtyPsNPW+iv
BcUcij/WLwQqlmT8YglMNea+KUjxyqJo9v6X9/9v5gY+dSVwEbjK5tdYBef/9KlPTYxnxrALhjqS
OfAyF7uobfglrJom26SfUWXkWyRP/WFOnW8rk8yQ17hV7b4Qhdyj7b8ZXMCncQ3E2v2mlgpIFZfv
XHn38ViWx7Eshm2ThfAxY3kr27T7QyT//9a5tXh2/unP9G/Orbsk/QiL7ONfnFt/fujvzi0l/8Zk
bDioLg2FP0rxtfu7c8vQzb9hzbK5nIUucNLwUE41NvzP/zCd5RHyhsC3w9d0bNwFDebj5SHzb7hJ
LMu1hRTLz7r/L84tYeh/gcRzh+koQXQZb8Mw/801VffQFdDEVJ4WOZe0mARbRcofTqJ2qR++DuzU
ynEmopYyFHKupwTi/LboGOjDBEznIkli+2xvc4Az23GC41mxMCQpUJ4BPqG7k13jSelRYavNfSfO
4ZBHl85c1P5UbXtfboe6/RwrCOhzUwxcPPOWTulOTsZJ0VI/4Kqh52lmymvgm+8InsSzWJCXXNrW
a2mxXKobtkI17RL2nSOs2eXs66DJLaVpivWLXNtR9GOWx0VA7PCfH6rgV3lJFiBu0JJXhQfYKyeC
l9dD0IC4pS9PGZRxebPexKdOg5Iq3/bryesD6yFafmI9+3qBKW/w9Vr53hihNWX17xC3OsE48OFn
Pc0u6wECYXapCTk9WTEG5ElQL280pFfrWQuNNEEUhq8XfKPhEKBJDEo8zymQWUXItVLaA60xorL8
G0mqzq5vAC64gJUvX4fYgHpv24m7nRI/Rq4S9daup9C0EZYoLxQYbiq/J5/6NrMtGruNiI/E5sIp
rrN7Mbg/aNVQL6jmYU8JlOZHBik2oom9KLMgyDz4Q1zvcN24+P/c/NIUOUWxwNm5rvbeuewPzZ4o
3QqcmqHG+VTY2Y3pMmYOdYfAaqzENWiFcR0HhOwb9nJ8bIGt02uKT3o4JYAKzI2D2mbclJ0R3mjT
b0rF+bVXKVnQc3YdGvzWSBTq2Oxu/Knbx634DCBEb6MRYSKgXnGtNG4a9Ox2plWY17K2ZgRpA1DQ
tH+ainI3JmqCntSpfW012ibQLBJhKVsRUTgjtUvJ8RokfSUU78TjQnENMUUdzSHoUSYlJBNZNbpx
WaGmky1Nf/wNGwH6HxuGpCaONn4YG8S9hXWjE1tydNz5dX0MSTmfHt7vjK3DZn2CHdsuYiPtaPCr
Xyf2gVdjeddtg6JWE9OhjkIUkDxGW9wk3TCjJ0PIbKjPL3YQ18d2EYJMST7f1AO/1mBHfB5WelRC
+0FfNzjMU2V4A+Vy+gvd1e6W6kwjKeVAxEG0Yjf/ct9Qv9dhcosfZKnhhNlFE0ondqs+CBR5Xq2K
1mv4z+EQLKfrnV8H1il7DajBhgGQLMSlXGZI/ue4pZu63BJjXXoJy/LNODtAy6Aus5Mja6t+mK3g
ZYxm+kOTFLB0CeEpanhNXCwImu5T9pg46ybEPal2SIL+1kzUCPcGyZRqa7kTVYQr2c6lcXbH+yQU
rcfKE8Y7cB3ouRnWqImGmYKB0AqX0ttSWvtzukgwaopmJ3xv6bz9QXZQj40N+Z1YDkP6IS3+coQe
ENmzVE2ytWBC8HSTEOKw3qXqKmZLRcZubYJhYEjI6YMMQLDLRZ1pE2alE8W3r6sEEJaqKEcmIqaM
Ysc/gDr3e8qalRcvh2mpj6xn630jdOo4IfK1MTQ25b5rYYGxT1lrR6eyV/Nelk2FOkJ9mKSFAW2g
orO+pTkLPoyoNpADL59kR3encEdtS5ms9gBL7iJzHFDBO9VO4ERkoy3hR+RVQQatXOrBoQCliX8L
mJPYOlrP2AB2pvTAlJceRFza5z5eAfpCjZ7rXhsTfECz4qBbwSnKIe51Kjxkmj2Rrt2+mPNke5Xr
jgdR5M+2z4ce9VUL4mOAtgFuia2Tnu+ZKvkztqbaDZGNenYy1dZpZqIIcSj1VXiwIu0nHCh1jiwi
F3PrpFkaNU40IHY2MFWsp0iTc69ZDusZDVE2q5FGVUajpaayMfPWL8C0yEbWM0yIj60Os81fam3R
Ut2zLZZ6sEyWylq3TF6pX8DWBjeWORSMo7gdPK1OBk+SVbQx03oEhWhOnujFD+E4+p5ulTyYc/Pg
pL3vVUNj0jlHVAuM4FdgACWqoAFD6NWYRZ2tsLhSc+UAizFCJOCu/RvZdb1fnwmgA1ZQqUhVWJ6d
2Om0832Ysn7c7R0S3E7uIKKTZbaHejpX+eSeobLB/GI4pMoyacix5JtIH4dq7M9/+d3Xmz2WHwDl
MyKFJnT/fAxNDLJB9+fT+qGsB1A6OZelfZOK6XPI4SPNtCw92dO7tkpS4YsZsavI2CvH0KFTnW9H
snxBoYzt5mnGnAJWBaEkrmxU3ZCabkfHLE4gZQ5Nm3eeS9NhgLh9BJ5DDwK72b5TMRm4Bsl6kS07
ipYbJ0J7FC/9Nl0HJGdFFPdZBeh9+KQjsTt0WRnsVTzQgB2d7qRb/R/e+Aodn+kdU5DPUZo68IH3
ahETlOewx2qw1JCzeKbSGEHqtJkLSjbgq+zqS0O1nq33NXP3oAd1S6gIw9t6MP9xtt7UlyEvi8B2
B4FTk/gbMLd27FSWqz9A0QdRZTldD0jFFbwFB+6LbG/iICYxV1+oZihBvfXQGig8ReP/GYOymSE9
bNFR5mCQoY7faaU972m7fV//33W8/XobXzdnX9eOuD0O9iJZc9TW8NFB+wkEDOb/JUfPTd8aCC9o
aAfdWw/QYuSuyfhECh23j4Ea5iha63fG+oscOi0kcFXbzXk5nkT+rPn2knK9fDND3DeF6LmW1msT
5ieVcmnXsH7bqN2u0i3Yr9p5oY70oXHAevSeQvKCULtHnzAcGkcwMFcmlNeiSY7j0u8QqZt72dr/
WE/lcnt95OthIzsh0seD8o/H1qeuT4gRNZ2d/ru5tHKcIbZOAzio9daq44uX/s/XzT9npp2czYGh
vQIysF/vQ6IIxGX9HEt0jv0lrhD+5NirTH7jXFDYpmGq38SI6ulfq3Nfau4xcLJpH9X5L6wphmdo
pkENvEDfotQD1MPCA19TYOzjLF7O8qimibSernd+Pef/dJ/TjMO20IJk+/Xk9SzLQQgYFb7o5ZXX
w19+fr3PJjvtz6PdWGlbTSObeL30kLQSm76eVrVNG98dQeqJYq3ayl03FuDI9fREkCPD4j+m0K+b
61k/L0ih9eH19jrNft3MzApiP+ZarEYYRg19BGzFlCOWyafuJ5yz6+1huY5AR+z6rAGJTVhSDbCN
g6tTUOPL1bmoGIctgtnuZj2MjkN3kRkZoH3U7EqjHDfYpl1mZIZob5qQyvsgsZsTFiX/OAUNHNWT
pB3s2SU6++16iqSVqTDVjML760P/9KyoiwdUMhlvfH1WToG6KM8zRM95vzb2mmXS+mrxdZne/P2R
MrFnUjaWJQq7FowL6+m8TFaQCguKW8vpZI5crl+vIhoLHL8z9uklIK9jV1TsBTZGXzOu/3nxf77n
6yXXVuP6iut9YyNckLXICP+7A7k+tt4Mp9Cd/jzy53T93/+8kfWH19tRhWoLcs3y9tf38PVSekzY
pwBDlV8cZ2KAWJ709fpf7+LP2/56+OvV/y/uK7JL7FR63R/YCJ1nqDgN+9EIGYggfHmPF2U+UcJ/
xpoPpDQilWk0qlsJjm3XYlwm0SJ/jSNCKAtVvibEu7CYnYklr3V5NHznHgRG+Y2t8G+W6B+tQ+V4
DlFyIUBBmyx4ulHIACO6lUF/C19Gi1J2Fye+Z6O7lCEu8sy3TDxfRHqkkWoPLd1ts4iYadymo6tU
t/iW+ud5wFfWVfqbXch505LQAwf8EuTxRQujGqB/ToDd8mvKkV3A0DWHVGPis51DO0zJvmJ9uh0B
Z3AttM0ubpbU1bpMjxCqf/kY2bl8iZuGL/kuqNnubfubG7cOTRECSSYIg7KuD3AdYMiDf+sPPUoz
FtoQSWdbM89OZ3sZlwu298QjkAPdZCMvNOohmkTRe+i2+W0Y/hymz1T5x9gktKCPtf4Q5OFb2+tI
P83wLCs2pHkxeoFpHs22vENfgSktWIiIQffT9mGcL3E/wqciEdv5IajZuXV1+0Yw7U9izGp7KWBk
E3MrP7rpkukxGf0DWQhWPRWbpkTyKFObbpf5mfjpg6I08dpnn3rX7zuWXGDI0o+sZq1b0Vg28aRX
kzPha6DpwdmSc5yz45CoTAL7+6zoechcNeeC9FtCGICox+bYYG5tj4t/fZPZGkhsegt1KlF5uO2H
PjfhbqyDV5wT8SXREmDpqEZ3JdvHfW70R4JOwOxivRzR8B+iMsSra7ofMd90L2am3koyFA56GD3P
o/HiO8JnRaJd0aQMXsZqNbds4zi2vkdrBC0kGvXTEBhP7lDLo5kWZwhP8jGS7pNbprcDNmMmEnI2
WiO465r42FYj7kWh7RWFjR3tm/QY2WSOAv/aB1l3k0ex/1ND+MM/MqITmifNgNo+jBjgGgnNfQ4Z
JqNqBstb7EhlRNUhUd/O+p2KaqIIgrb2dCemJDxNdwqd2znT0tuyQm/W8H01DJ885dI+9lWF2Twl
f3iY+HJ2s4lcjZSETg2kV8OnB13gNW37SfZfyTDvjLQP3jTpMqz2xTY1UbTE0t1aWQDiLm+tqzuj
zUx7VHPEa8YXKXrziMnlMd+a8aQDvjN85HLJt8q0Pq3GepTk230rm+KtZIhCv439w61IHMJzVR/F
PPRXXb9GjZy2zsguUgpMPBPIvE1K94U2yS0WbgzrSHsS48EuuuZ+yn/rc/RUTI19YWTFFx0y9j07
N5Wuksd6MbkGIx5+Xfs5G8YrzOJDGoYnVSpkZbELzyKw22OS0mqfkiYilqz56YeptfMl3QoHJXN1
6eJGIv0pClS+FQGHHaYZEH7DxpY+lxseYapaLPPc/aAhLM96H2YFEKfB736xyIWPRG7CDoU1ipS+
2beEm0adA5gepkLmhuOhsOLbyjfaPfm034tEZw5Q5MXQ89yawB13TsUiFKgJPVSMnUnov2V+H8PP
jZOtlZ7CgaxsB/5y2sKMc2jItZW8JLpTPcD5N6ELQtJEYvcTcXxz9BmjyOTIuj1xXKdSjuyi2+Y2
j4f7oDftQ2cfMdzCUoa5qmxoza7Qf0a2uFiTKbZiiD5mvB7SDSHECzRuDd+vQ676K1m1r2Zt0VjW
J+gIPR+0eO379HcZ4cWlP++cCKiDzcTXt/ygTMHv1Ot8OkbyrvyRynrxbIQOWQhF8rMrnGBbzGF6
jPHzbui4ZU+Z7R6UUjtaLN09JA/6TfaxKdJHOFVkfEhbYvdv032L9eegJnNXxiV9eGMu99H40QXD
99GtaO4OLy3qdepXi2QnRX+ByW1iFs9Esh+b8DJpI6Al+7PPD23KUEMKl6d629xXOZUNB/zWqP+G
J6vvBqP/DTbrlIQ9yAnl9AdUrBcnKh20KiWG+OUDgtgMYRl/WwgNYuMm0t9j21LbLilzmr+52CnW
R7uxiz7LYe+mBcKjrj8OSYdKFOHhJmDrSfjaLsXU0F1TU3eR8qFRLCNZbfXcWFL84DhG3wACosUD
UgxYsv/sGqRmuiq5LnAlRmgjFrHOTnzvncV9UybOiTrU2lmyO3kbNNHeh0TGdwOBMvnydlvTfsqQ
YM9a+C5RimX+7Vi6lK+HAr2W371LM/EKdsOHmnjGjv7RrZGTLqTj4wuU7A9J6t5Sb3YP8HxGtmgK
pCXl4U00lQ9Vio0S//gCFj/ETmTu8WG/FWGMrxIFyL63odXgwQS23mMZiYYEux2so2aiRhKOH1JI
nQb6skRLX+sQU2CqiV+iuA9IdN3KYoIzLyeGwlc7EZfmg+yMF7TtHy2QUo9gdng5Mx5Jtqu3k58L
lgXhndkbV2JB86NV3mW5ce/OdUsydVwdem3cz2rRNrSBcZ4kg3HoY77pzRdU38WmC5mXKSA8Sg0N
tM8AmUSl/lAGeXes89ikzKM9ysKY9xnqEYyn4B9ajAxhgWlzjMcNTgLE3G1zj8pmIxwyV8duvol0
oNnEGWwBMsF1d85TMDE6IJHeExR90fIgPBdFaZ1kTdQjBHM/Te5Y+ZEV7TgvZVITABjeOxEmvaKX
n7BBN0ZZe4WMiGZul4RzHJhjGLvIE7Jk4xsgN+G6/jDC8bmb+Ry1GL5E6qO4YR4DyKIQNauKFWwv
Hg3L9Kwgvp3xMwvNbCFGOZAimjjYocLeyT7/TAuCpqyqHnCBYU5VTb8xLffDj8Eow9bqd6Zq7vSp
zjYjvvweOT7ODuhyRfCLPQdVfEKj1Fut5Y+qDPqNgTqakjA5zJE35MVxgFvtiXihzupA0cBuHcpu
eGSXy0TNVVcbGiMc8TJI+7nYZaDDyJye2ew9FQJE7BAZ+yGl66gBuIL2dQ2XbcicPeL1TneJjgPe
BSU+meUDzBbjQlTLpsy1S0NvEA9q2W11HO3k+Vblg+pras0uDuyAlBwE6TT1q+JCSTysQKwj3WXP
p33Djop/jb3XNkE/vC0S90C1Kb8PIrg4UwR5olDfGY5QfLCYP5StgYqd8Jrbvk4uta57SjGDR0Yw
MtPm475LIzoww95ZTH2FmB7LxZzimIScYgevd9TAiR+LQMorKpMnCRL9YMDWCih95VlxWWj6jjVj
gGRO2uld/qOI5c9IY62VOh1hLSytNgPQprthHPbJ8JyzJDyKosTMlnbnctDDbZEbMzIMIlsGQ+kP
CJFvwqQSd7NrnW1JbTdF3MoyScOtmwBsAitMdONtIlGg57zspugpUCqHEBMgeRG+lmgXR7I+D0Yd
H027JhAtLUmGGHd2asotFnv7UNC5Ye747Gx8oCsUMRIEKVuNfxPjlWWhFf7GXxPnxiFjfmUZ6Z+s
rHw07SdHGcazXxuYQ4bmoFxESvDrrap6B/bh7rpWvErB4l455kMWWG+l2ewo4D0Yro35p8rb/WgA
1h0b0N16MT8Wgnb+mJm4fPjEp1BrqfgEQF9LvFfjpe/A92B6oZg8PgK01UncHTBpjp7ThfFWZuK+
pdG5bfXxh5W7EzL7AW50x12aT5q2TnwI5Eb2Bb7YD0uCuPSRjA5a870L6MxhW2t3Tgn+aaIvhlop
g4K2zSdmm6FNn4E3jihxs59m7hhoNhyb/Zjb7IxIg9dfCa+qfsGdbg8VmWu7NunIMlKYX2wQqEDX
caEU5cnwUX3F2Gn3Kd5PdjkSN/RiNcmuqc3/nBYWSq8GpdVg3ukdkxYU5X0ZzfEuiQyU8FH3HV9T
sDW7aD6Gif1et3HHgOfu/UICBKu7D3tsn5NOwT6gql7N1BiMGhvGvK9xfW7MafyYclyBmVBvfYb3
VneWaO7KBo2EFjyG6sE3G2V5Ki9EwGN4zklDbCgAZYhC8Twuv6UgnSy+88uj0+vHocl6r7j0UfRp
wd9AXW06G0u8DvHwu56ZlVA3Heyg/yXBR2XJ8ge0yzN/M7ZtMiehrZ4Ogype3Ir5Y8rUWzLjXHH6
X12G4CokEDyQR5b1H34STudAsVjOlf2oN/k11MbnJPaJR9Bar7W6Y15YE1Kdg5UQ0WTBg9gUo4Qk
YY5AWAav8P0K6d6HIDAD/3cA8rAkfiSCZPMaZPiLqJMZgBkEan27IkxU3tIaAhEHGm8TztmLDj2f
UNB8w5/M3E3phFG5oBJkaRe8fi2jsKJco7fd6wxj6JZdikj8ftPMfGTl5A/AlySJYEhj0+l32IEx
aGYKj4Hgq23LF0aJnwjx8ahk5tHog4oLA1hoqxi1fQt2zzwGN73WM4kGLjlpfNBBS2tBofJXWvVq
B3p/WDhooIFZ3ltlwi4FZ9Pk0tBLo5/6TEC0k1nvBTiHaUbLiTljp6JPp7Yo+vGdbBwUhSPtapyn
DvWRGUuMQTGxqYvfhDYtML/phNKI/LdWYD6Nz76/vAG9z0/GApWGqZBU2rcuIBKUyfWWNcIbeq6n
WvT3Zq49uODWVMxfKYsR+MXZ8MNEYF+1zE9s5KuOmE2s5i+B4xuI+NTBDBLXCyd0sLYWskMOg3sl
CnT0GZEH7EJZAcAE2UNazVmBSyrMjGqTIbYjMR8mNnEElqzeuzHnA/GZIjEf7IbCardjQO8mhGm4
0ScSEiLYtzcJFYbIQlOdOsMHDsx3twMuPNsYccsm3KRD/DoZH6Ew3oMM1k/bWNh0J2ZnwNxRbzS3
xHo6KbhJMf4Xd2fWGzmybte/Yvidbc7Dhe2HnFOpsVRSSXohVKoW55lBBvnrvRjZfbKO3NeAXy8g
EGTOyuQQ8X17r+3emCjFT5ghuGRiw0NOMdPuP1F9InOvCfJD3sHIG4hItIV4SiYnvGnHq9wncmow
zZ+VQOuaiUHsNKbxrI3fptrbYa/Xt0OWfQYt/Wmt0a8I4SOqwoqjbezljDUtVI/MHUif6MmVmiYP
GndV7YTzTVbkGY+fAcAAuEdPo4OjOvf9N8158jyXq5w1AM+qvEOYM1ukTwRDkTOAF/H+Lekma5pf
x7j2bp1ax4gPLfu6nAYexEi1SUkfMbNkLas6WRAWW03vvXXhd/exRlOwyWxOD+l9gAgxQsRpRCEe
Fj7CujY48/GZY4vIzIaeucFwtA30m2WOSnhDSDoSvGjX5V+SuvwhBLJvV8d+pJnmGpkow288sqva
v096EB/amG9EENVbYw6eYD5+9gujgfGuUyR3Q1kZK2YqIb9x1yTP8Uh6spn46yzJGZ1rL1ZC2pfo
nOnGSz6wqd7j33KOzdzaq4Jx5zBbILIb6wbf6lM3QT+QLoj5YYn3ey5CaGhMBTgZYwEy+vhDg4Oz
a7KDZHa/7ov6OxfNG6ueH7yI3bPYWsvvZGT4RMfB4n/M+QIHbICMoxcOREwan5cQqA0mZdBRP47G
awX7AJCh3IDQqFNI2ASkPMYUoFdoEzMHiUEe0hyM4nvqcePKGbN7z6F9isyi6cbv7pR+T4b5m5TJ
A2FYRwAAt31XQF64dTLzteJfCIcIG/EHcBdQTdp954DZt0DCJzV6m9nbLRPTWVQrDlwGtJFxZ2XR
uxlaT7MpDBKSxV6kzWcae0A3mCUMRQ/cXnvyQTbUjn4zCMS/bUKuHXEmydpp3Dd7Hh5Mfi0rtLeS
4WBsP5KL8r3BwnQwXmkqWDkDRGalay8dil1fsMe0dllBM2jRDQfbRG/fZs97c4uGEoJxoxvFp+iC
N0uIn2X5c+xCZLE0OAodLXjYPzRasy7c8tPkw+Zz/RnF2WPuVN/xbMxrKpbwcEoP30O2oITFa8kA
ezUnnJJQh2O46Kv3nKD5tsUjAcrFt3MKBfJoT7DxzPrRcdITRqEfntE9jl6xiyWt4soPH/BMUlke
2s+MKMQgeh5tcWd22nUMHEjo+Uet01VqPY3caLFDMrIw02J718I5WDtLEqtpND+05L6ek9es7/4s
olura5Ey1bXB1+PfANFYVSK+CzESNJp14w3Op2MU3Toi6pukd+t2GAAg0kOjisRIGwh97yVXYf/D
srtDHL20MtKWfO8HLVyU5ToKtOTbnPwXJ6gbno9s7X/87//5If8j+rP6v3R4NwiI38t/l+Gdn/OX
DM/Q7T9003Kh6KNZt3QbUPffMjzD/QM5JTH3lg0oSwnk/pLh2QEyPAxgyGx9x0F5CUX5Lxmebf9h
ubbD2Nmk90jupfH/JcOzjC+kcN1xddew+GPmCGBuEQP+DmSu5yozw3CK79ypewiN1lrpWVUeyoaS
QKHpsB0r4klz61QIP93mQ/Lmd35/RXvHwCEKGwbruNDLYceYHpZASU4DZyKE6a9w+b7ZdZvSFyAO
ehoWTg7meK8PEEo13nPnVA/F6NwFMUMxRD++/j2b+p/oyraVl85bIyGVIGutV+LdP+hV7l276O9y
4k8f4oAoUIia1Kt9TnvCZxQ1H4zcltuh56o/1ihysvtmnp81p/hhTVqyrz6jsdqOU7tvfYpnhrDL
XdxmjEFgocM0zPcRT1vSthieJNFLni8OdG/6JW30/Hx7a7+1AcgPlEntDv5YMF1Fw7uc9eyh6Kut
CJjqdXObXnsmtYUhtg+CKccqZ9y+mUe7WiVB8quB01EOORU2h5EqM2QTYyFoxH0loVgmqA8Ku8tw
dFRyb9YhPs7MvdJjrPRxwPQZcTnkV/5zWwpxzSi+jhwXKXqOw7wumHyNGbytKt6k5nQf57syl85d
U+KkqzNn09sRAa1W8KglCUPZVr/vh2rxRDNGgr1VAap97NgHqLAhTDPt/MVoEcY3Zv5uCHL7uEZG
uySgSBnTyl8T6Laz0u41SHPA9rNVbUuBvCKoxusaMYzh29vUIAGjyNtqh2BG7CO+AQoGTDOk92bk
wzd3tu2dmRY02+xowhJg9ugMyWSu/OmuGeP2BN/rM800jR6Eb6PNPMYwzw7TwGvMWfvsMU1B8lIE
mzg336PKIa+RQbFMsRghEis3el4hlnCa5YeVt5oF/TUFliOJ36NTq9M4k74BP7DYcaRgwQgYoTC1
cjPvrZwps5OcSpbchOcAVDXs7KVj+170drrRYCIz4ab4jAtz49azu5PWtWW6WMRquBBtOgJkAhmS
m5+BHiPiKMSLnuTMyGSD/cGxwFmlycZqzX7Vu9Gpdw9d9ZFpfXGVllz33LjCM2w5yNV19JdJbD4E
VUZZrx3Kb3H8HBLaeLKbzlj3iTPyeSC7poXBKAYUVCPxvCbf6P7obpxuG/vDafCt9GKjt3eeNtKs
MmoC0Y11DO4qZ26L5BefGdEmcQsvfvKrHwGWhFUNk7FInHDdBiXgJNujIRX+YjSKh3U2tHU7mbsl
e6ebJFPryfnTK+WNpcOV6dORsnCDrEgm4M6NgebS0Bnluk5SsTOcfjUEdX3QFlct1eQIMGtrWLTJ
05fG8eXRoxV6346wxgSFdC6G0dYu/G2bMI4IY9j/c1kIaJ4HfjWmddKLgK1Q8fV9/S1JeiIJSmZA
1o4z8Brdyi++cdqAiDxP2Xjfg7ZuDZ/ftqfwrFHbmsjLleyzbXSwQpfJpl6BlEjGd5L6dlUn5MER
CRRAtyvWrm5RtUyQAOdDNR5TM36hJ3KrVz6tPp/u5FCxy+HBpyGXk6Tml8AAKpveflptp76D5gcV
npIn+VoiHHdAb7CJ5C9MQ9nDSkkjSIT4rZEhpTQUQbEQwIwRzF4b+tDvELO8+1bxjTzOd6dM7gAX
OXea12K3Dbt+00TTA2a4m/gpSbZ5bkxUFKFpSh2QQtTvEXuRX+8m/t7Egd9PcAuYU6zHWm40cRRw
uu7i1Myuepc6XclMBDoD+Zf0keaxvaKKjDQwiLur0WkRc0b66XKTegTCL4h1yEKW55zvW57427YZ
x1R6oFoj1dWGq2xGkaHWjNG6nzX3l4XCIY0tY28uChhj0SkhTUdmsWyqRda6xZZI4s9+mFE0N8hK
COoCGGsTndNnFQlS0uFY8Mforpu7Iwmtw2oABAHxHOIFJ2pSwDyTsZGn0QnuV/oMRjvBUgv9lL6l
r5SYalUtuhpQ3cy/RCYk+oaLGECpCi63Gb0kJjIe67WGjvTB4DI6elFHA5gzYTq336wEVBYdqB0j
/e+VX+L6rIhCdEAXd0l+mBga6ovkRi1qBzm4TZkaOo67L1GCXjXOif2Kprbj3oM2/tGHxUMHjnIT
gb4k6OgGeyJmcU+nBNzWUXFoM3PbG8sv5xjNru2jR+kiMFur27pm+TXJcAYk9lTkMkLjRuJnNx0i
wlZpIkQ7Kf33hTGChrI55aPzWU2Ts9V8F/Gs1905ix7nbKVexEC6d4seZj7aFuZRxFZITDzzgwZQ
ePBgGUZuNG9oyDkkd6KGUQvl2RVKJ6NWsZETdx1VPeraCXpbi1Wth+/qSTLvx6zwVrUNS9iNNLqc
YhGqKH+5lWXZlf3gOfLRhgpwVeD6dT1m8C59MGrz0HPc4cjB+aYberVDpHpMxqbY6bRSihJETTES
KFjYETLzcGHBqT0AYa9c9zbidWMRaql3uiy+3GZGot10I1WdYmSysk2Wb6ToUoQcNXGq6ltqE8qA
RULVUOmG/rX4J4c7V0YcwY7+bbBbcaUWcz91xNG2AztTRaq83USgDFqKJvboynpfBET0LQIq5XVW
CytMnK1nmC9lJnO1O8wah29kW6SE6uanCUpnPUUi1MtwP/pTEv+Mc+awctHTNMv3K5dd3l80N5fN
IhvK4qDuwSKObkjdVShNzax0Pd4EruP8CHVfC77NHjqKtt1kHy6vNJRDgd7aogC1vI+1HH5q7fwy
57dY7lFrv72N2haFePLHhv30Xw9Ra+plzh/n8laXx6jbqtCBj4X7d1+k3tuXO//TTXXHl9c8f9Tz
26n7zzeo7+y3f+O3VfWo0BewpKTM5HXeatVvX9ZvL6JW//E/+e3lfrv/t1X11Mviy4cGXkbIqC92
ds7AvLHo3kpwmSdC6mW0a3TMvu3cHtQd4WTU7vkxRZRkqJWXh6u7HOqjQnLIx86jRyjvLpoRovs5
tOHVP6/S3Y3XWpOa65JZ+coA97+xZA/V1wMveqWZzEDX6qlqWy2MuBwObWhQficU9lATQ7CpO6qN
doMabfknbPT2dWfqG/qwxpZYsaBZ4ix3ShI7lZImFpWRdhMl9Z1HwUBJ75W+2F92ObUpldL4sq1u
xAZA3Ooi1P/yFCKW+8MA1Ucpj9WiXVS6as3MUrmxU8YBStOtXqQqKrKo1eoQxuG0Vm9fqFvPSufL
raNvvZQOAxK3m1DeE6u19avm1VVIxRhalUhhccCdBheU+iBQZWY+JQPUO9NlHrQct2rRL2spg+GV
E1LpNaf8Z4nTKEiJptJnecrs2lx1gSBBgVmYIc2rfgjWtV/3ShGslNVW/6sYtQLeNK+lRLFqLew2
PTayo5uMv+YxuG8KoJTq/8D7/xg2KCdKdUJQt6mvgXOvd+R5l8+HvAvL0IRA5PIt1go+ki1K98KH
JBs6NCMUW5KR0suAxQ22T0AtTz3EXkAYrZW/1NJwtnqbk02otKIEIDX7yafxG1rfJN0whgQ0aRIS
MFPcEWcxrmhKEJsG4H4c9cZGfcog629bK7N26vXV5wrdRB572nJW2TN6sx7OD1zk+ur3VJulEB+p
NSUrWVVUe6sUNIB6F7Ho/YdFG6wpibHazpRCGCFwXWUTIp0OzZJBeYogzr4cb4Tu2dAHkfoq0e+4
eC/YFz7ruCjOv6/6JZSV4MsPg0fgzxzNuA1RZuPEmM7txoNbrAgn/hA2m5hrac1Xpn4ZtVvTQ7DW
4IhiWkrnXVbdpxYXL8Lllzzv0Mqq8q8v4XKvWrt8MWpTLb68VF8OCKX6G3XIqX1NfRi1WQCVBjWy
HHiXI/J845xkVLuRsp1/r0gT7kGH4KcerN6WuSaqFLUq1UF1XlXHt/ogjPz+PgAz9UaXjxzVVGkl
40QtEN+VQDtdjo2Y8vG8VYcJZZNqBtVgv1VtSW5zPGSHqotjyMbLMOG8Gi5XpGQdOoIxhZLvqz1V
rV0Wl9umuaBLtKQeGxTt/nVOUv+TWvSDwSVfrZ7tQWr1/OmJqwDIeSOrHpsb6101zTtXwqHELtNV
tJJ/+uqD2O2ViSrpqL7ss4NkeavLd3+5zauQl5URjZ7Lg9VbXjbV2mVx+Rkvt11e78tzk/JJZFrH
OYxzpjpxCi9uy4PaVkce33jWn9T2+cPPNQrBRBt1qFjsFuo3vexbwfweaVp5VPtYYup0stRqLARD
GXWE/vOqeonzqUqihjsgRtwolftFgf5F9H7Z/KJKv9yhnnvZ/PI4tTmGH3Tpy7PpRX2+s9VFraoP
FSq40nlnVrcGZinmrbrv66MuX8T5WZcHnV/1662/vcHXVcQPybp3vxuznp5dEOoyok446m3V2pfb
LpvqXgreHIFq9bJQv8dlU62p5/2nr4r1/d9eRj3wy1v9021fXvXLO0XLCZ/w1FbEgH3V0J5KgoXB
dK+O9ctiJvR7XpOQhd1hOQtcFpfb5qLgEFfbTU8gNZCT5ZHqdKte/PLQ3+5Rq6G9SHMw1533aPeM
V1p2bnUE/bZ9Xv16q9pWB4M6zv46xAJvLROYUPTUKekxOG4+gPECELDvCU93mTzhCyrrAIEtxbdg
fMpkacHrFfoTpxO5CmSNpRYiMZnGokEL1aGGtlAMGO70Wtrlgc6b9kTWY3BPY4E2Uzg8Zmmd7KpW
Eq2Tgs5DJCV11/lWytTkHwwp6hFGdj3DLt14EZ2Pwi6uZy+h3EidZE36ULT2h6LZw1fHGSDdnaZm
YF//4fPpZMaoKZZJ1VzIjX921y2XV3VhvSzOhp7L9vmSq7bV1fhyzz/dpi7d6nHnd/inx5zfYcyC
a7fb6zoMo+WSqBa+OnYv28EyjpSUzimLqevmsk3O2t83/uP9X57uLjw4zwUTreEhoWqzPB0yapne
qUcOGRxNUzYP6o5JHYL/vJpEdI2hEH9gxCQ/qkokNbwRSXkvFoRRtE7H+MMrr4VW80NX6DpsSJ/l
S1bk9i7p2gMFO1L9dJjZzKOuoFvaz12d3ButS+RmcGuVwzsmQSzaGurEDvWBQy86lPpHbYZEz3N6
RolFP3w0fELUZy+mbViOq7mcuw0Wa32jRRCvm47Ut8bB7l2kyCAb6oz7XhOn9s2NYmdnot/ASOgT
ENPdR7kekfrWZ9t8qpZcl56ePzHeuyTvDkGI8cZwspPBdfbAJf4lc5fgx8pzNkTWP7tCvEYxJtQo
L4gytDBeUGejyjdQBaMQvmr8pQIfkp4ZeC4HhpQWlYLpdogjqhSulVEyLACvZ9G6DilaTDVrjiAB
Bxv4PurAP9tdmC8BhL80I7izNdtdzQTMu7X2CXRo2haamWzrmE9OHlnu0uj3KMxhvvLuhzh9h10b
HWDp0KlczKjhD+E2D36RbnxEfNiG+FaHPFmbP62ghNo84QAPGn3npM7Oa0PgI0X5a/Lro6MR3VHF
Uu6YJIstFu37ptKDO+Z9H14Qw06oPP/gVUDrsS6vjTG3j+jUgUxjb+rKegdjl1aHm+5MaFDryM+X
7PB8y7SNyjl6iQbz/SEHMKelC6ZM6u1urDKGnzQRAj9HaVQjByAMrBx8DXgyZQsMvhsLfiDMMetx
rBofxXRjbzya7G3TPQVzCGzbQ7lj+8FjKvsJc0mXPKSOeInjlLxXqX2vgiUt2je+ayDt155JnA0n
qPQkjPCmnNtyJ0BOkuRAxlqc6PBAHTwOg0E6/Gjv/aCB+44RFGiouamljYzXLbprmrnj3tVKIAJA
lonpMHNs7bQkKJQb3lOBLoTZJ7NKAtx2ZTccJNAG/l1J0bmkzCQ0coWM4ac7gnsNbBCFueZeN9a4
s7wa4hZn/9haznrUmzYSXRQY6H7Ky+tWRPvYNsSxH/t6RdAI2TlbrU5ebRnJXUaBtRHtobizSZ1l
nkuvIjBa0DHdryVEfZsb7neb1KW5K395tRH/nCz9Z1rL8hH0Roovo+o37oIgNxPjtp+oldNvwVVD
INuc+I/wVa+9kSYJVkQiZqJr2ZbABxyuK9WiqzGraD+JPyMvKe+zEYKcMR6Szq+38OVozvXu7YT8
zHTHRxPVx+yW5g1nCnJULEFIjW6/ZhJxsllz+m+b5iUHZrNNULmvNfiaQ5cencVLl4n4fe6BVQdW
Dro+RzwX2i8VNm2M2ZnbvbkjrYR0eolGb1rNvUn0pvkGKS/YVhp6G0Dweod+5qNsnPgh1YuFelzK
XdS1FJtiDOdW2157fovm0B1fTQ8Tj6BGDPw5Ypf2PowwdpEvF9mdCzsgca1265FWsrZ07/sU2cXG
6EyAfyF0Z3L00PBxxjAJqGlTMg2HpZdIngBalzr4VVBqKyTByeE0X+eQ37wGTWoPJAplcuYy1zTy
HwE6FgrVGI3Z/bRWe/Qj3iNoD5VJ3bN0nD2q8QfTh/bWJrdc/ghnaVduAymM33E7NY+V3pofESS0
ofoxlnG4WcwGoCPCdZfzRWpGfiI9Cnktb7eJpmfTGX4EI6lt+TRtpcnJnwHmfQHQeZScSC0NsYdd
FzB5bciCRsNRK2zL4kM7z4MDcaoJSayjfZR7W6vonm3GOxhavBEJD9zBljRZOw0fzDDZVi1QNV9g
9xpn4qbypUiua3wJIKF9kSDDriUcYI2UJ7vjCjFxXSqiZl7TAJjQoeAYR0MB4cw9NEQT95jE5rD2
gddi+0kMpK32XB77FmdmMYry2NjMCOHZCBqaHOVRZQQrrOHjvudHnZpxvAFo3mAqaFE+07RJgro9
YFBBcCkK6ivJwBFIziBPisSurQgJmD2gcY20MXYEr3VPz9RsaQVFevSpRf1HNA/zurceBtjoR6ta
ZFUt4Dg7Q0AnUdE4cXRjzeaTo5OZV06kiArNurKm96artdsc7U8OrO9m1DSBspUYNZpyq8oZ3LVM
7X0O14NCAeY0XDLrYSDGom/BeUSYsgX1/h+cH09uANsl0tlRS7zSwuJkZRpaDb40+0axeYMqKtnr
fGObzArQB2fxW2pUt6mPQCrr6Nj1SwRAFpk36HLv5z49BS2nNxG6P5kx77uGYm2QIPSneuek7rSi
rUcjNIxuTBf9pGj8W2xhCVz0GYv8YNCtcuWDkzjxHt0r/1aF2hlP+OnKIKMB5XopT7r2lBNGt4oo
06+CJUzJSn7oHSGo+XsY0tXXZpHv4BoveFZxSKbnQXfr9aDhg8iSK9NxH2DD7WnMZXFk7SgeWaRa
TNfByCEO2nTbTUv3Roo3utscoCEvVMH5Q/BmYMgynjK0mQ8o04A6kAzgk28ocr6hkpNLG8j0ZOhN
AMhx29bXAFSCb6ScjUekYVVSEHBFrhOjAVCYRVXhVCLFSZ/g+uycHGUrcsf7yU0GTuPIpLlCASAI
0CTmjMeJfduWJoFhdV8AoEsMTn34sYQ5kftXEHldNSQ+TOWiZtS6aGtqKBK7pnkKjXtvzm+zESOT
94YgCze1NVDaMgEFohbd6gDeKfw4Dr0oPCFOAj6vIRptEaqfnAFxdE1mkPYyjRmZrxZZ0Wautesh
6V7nUV81rTVDNNTuE4IYNmWZQWg0KnPDtWtfmujBRt95nVBqyKI+jTjVtvkSZWXJIj8QXfLsd/HB
8MrmiMFTLoTymYvcMfQQsVd+LI6BC6oTS99eT2Joktp9LEokZct5MtpYSLK/pRZQx1Uea/j9I/0W
g5a8DUFYBxnNJ1h0SAWndypt+Dad+FcNZEZaXrilX8s3kRCveMQDhWcsGe7mQscp9IhKwkclii2T
TIuaK2a7AsrKALOer7gq0QkWDYdgMq3ConsZUF9sIoe8WGc4BsIzVjr6+CCIP4spe0VpoiP3Hci6
K/tvCwhkFzuDc5CR/zMusu9OEWZYGVKdgEi/33W5ZJhkOI+x96Ng/kM7GuZbm2MDMOrkunBuPO3N
i+IGaxuj+Uk7aeM8Xo9Lr2rSXFLIGbdEPUMxzqZVmcXfkqE7edUMLzJc8rzJR0wmTsqN2eSbyfDo
+o44fcUqQ8loWlZ6HEfx7E/+Z9sQHlcXYH+DAcFpTEIHMoCshYfh+v20b501CTDIFzJRHxMN0S2B
3JPLtdg3EY55oqbGJkATSfdodoEDD8NhzgCC3QlJG4x08oEre6e9lKPJQL0KqpO5IEAL/8jV0H5M
ODt4/pEz+hNBxRuXMtVJh9cq9YCc6vFjFvYn2UYDMbLzNoG+tC7smz6P081MqCUW3WDXpNXGFYBW
K9IGjmMY3urdgDS9OXpLrzCh3zknYtyXabMQoWDzRgn60AKWaJ1z8rO68Z44dlxp2ZIMlJMCMWEB
WDwHTTAyCM/0vSYFZpteP8i0sB9A+SN6oRGK9xE3Vzm1tx0Jzrc9GuCNjFvtDgbQrq3JKIlrdJVM
oA1fL2+zRO7sfpmaEGCVTv5bUZg0CK2sR7rqN+z9/lPsNpuJEYAkpjD1pn1lYJccSMNEEo37JcQV
kLvjdV7O24i25CZ1zWe4Sb+8OcJ+7KRMFrww39WOVaCpT/dMG16aCkemQHOQ6263VnE/mCJQnM7N
IShJ1RMoCYi8knz+K7SQTyOihasyvRe6tYzQAbP7ZfEO6fXag92KwxwFeEAo7UoYznAyZYXcPzrm
gr1wNPv5NsiLRyn8D4fQvJfKD340bd6CtMx/JalGtocwUNt4NewF9q/cvm0zjAJ56/3oUPbQIDW2
feTmVzN2vri0yjUJOrB6Fu122EQHo0yf694uHrt+dDYFZGA5I3ZKE+2pTHH9dDp64WrCs0MAGnO1
+Ycbt81Wl/mOxOq95jope07VbaJ2mrehJBUZ1h3KFexFPsK0dQVRwog3g2bdjhbwz8bK6309IVUl
yRe6ULUezdwAjIGU1QUOI3JysFpMX6vEZqBjSpAWkUN0jdem2naIHkyuNzvNg8dMPhquEDRfhrPS
KW8iVjGwPJnRrnJC1OcRYdqyIWkKgCJDjtjLtiPVUAIi0qt2nA5jRmZIhCmTKF+Kz7l/nekQfBPR
Oz8KpktQGXWsngPG4hanT4iEbR7w2fp6vxCPHH3V0haT7UjkVdoNG2hz9opx8F2fbuDXMPngTJZn
3RXx2c4uhiPENHEKIXmO0H/i2cXZxSx58Lt9kXDWLIrpMHXpQ+F61TYO5JGDutqmYcJH6b27MizC
nS8tAnZdfe3V7fBAZi7nBsRbsWfTOWlRp2GaTzfMzjng2AN3RsLZHyuwcRUHVrwLp/xZTy1O81y0
IJRr+8CL6Y745FC31Tc5ds9+8i22+2fy6cs1WSAoW/3dUKbukV+jjUhqwc2nBRE/HkC6JaQNgZXA
FNZD0rMqPSfOOXiOkfZv6Xs/YDTF3y3Gcu/ZRJgYKSm0rY1GENPznWEWyOlCBjNGa5qYnqAPxJ85
3+W60aZgXyfZn8no/qR/v18+4jF1xZtDlQsTVf7UYvvS06k/OH0E2wnwnR+W7WYUL2bY7QYvuE6C
XeRYYpM1vXP6bADUkYdMiCKXiG8EG3rEwaX1zo4KRkeRtXJmftLawR/MVTiKuvgWsy85cnJINxSG
0eC1gsuAWETZL4URmbcV395dP7e3OgwzOgIVgRBO2W1Bn5e7AHRz6i89WNfDeAiGu9CmO9FU7a4D
xbpJGonTwSKdzxMpwD+jXynB7H9dNCe8gv+XJPiu/TOqyn8Hc6qn/K0IRvZru24AvtZ3oXPav4E5
TfsPx0XV6+kGR4fhQN/8WxHs/mG63AfK0zQ9h6yRiyLY+APbtu15lk9OiO0C2vxbr3x/5tB2X7b/
WymK+yop++5//XfCjxbF72/AWt1BUugCDgUEjapVNxcS8G/A16wjoGUUQXJfhm++3nTUGebuys1n
mNKckKY82oWVeI6tJrwCOdEzxcmefJn8ivSY4IMEb9dFNqXW/IXLFabWtYRQvcmldX8Rp9BlPfVN
hVNdEfrPaqJ+MbxI7SaPhAltiEXF7realxDkHuEfbtHm6BpGte1ji6EpWb97V84kQwGY3nXZMGKk
LbKDsIZTaNkfaa6F943IgZlYwXPpA9+fnXUD6O3eDTZtNE7EZjXJQ+YXxxDzF5lk/jUlyxtHZO0R
c8BPRERXdThrpwiZDfVG9JON6kso5Ve7dHfVmpIjuaZ8rkfc4k3l3lkD/UEnd26zQc9go6SLCBJM
ggw/9JhQN5n707aiA7xKChcwkY/SbxxoUbeh2JUG1vB6WQSDZKKYv49F1J4axiqb1sZzFfHfaOk5
zOOSB6GyPbie0M4vy+8yg2ygchYIutEOPZootJTRKZvRCs4CbjlXpw1Aj79kbQFW9AMuMWR0Ph53
9c/pvNtKw7m4HcYesXFFtKaVXqexnp+myRQoOH2TuXDmXfkidsDFm3d4UDcGmp9sYaHRuMRwFZmU
cVUK0aAPHVV+l1qAhkxv4f4lKLKikAsNoTgtg5Wey7MjXPjuo0d84ExFljBIaucRoQVFRN67BzWZ
WudvX/2XX+Ly65AFa2+1VnxadrnX8eQdqKqARfRlvW0XtptaQBcE/F85f+peNeUIlZFJuaAsxSKT
c5eDQa1dFnJRUplojPdIX3cWb3+lFuof+rKZLARFMKv2ujWpRMQLD22tAijOq7M070fSSShlmK/2
QhHBXg+haVm7bCox5Oy19sEHBqt+adwff+W5qE21UDuDWpsnCbnEwTx+ORh/C/FQN6q9A87Yi1WA
EvgiaVRf4uU2K/bApqTnPJdo6XPlSsdgLU00JYhTSS9IQUNCV6meKBUcBYXqSi2UCk4d54UCh3VL
gouzZLmYgw1Ey4IZj4UQntZv2+R1uFP/YHfga7dKVRUD5Zq3bf4eZUSLIWSH2aj5mBayfr6yfGO+
IqpqvlKbamEGKUFyUc2A03lNUV2A3tjXA3GiYCmR6CLZWOGqR8qsaMI+NFIKTiVpDIQgntox/OFX
OMYrBEZeQiqob1nfJ5/gz1G1qdSHsrc9gTrUzznhqRuMpbWuFkqPdtkMOsyMQavvDQ+Ry7Q8gRGB
iRAtueECQe5qaRyzPqpObkHLmzpZtNUsMr5iCiiIQ7XpKmhGsvts+ZIUbXCVaHF8Zc9PfLPEfFCN
BhdmsRjiQJCTh0AujB3wMX10aj37u7/If9RHVKKwuMBIJl0C05RaTN0xJGnRvHh60BynkWnjrTGm
3ye6ChzROlGk80MXNAV6H7veMhO4TWf5s0fkt7Y0xtD6cJ1EFFSWK93aNMNfyLbzI15/Y9cUPQ3D
9jH39eQQZeJZt5mX+OPS2Ajei9oAIzoWD8EOTwWRyYV+PRYJZoaGRzRJD3ijmrE6pAENq/ympvm1
96V8leO8MWT2GtkVAliZArEq/JkKE/Mgc9kVpLyzWkTohiCta8IqVRkFhlEhbhPK2bsq9TOwsQKk
C3UQGjbox/qoRhE+udGGsNs7DAXXeQ24nStacm1jPYAZWThRcSMqZ62b9XxS9QWyLo9Tb94YjXz0
YwT6oxMCKC28YEW92txOgusbEvdD44ynOSUsrfbByhJ8R9JONj3LFszSlGqY/+PyV2ZRcJe++NBg
G16hgKDQiroO/Ao6p2Z4CH0t3hKF9pRg1N3X6XSnpX5/jKZx2CWyRBqa09fDRntHIcA6eZ1THMvM
RzYKVjpHiYfT2906YbbH1koGlGn34Oaqk9YGFihKHBOO7Jp9J6iyWl1IBGUizE003lURBFzHbvq1
ZUMGbZMQaNecrgeHFq+wsNDmqU9lWFTWuqVmvLMsYa39IvuTEFwdN8j0HRj/Xd664/fctpi2Wxq4
MWvJ+e4t/IYzLRgwEtinYC6kIY2nmheduvy+n4ln5YeXJ7PMtFs5xTw5+hVPuXvro2bcNGGNLTws
nmTdy23mpcbOqFDrpHWEw44IRWtuVrHbR/dTXp9IZtB3M8QWjZr7rQAPiQXS79aiGKgLOZl8hC7d
7Rz7/3B3Js1xKuvW/kWcIOmZVkN1KpV6yZ4Qsi0DSZv08OvvA97f8YkT8Q3u9E6IkrS3rJJoMte7
1rOomImgz2CaRLKu7GqXi6WAnXXSD9R1SOIsrTeJiVppxAPucs98H7xt3F1KX68YbRp0vvQ7XU9+
pVEMnAVG2SZ2tStEkK2Y1LTteZ4f25ELqC/ib0Tsq50+D+6ur5Q4aQV5WcLNeyOlwpAf5hfzQUls
WGg0VMJOnn+Jwnxw85ACNfeaZvxOHb38DrnoG6zKTTj616HMz5bLdZsaCiahjNjyxt6R2R14Cy5V
6OoY/2JkOfand00u7NfZDbVgKsky26QEnaJCLyW4aGvnrh5F4Fhah9LANFBKxbwVvGNnxW+l4//M
DMnjZCnh8XRbu5/bfZeX8uBODtekwJoEfSnb29S1wU/uHvyF9NX7NnOGfmCIQY8OZV3yOGcg8loE
JPE+NDrTOc36Rv72PECY3zjjK/b0eTdq1u+0du3Hon6pp/gOKZHRStSmpzpFbmRdapyLsufHleGR
HiM2aDZ1p5V3rDVjfDBS/5kf9IHJD33TAMau0iR0M0UnrPdfcjI/5ioyto7S70w99PaW3tfbiL7z
JLbuO+pGgt4x6LNn4Lepc1275uHANjxLLrqpflc0J2/qXo+DMnM0xFR0XZOMNYAARUmI+2O0w5vU
aKQedXVNwlnu6bBA9k/FXduN9+YEXqsrGP0g49c6g7Smb1+sbocL9wZ/q77EDg5JlyER/BccdWmP
nC+ANpJlRerwEE649Ueb0IMPoSoC8f3YvA80xO2qW4L/cAlaU6K10O+dJmMu0GlXEjOftv19kVkv
daiKjR0PPIq46luF5p2n6cPgspTRLbh4gpV30fyA15EFLqiguWgCZN2PGLswUThwDBnoYOH677EH
yJl+PvYPFri4eOiOXaVftDEFSkDL3T7V1K8CYNCJXwSDNXmrCAv5lVY/zFSE0XIau9IGnQFRfq54
HFEhsIFFSdSiHKedmUX+uSeNZJhImwZP7MskBnJDYXfPsxSVuXuoIaeBGUk0OuYMfrETDh9H0Imo
J+WRqiK2OXq/T2GGhkvPG1wOAtv2sj5ZP15fRSlfWT8cmsXTrrEkW8IQ64G1KRS4f3/II7EIQMS/
jRaplz4vJKVPBZLQQCv8H0vQspL6L5vQ+mHZjfYpor3TYL1n8jSB5Tg9m2atgyyki7kemuTidqBX
Ktql/phoqz6iC43JzKYBq84YGYB5kb0ifUwBUaOJ2rxlmiaqOuiw+q8Y50RAfV4JzutB0geE6Msy
6EgZ1S5fOtVcC93GaNBz8wViXphhe86WA6pgekji5K626MIDDvCZRpQlmUZOxqLvD+una1yNkWv0
x5weMLNU05kwyHRmjwE6XbdbPBf5cnotlFTP+EUJULP3wFezGkwq+9Tr526Jsfw9tMuqHAMISEnT
B0CPC3g9rPjjfPFw+g5FwJGi7nBFH7eWPen79WM/C6eALMlt9dbmKyh3fbmCc1fA7vohDas4sQJr
WdkPaZvAQFpecu8C4aazMERozsZyvp8a/UKxnni2zfINkFR/5CnCDJiGzmvUq+ts5daLFYVbaXoP
Wl5ycpdCu0k3+dXFZkoqq3ThCXVl4FXwJ8NWjvfecqD25mvOqBjKkOjOGh2le4HUhzgHenCXYQk9
xCGJN/xbhnB+JtFUEWqg6BfOtc2IjlMkTkp80EPu3EQ/HcOC9UIRO59dadl3Cvx3FifRfeFXbE3z
pTBeY8ZIiWUTNLXxObLlcomMPYElyqtn4nrbXKvfRSujF8dDoEKctHfsxrWNZRf2aw9d+exAEhFW
/3uCS35tRYvDPIOmmC77Rd00rL1l01bgu4KsWRfVt8GhcXbUS3hf0r5w5tHAGXPLdBJRcFWWs7NL
lqppS6Nm1vCnxzFrrtQ63fOHALeT2fLBEl+E4tN7S51kQeEUjDlnZxYI5AOPeAr9iALkjVsGjc94
TVXJdJNzjProMEtNRbdrynF8zDtcbvinrv2Qs//nhAGlAFSlYrSy7Vwma/pM9UCU16ex9nYhZaX3
/pQ0yHBjE1QgFlBUE3ltHEDl+lB/UZ18ifwoPLjbVs0t9QkAXsfJemgSr7yYjE42kqjYPm/40W1a
ZS2fWzC4m7PD+n5bNfpMtXJ5anoC0pOL+mxnhnFyyuaXMiiFkAbtANoQBkvkeE+Td0I8iESjL6aH
wXc/XM9iujaCXSOKpjGteZRjHAdeOn7WfvRdKybzoZ1Uf19QgFS4hXa1dTM8+B0cK0onaNOCRT6x
x3o0dRgtkz1CQQrnA8uH+14U2aWwe9ZzVBkD5EcbdYoNGroJ3YI7lSS0t+1MoW7Mvxw3uQHVvqPs
wbqXhnbRAaIerTH/2Zqms5/8DOy6J+U99oZoWyCyP6aKQnC6xlFT8j275unOJZ+gs6LY0z8M3LMW
4lRnH5Mn2Z6U/F0zewSj1KHjdkPINKGRZBR4RxtPNi4nV9Uf4tjzyaXy0ySs4AtuM4dmnnA/piHv
tMYYn7JXNRAdjp2S79R9hjvq3O+cTaWl4SMctCeFSnPk2xZ7FaEr0/bJmVm7cIhShRtj2It0TG9G
0uzjJAzvvHA0qeG2zpiJHiFGDIwN3QEln1dsUYxtqkl95zh1caBbER8Zy1T2PRGDNWBS7PquGm3R
cIeeernw4UJdXnqSl+ROJBaz3hLnEmSkVSbdFd4eUrXjDthi9qEccMAoWFaG458tkkHPKZ6aJwBo
m3eV2gegfEunhI6vgD2OFslb59/o4dNBafSv8RjqNNV9Y9ggH8oyDhj+05TllOGeu2u6LeofAoLs
FmB6C8VySSkb+XwamtzfGH3HmmwQ2a0B33jzKro7Mkog9Wjh/po1QW43eqnm6AzA1zupmm9BOvbX
IO6y3nO2kHjByNQtSndUl/e6ZR9kP4kNk532UrbtJ6Xb5p3fkX7xUet3Utj8VbMQ/ovddEe71H51
lTsFnQWEUi+ct7Smr8+25HPX+vW9iO3y1FmQzJZ7LAnRpwjIGKWJ9nAvZM72fgLmvrSLt0W91ct8
OpMs5UToYkDMnniwkiG6dkANzLLJH2JTv+dp9G2Jz58Lb3yELCGuCSNzaso7nKo28Zs2H/aThQqB
L1rbTNlYBa7rv3KjyU5iMk5sgSmqrLPrFEEwbQkvBmHWugcKygqwli6IuHIwcO/HXZB5DX2Duufy
l00EZ8xHyqiDJWYLAtYQtyT1Bd0cvblDNXZgp9JhoDl4GvyYCFRl1LdxHrqnRU0dCZlI92frYIxp
nD3XFIxxR+FnLpPlHC4PUfHDGnSdy6E/gu8W51H8YIkxHNNioprEpjpaxsVpdryEIUSjgiKFt6Ul
44HKjqOfuV+SZfurxeq+U+wiIQM5lMmc4ypXx6mYPqWb0aO3jGicfgKMBKKHx4oRvqZXzGwnmTjZ
fZ+W9iPL657eplTuk6ENsQ+NwGAM/3czU3pdOKScaw9bkOtgVIs00khhyQK7E8WLMqPNNE8ao58B
8OtoePBkgJ6OSdJsG4MF7Oywmne4Y53VgCNoqI37dWWmtwxYCrsFKFo2by2kJiL4pTj7tvmquE9T
X7iAQzuMDFXE8JCB1I5H2R0MoOjOHkhYERumcLfbtS26NbMw5tczRFCDiZcRajDe5vwQddlPbE7+
Lp/6JxeIHrHz9mJq1sWXXXsGb6A2+VxvXDerTp4tw5eO1B3EuE9rmOPLkIFyqybi+3pKE08/VzsB
RfTqU21Ja43HmpPMtS7SGVDOhWx7fRXNPSYxl4UvaWTb66fnCIRk2sjhiBRlLSaufl82IZzNJIvv
M5u1t2vNaeCzfVUM/GqBvaar8t+1Th8EkNrh066rJ+LJRLMVNrbEYbLkjeHLPKUmsqaGVYGA4dUH
O7W3ff0OnF24110tPs0sf4hf++xajWd2Ur/7WR/v3IZBNjvGhhEtFIUWhAgzldMwU7IO1GMXUfDN
M4O4n9kidHQGUIXKSsZLB3zRryFy0DxWvEJ+HG+dGVIe+dlK2b1bDLMO5cyMuvWanx45eqro/fYe
hsIyIbftS9FMAY7L/lHVEIU1yILcYazwgN1O24E1Qf5sxFPBgy5SuX8X9fH7lPmsEdXSKaVxcMNS
XXIM4U1vaXQFZPPCQEp5Ho4Zo1MIdyB7Mu2OwTFhXh9DdY6HshJgtovlhIULsUvxPhVONV4tv8H7
VVQfuvLqu3Igpeny04+aW247B79yj2x2zObwM4+q6nXiQkx6SD+x7Y9PmhoOc6VFzzIsjkNjc44V
zD+EBC04N8BHbA9YgQ8bYsgHa5extd3nemRvWx40+zjEwtM3FpAWYFXHwS/6S1xDPOcxr+3C1jSu
yfKvNCi3y/CdBymYtZ1nQm/Bwoa6bosXEzAV8+Zm2GJddNg+KECJ8ql0Cn9f8I/i/G8MAHOsUFNV
3nvR/ZjV9qVO6SVuVUbOMc0ehUaDjz/wB3D91mYUC4IRqhQPALbYW2+CXpAY1jaOsNAhTBwGi9K1
XhnNhV6MNrAaeAR9PEpGQa44tU75k3IhrBpY1w+hZof3eOfollIiOrIqCqjV4jcyQ/ZNZg/p2Oix
TpPYhyJeU0HL0H3nDpqJY0GjsXf5FYiYZjkhpntNASc0Q/3iMrgXbM+A6gVzkQSWVN6xpXssTNz6
UegG2IWK2+1Ao7LzXbN8tS288kXP5Hy0I1OjYQPg7WS01zIfvvXZLLjLQi8ORwtFMe9mI2CtjEDa
pB+WGoGb57N5F+a5f1BT/qPNU8Al9Cgd/V7P0CMLJidmcZc4LC5C5FWaz2p5WTizeASx1IxMLE8p
OMyTrTN0KuWNZ3J08dowuzq5BW0wLe9bvV3My8mhGhM2hnb0FKJtXgtMNsnwkRTJcOelWKyc0FT4
tVvnnLk+m7RSe7KldC/rwat7ybfD4AMgKb/ZVUXjHg66rRexhFS5Vx+SwXWvRuIUV942BlGNjmfn
m21TVBIuH7Wu/DZyPlzY1PcI+NwLBtN5z12tuFc0WoAtNZ7oxqgvMqHSemLPundTyjTxgD7R5Do8
jT5G6aJ78nt2qgRV6puy3irX7y6WTaqFzYNxp7nwx2YFPDnNpLrMiZCn0k+HXZGJBwMU5TN4Rc71
CVpnMs4AHC0B9oc/3DZuKvekdRLqjm5h0WFg2c91cqDnGSo/9y5qtkOJVXC+AZsXx7Icf1i9So6E
dHGbR2qrYRe7+lHnbSErC75r93MYbeuRirsdraX6c0/peJzp91pUinv2vKdZd9nUwZ2Gy8/iPDtZ
pd3cfOFlGJRcfVM0HennUF0GMHDo21Z6cQqWjTbCbTaByPbqHQgxHgZsTbGjUmif2vWpyrkJ5/A2
rz5GVoni9OC1nEQmZF2WmXddXairi3QIisbYZZX5MtjGpaqVd9BklJwiD/SmoVqGJ8pPb+mEL8+N
+nOGHNikQAssv0xONAag0xBchZeEC5fcVyNwsTLA9Ol37xCZc0Y8VI0ne1EW5n4pteH+4XNd91RS
yfpLl446+AU2vIlwStPn9wQiFbJ704HOVd3ermeivWW8nSEmbmPE6U3FfPgwjWN7sDIe9ZJtUzDk
5iK4qSpItOrgKQA5cKq6t9yuScQ42PFd5s3z5FaHKQewqmdDfLGz9kn3OpypZcvPOrJMr7zupQp9
7w4B9yUSPEvA9DHrJfmydzr8ewtuXFUnZyEQs+fm5OjYvU1ATXMbbRfLVs1zjaKIVnmP7Yg8Ndhk
uTVNs2jKoUe56FCUlGi+zGgsL4Vy95Ful8dEFntz6f9ruua9cMpv+lRip5qGz65jZeuNgGWW99F5
ijqg2X0f4oITmFTQcRDda+z13T6mM5qx220O35yRavdeUzO3QAeB2GdyCxYXGnZrveAlhbsyfgCL
TnZDbeWBZnfn/yKD/J37ra/WWWAUdi+xKgr6ghexN1+0pGqZxnYNRK2Q6HMZW9vZoxWH4VOxI4+b
cScgSLNWvgkCN9sMh+X2z8eyabYMraIT4qFOZB6AqenQtiiGmOW7ZY1n0NM4BK0Ei70ePUbwIrGR
A2H6ixFhDTUcQedCc06wJuj5Z25CFxh17ejXN9INgMIWdMmwdJ3pme9uwqjyt40jhnNkgNpS5sIL
lPRfrIc4k/dhC8BLQ6o5Q77oARlzcudMsS4h1vMNS5pHLpZ60zvqzZ4Hgz1LAvmRvUx5kZmItgz9
c0xTHjKGI6rqMnGFuHE6nTITOklkzuVWLkVdrqbXZ39FVc4UJqCDvgqpVZtIwrj1TR5/4dLuB8bL
2rIFobhueSfrYSWvZIvI9/dzmmnIIJ3K1/+aQ4cmq6SU3Yi9dH+t73x9VeLl/o8P1y+41SR3tckk
ie0hq+CaTrr1lffvV+uH8fILKw3jZW4VoK3c3ObViMUz6glS2Ti/huXgFwVbfFOjOvTfRBSbp9dp
hrHuLT1JMzwCKq+WlxXA/z+H9cPZYDEqZUkWPh/vei+dLk0066wD+GUsPxs9OZx9u9WGka4mhZS7
M6o6Q2OmFYvDzazZ93nxoan0DzGZGv0IiKaaziFd9VLWIM3ZJxpBL1wc1EyWz/lSy7i+SpdXcZHZ
QdPK2/opBonjKXbf2uXtlHCx/hxaeqB2Q4+b8S/LJXI8mDZTgfpW+WCo1I/eQzQrQCxDtYLo8PfQ
m+VdZ4j60McprhG7x/y3KsIMB8XeN2V61Hq8x4uSmYzWg+WlIvg/7esyTd2g+fr/j3p8+SqKr6b5
+vpPa9c//9c/1i5P/Ittpbs0Kpsu3+wf0KOv/8sUtuk6hscsH8gi3q1/bF2m8y/HEzrt8SSexB/H
1z+gR9P6l++ZDuUVPjqz6XvW/8rW5S3MyP+0dVnsgn1H+JYuTDxi/vr1/7B1uVNtavFgA/IVrkYW
AmfJaiUZLLM9tfrb6mkpTYMo7qx7NF5iyqI1HYX9r9uF1Qj3kHZV4ZevrO6Xv19ev7B+DmoYz7+O
AnvXpZR2UeZXO5IesTb/8/Gflx5CkJH57aFwqB/OCNesPiR3sU2sr9ZDlyz9j10nmV4o8yY9LBOi
aeB/rC+HsKRrdH2pFtMTe0zW8cKEa1La9MM6KukY4WgEgpwIRHMEHttL34hnoANzm4EeSZpovhDQ
INDAhQijBGfsHDKFHY0ClkyRX4RCXcwbxSTRVxtp+QZdMrSYji0JjbF6BV1HS2/q/tRupqV/yycn
vp8MrFlESqlomsMjWQZE+c5CJq6yW6v3D4MVL1HVodziRqB9k4F/0tWbrIvo2OwjHfSbPOhGRHkm
1IYkGpNL27psgTrQ+QXMudq8TBQ7B5Znig3GkKsbMXDUzG7Rxw+J1dpb6wANfqa38JWeFTpP7Qpl
dMQDPFTsBax33clemoG2Jyf0WZZkcLCKEYtonj8yc2TO6OIGt7TKDgheepHoA4m1dDsL76OYoZtX
9Yh3ALPFpPt3E00SG5Ezwma1gUbTNBXDYF8gphCogvizb9uDpJLjVYufhlZ+w0i9L5J53lhkSKk2
EKSSehH4czewybO2MmZMP3iLRQzB1Ijs55wL8KjTMGZ4yS0NOytwRUYeAeBfJrJmZ3h+Ac7eu1oN
bY+WJX5rBRb0IjH8s8qqB5OswyN0O5to9H5iQUu6gSckrJWAkDeZkMmwdgUlOdtKm59c9uVB3BBw
mkiqJpl/iVoXx3ad4IU3x29GQhcJNdUioBWADQMpKfbQuF6mK/ifjyJU7ZGhAFkCb/6ehEYCFpOE
2HIFzc9NVua7idmzXjCkSaDZUWmNx8WKrZ9Ru0SrCG3tMpfTJpTVqUgKg8VmjRODNsgW0KSw0kOd
Zz462PDk6zUjFIWteFAenr4IL29DSVXc+jsH8PAx6iEItU5NFWlCAdnATnLYVrUz3mGcynfhI9zj
EzrQrvD6fuvU9rOR9D+yTpOw+srHttWxzixDBBwsFre1oKoNeJwmrpuUmVRYKZw/BuJb0jwV9YAn
cEy25cgOVCOHJLWGC7E9Fk5BfLYjMjTimUmxNTBNSV9qnZLWRBMXfT4qi9mD0YFqTnP76JT6nWhJ
NDYWYsq47A48s/zB2YFpvBuSvU4sczOhS+4KxYpZQ3s2JzLbo8tytv7ooZ5crOyA3Q4/ZF5twrSw
SHQNm65dzOct8Go2XgA5545OTHzfdDDvGy06JIyWMnwCRAfqA63jRE+y6rGsJ4S26aMZyENga8HO
s/xgqigtRh2A+OY4ak4M+3LhfE9dXCsiwIe/G1T+3Wl8AfOKKbofApJFZLyapvvV2W57xC8M0bwO
GSUYFumgtHnPOM2OrtnDcR7o2CMERzyaMSMa7r4h/Vf5V9bd/Hlykq6E4yl6PwCdqIDF+g3J3lFi
McPH7w6CfoETQ6uPNOpQfipTHrmBHDKLSyOOSdDHxc1Z/pFS5Ye5H5gpuizzw2UOoGH7GWubcIj1
K7O5pxKG7JLxYeyT9n7KSKj3KG2nxn/GXxK9Na4d8gtK6KQSxQlvz+LtcCgZwWgaGxrJNkaUh166
EGhxFPgpdcq9/tNI+QjVCYLLtl7wA2Oa7EIsrtgc+10YP01RqEGszG4WnXKYd41kR13V0ne/t2LE
JoVQ6VvOmznqXAcJBosxWmYNHqGSiHmpF3XQNgs3CtyC7MI8YCFuDfroQ2KIiRrCS2xguiHfag8T
DUqD92URlMHWMYFlpEFnS3sFrWvfM6c4VSFPKq/OP2zrt5bjgBKa3dOzkpzCMqF7q/rtlfhNKIGA
Xyi6YzRkL2O+1AVpdU2xfZ/tZBY7D3acb2VBtxSr8dNM4Y7e/apURKvxbL5Ra9/vcIBoSzCzIPjl
G3vO6j5gr4AvTeyjbDq57pP0Yly6ENw9QeEd28OCU1gbTsXUltDr8/5ulj/mioaV1CRkQDYid4zv
tEd9N2s8YGTMScF15oR0HNPpIIsfqCqf4xRUOZTzjkIvbEhYTXT/jBkCNc2/6S6mxKlIsxONf9/q
Uh9Oy1TCGGJxCvP4YNsIcVZbuBTfzdlRy6bwUGcxe1cL3Eg05w/ITZCUbWuBhYb73C2bUzw5HfMS
tjDjpRFckqAySKLE8nEaaXtu3uq8j9gb88urZlgMgzkdRp8kV2jjZ0LXPOIdhUyntuls1jconFS0
pPGLQkHez8YQHjIdJnpacNMY0t921Bf7fIBfQazfhU7QGafmHY8HYtl0rbqKG800HZw5e/cYPzEC
xua07C6wt/2mikTb+mRumKQrb1fwUIma6Tal80vtNG2QOnKisiPEEUYHFN4K6ykSyV5qs31J4xkL
d3Of4BgLbFO91T4Fg5Pu3Gsy6AkLHrRGv6FmxNsWIM3eLLkm8NYkB8dynjTNPvrI68x8DKyU1cjs
L9y5hIwSZ7p3C/uZK+eDKNR0VlU1Huo0ZkfCfmg9pCwkkPi9vYs0RrUI/Y6KoOjA8qFnN0EbF2Wc
dGPk+BFOzNb181qabcbG95xH+k73vGsoWhdy5IxNE1WWxBtnXux/7xcuWcU0eiTQcsCiPnKvs6g3
T3L7haIQfAjh9E330P1QZneaFxOpr/ScngOv+FygwOdu3dWlGiTANs+f9FT2AWmjbSSd6IQJ5AiD
A89lqYLQ/xVOjdrbIqRU0MdaMg4eMPARhVvTfnDPb6DqqlvU9nawOj4czTK3zuDHgAMsnllUsWyQ
p2h3nCSn6bTtyH4epN08Fkm6C2mBPLWbmnrueasv9285UKRWL1Zro+hVwEb6aTWVDNRjI130+BkQ
dc3dYLK0Ts0nR+JX0BwSR6v7RY9DdAn+zWYppIcYzuBf48o7ODatxfhpXRMQ6Uq90jHtm1I4W+7/
12EpDwcH3x/GRuJGh3kyjPFtLSdmsEMR29QqmGCZcSxVtW1jV53xzKjAyLynomnnk5k8T/FbVCNz
UCxaYsXEo+OQQeY8iU+unycBHfAwdxTjpDFMz6ie28IxsMvByWC7SatK7hsZPJ7qheQt73ZiJR10
JDRmP7VPeWcM3PeIQw9kCKIqjtGc83TPgOFL2Vq7T3MnPinAdspVxM6UCBE3cOa0SU/VTUIXTRx2
FQ8GCHfx4pLPw++gUl7lzGK5sXIywepNN72nnMHxcYj1NzDbTdBGyPmM6oeGwSz+QTyNrtUepej2
YFXioK2dDy9q9HPDtB3JyuqpM4nmc6nrzt718u8Y0JvDnBEgWLbtVI3D3uaUiorvqn/Opfc1JNwv
YpTkAsfeoTSAUCjzdYyqDUGEl0RpxravzB65CvqLKZ1PP9FmsiWLVOHxl9cnUHvJULE253ISUfY2
+53gB7e22Eg/WAfGgW/IO3gpSQC0OMiM/ot6Zw229TmMUsLMevy7HbOLwER7rvSXijKHExUt6FnL
JsIqtSB2gCVkXlVvO1wArEZ1d1v4JYCB4gXHarQv9GUKUFXurhjTR01BArfzfk/4Rx1Xu1WYlSR3
6NXbVsy9Trn/hOXZPVfLYYh+orBNNBVjdTdU8WaawszBJQufJqromOBK32pRTJGvspuDycbNGmKo
21n1jRWFv7FhdruuxfCTCImqdIbUS/I3GotXxc02cJigkLW8JIl67gdYvUxS+wtWfkjwHraVDuRN
pp2bpP1k9fCWqZJuIqe5MHBh8i+tIE8x2iDwYXHQN6lfqR0JFIspvHMQPMiOjd0xRVsCRFWeGWcm
GMiu5XtCmH6fcS//c1Eze3g0lEF4aUROZnJAUH/RRxxYw4cxAy8SIrEHRLJdqTjdqWraYvPEA9pl
dxlAmoN0NJ/bCt2lEZwPkn6y0NgRQiRqDRZ8U4LTlHh73uW0iyQpLs8hOU+gNrJuCy7Y3Lpm9FJO
kRO0sqVVgf6hEw4clnySth9H5oGPUhS5JiZdd+aGt/CubIV8P8uzKrZFho0dqwHBnQ5/bhSyZy4b
/00lGBtXi996mk8x9jJuPOned77RMvM9ToFe91N1J0GjO3i097AbLhhRWAiB0E4qWNlynu1zrbOk
hq8MRGW4U3QMn2Lre07h8NKy3u+U9ztn7npeD5CwWIHRJP045DPn6LJ3taLyn0NWdW992YzBMin9
83nlUIhgxj2kiuUQOtTIFGS/gN8z9WWRjsFbPK4mRQHz+IxBVey1Vn3a5uxv/ITE1KgBYeCx1DLf
VP05cayObErs4SJ2kM2RJBhhtUGcqXGbaaoP2nd8DoJadd06Jyq3/7xKB9wnOI9OBc+hYpPazdL2
R/VMoS3tN2Os7UDudMdGEfcYiF4oSz34lEkedEAsx1k5y4wDC+rytb+H9XOZJEkfaYSO/OU/UWVO
8baUTwWOnWCcyvRsJo+GlU/8i+H000Jc2U6dZ58l5P9ig6f6XmkRWBJH58nsu+GuVQYmprptz1bt
YUtOy49BpDj4LV/i4GAiWbrGVwR2xvxWdWgFeUqoYJPVMSez5wGK/3+A0dXvGC5PSRGz2pWKIM16
0GU/Hws8/2azQNeXqMLqjFkP2vyoTM05rY+1v5+myKGyuYZAKulnfTnMXfVStBZFk15H5D2xPsMm
jQIRGmQgIEgDtObmO3OOwh5H0SWFeCmcHqJWVzDLQA1eQQQB8+dTpGn05/oB9wCdp0uMnzTOrYf1
QGsJBdrls926zbb1xavyzY4HZ7hPaqZIqUwuZW3jfzba6lA3POUaCByeSLn5HSYeCE66NPbpgZXM
RNxfq5e49JgqL1J5uAjsDA3cHWoTz+/Fq6otkvqUpDDF9CYIzU5QQLw0Mi6Xbdo789mruzYoNfmy
fopn2HR+UIs4vR4oae3PcjARto2ZLvZFG+gXdW21t2ol1InG5pfmN4E5AfooBZp/tiDMJbbedLni
6p7bXER0eiXV+kuYaDLqB3Zjw59PGatYVhnOa0v3RGCs6arl8Mem7KigZMqO/4I7hYqxJpYTrAe+
bi6W52aNZBUx93hiQnTkGQ2LImcxN694y/VgjM1uChnw6zrJvo4EPk187PzO68MqbHjT6ytAL1mQ
FuJtXaGWLEfdPKYifKQJeCzUESPpL6HQ2GlQO+W944NWq/yLES0ekB6hx2c7HArqbaldkscq4qne
j5nD6gSGMW+PzSxNVJRVMX+O+btrD6PAfdKHrdjN7PPoTnG+cBmJy2R5Fw/nILLNXGF36vZZ+RRH
kgqKoT/z3buNDNMXZ8bYMLuofomRUwUTinRXlepGuStnkbIw+Sr7ITKicI/3tdna0xBeqyJhaECK
htUqJjCoTsm+9ub4BqmuGor+UELTh5zGmYc4yrZ/2PkVj1567jrTfZA9BZBdGu0yhdnTle5TGsnf
iBHpgb83s4agivV6n81JvJ2q/jWVOTZtGjImr0uZKLHXq/kTbGptSkGDFMbeY5Ia1PI1S8yvbiro
eV8o3kMUf7L/utHbd0j9lB06AR+YN3JrIAph2u1BR3JrpV6BPrYDm1ETBAa906hC/d6k83JjdSMj
HWFwDXoUYZGH50k2g41xmetuWjPpAtPeWAPkAkt3dt3s/ihS/8Qg7i5XBJPmkbfvz+/24J5lSnYd
56QCKMEbIAhGRl9tdKhsiHM7/mUeSqnD/90ha5TzfOkmkR7cbn4eBbAyFh1yLxNUxwa7V6bM6s5I
KQp2NSkWvN0uNzROUC+5M/nlOMIaFyFhCJChgcH46uqgcWWa/Bp1tLjBV3cjOu7WrPPvyeDbRyMP
wQ5n2W4GeiEa7TKZnrlRrfaMQPu8VyG6eSU+4JdVQGgP4Aw/dXZFZKrAkOVz8hHxNHtqKt52oySq
Z5sjFPIYT7LomQWcNK/thAk+SuLnBsvO1oJ8zXrS3hZV/j/cndl220i2bb8INQAEEABeSYI91cuy
9YIhSxb6NtB//ZlgVh2nnXmzxr2P90WmJLMRCQRi773WXE/SDC8OexlmQtEFQ1i6qierPjskC5QQ
Ayxpvju1O2+d9kvhQQjLcueZlv0X21KGjybW2iFluCCqyMgmD1Iu2NVNzWCehrCWb+zEQDkbOAcV
Gea+CIwLGga6HGhe152+dZvxpUti9AxkALuoCSCBeptqYVaVfYOM3N5AdEMSCMidJqxRbWE4ovTD
bJPZ8iHT0K8x0ELuFRLdY8iLpIWilE67O68aUhIGIDFZcJ8Gl44p2mo2G8NHerfVA8JjJmkVm4n0
NjkMtq/ZKTo3g7FvSIs+94hZM8UPzWs/hBndmEVZIf4rMzY0EB1RP4cB0c89ugE3XIG+MhYfC40H
26HpJyei5IezgfD9Gl/o5KAy2ADVvFk6i0pwdLXm1W6sT1KomO4wVS0u2qTbZ8zmL0XyToUR0XSB
lQYIvpsht+jSZKtd3U2xEKvZo9tgadsxV9WTsjhAnPmxBhbCPldsrNAqTl38WnYIXUeUeKgQvxI5
P1DWiW2rJgLo0xD8ViaPFdxWvSqnbT9QyqEHKZj0C2MTUB43iJBtSJCN+bVMkn6TpOLZas3vsSgI
ecBkRYxp+aXIaXEazLVXpMqewHoRYDmCMknpAhWT8QTkoiaVlVjUelV11lMAkW8fOP05L9On1OqA
xiQkHMoeAWPuudsomVD8xsUb2SOrvrIlnYRmXgs63mujfkChux9IrlYttENiHCE3c8GyaOvH1Z5g
MTQ7jvag60H7GFnmSzl534qU5GdeHGBalnQVyRvAcZ9hYiXraQhRcS95T2jE6fUjy80xPkBAIY1L
uRCInIwaVE3RUWX0gnE+aYduoN/nTQBmpChjooNt7AAGU38ubHDdYu270tTODrAhYeTbJks4hzMa
lu82ZIqC9Ihs7Z2THcUn6iarGCXloElRhPLRMW9FfuoNzrQ6ea7ZV69kUxHlpdNkVqHxxcGYtaPW
OcxudYZvckCZuDRe0nJjlc059eZ2N8CoKaZbZbp4meHd6SJSPMxlZlfOG5E+1pX4NJt5z0SE1+8M
3wanRXOAq/eQ19klekpBtnXDSdoFnfta8jYQzkNhXNWXQBtWSste9RS5nha3LzR/4R4IE+eDpx+S
UjvVNgpLa+HHCDTzWdbe4g4o0SzOwNRyst9mv7JjNDKId4miJi8SV1rroL0ZC8FEpy63fea9t0HJ
OzNX8hImMzEBnFCK2j4AGUAS1sqBYUoSKamDKdcJJWnRFVwviQsOjZUaqR2mTrF3BQnrSoKwi6Dz
Kac4CuG7ZM4rXal3oKINezJgNsPBISn7CXIrbfwMQgof0ioU7/HUnpAr6AdzrjfzmB+kTm/fc0Lf
/XB2RgHpOCscrGLJUur39EZxp0e6fotN8Y3JSL2N2xa5rMNaZmnJY1OmEmd6+tBjOV3pI4OWglOa
5Mmp8LMKGU9apN1GqvHJcgh6yRvwhvU4goRichQR/pSrljBXIjEPCuLXFjNJ3LrrmX7/MWycbeYQ
0mtN7Cv1wtrUY76HI/W1xs3CXpBEz7pHQ85gasiKNygWdiZuzKr/pnUQDhu7tA6k761xh0qfUbJc
RQWqGXt0yXR21SdrjLOugW2ti7E/tSFd4ZE1Y2f0dMyiufPd3Pte0lpwZkZ4yQDZ0nFvmMFJtIC0
fMreAou/a3sr2l1lIz+/XHUmV8XJbz/7+a02Gy3GrZCg3rrAAX0lfhRXNvYf8I8rG5vqr17Teq/W
05WgzZUNq9YCEvjT/28Ck7llnj1X17tf/8+fbv5kiZRLEYhqmkDs5SFc0d2C8IH+u1jrrl+u9/35
bXx9ET+f708P/dt//+P5pqHCPmbMLNU4K4gZ5lmusIPwat6zEybS16c2ZESo0KwTBBSie38e8TIm
xmxtjDfNBKgZLsWEN3hsYn6/WSwanNqd8Fh28AqXCuOqzbl+SVzJAP56kyGvh5ZjKUgi06vpqi83
le4kxxzqaNBbhzI//f776+M5V1Pd9VdXxc/11vWLNJP/PNIfP7SAR0WStKWKS+fP//fzZf3xWD+/
/7v/83c/s7TWPThqVy/9SntJOEHBDlTZmsTm+m20CJrU//72euv6s+tvr99ev1wf4Oe3f3ffv3uo
vCsHtlt8Fs3Si15MnvXSFw35a2m5LN//7Q9FBQTlT78vlzvFP+90/f56T1lTtHTuYRCkmzUdRyLj
QW4GpTP9++b1V9cvNu5YrdYOP+/+8yX8/JnQ0Zv//63TkYhl/kmn8xKr95KK/RcEE4vfcq//6HTk
v1y2YDa6OtvFh6PDWfqPVsf8l+sa+LQ9SyAUA7n0v1ody/mX7uJMdA1+Y4Jb4gH/rdWxzH9ZHolq
Hlntpu7+32p1xC9KHfjVng3iSTctkl5xbApew58BTETFRmlnR/LkQcXZO0E7wnh+sNnw7O2aqRya
sejGLmhnIrY/FCE7pkKffGYP+q6zhsuf3r5/E6J+IUItvKefPKg/Xo5johmyDHal1ES/vhwmEmZl
Vrl9ErbpbibI3XgO33uUr7d68eZVLN44Q9qV1le3y4p2/OfnJ3D3r09vSd5dEo7w/f6Go/ISOSvP
dKxTMwbfSlSpj2gN97JVxWnQoakPss2hI7Rnhcztj7ziP9J8/+5vX97q3/52DhWOFahcuqMvsK4/
fxRNNERhlxrWKc0H+60M8IRJtuQ5LblN0sTmE9rm08zcAQYb60XyIfPsmJZJfkqU1e6EQqcSRnq0
ZMvN+39+YwwkZX95cQZ+JLRcuuE5xm/HyYDDZqIBbZ2ygA5loupvdoZeua4DA6NrDLpeIf8NLaZQ
i31Fi/MdyqJsk/bmY1Zq0wEhRj2M7vafX5f1q9LsesBwNtDotqXBbm058/78po1lpnJnjK1T1AfW
LqyDEfQAm6Ei8D7ZiYbPSBZ2wsw0usrWsKHHYB+5DtnHsmG/nO5VYpl7oSA1ZPUEXYoaUNOZbrOV
T251fFdev2Ey3zziITfZrVnsu8PYOA1y/KDnIe+78pusFZ6H1NrH80SyRhyWr7L1njXgJg/ETdxx
kqUXzyAftk2Mewm8giZWRWtvuqda/FTYeu+DEl4uTHNxiBLnmybNFx0+zfmf3y0D9d9vnyKtWldK
HXUgOdHm8m7+SZeHByfosjCwSNFk/hNivMKDZrQbYjgU/ZcgXs1jnazjUpIZWzTvJcXZ+v/1hRgG
Kw8iQYMT6rcTLUxAoUbTZJ1sFylup0cXUtPFw9yNu8psH2k97uxqUicrsA5tmx9aVxuf/vnN+OuR
A2EE+aSN1ZLpk23++l7EbdVoEnjIiXC0T83cWw7RXGM3HSzPQ3ibkJlZ/bfl7a+rLc8pAW55/Msl
4bejVe8TC7ddZp2EDr+3KQmDUOZjGbp3JTPgbeLhv85tTMmtwRxhdi46QvWmNsSXprH/y6lj/nW9
kbjfHZplAq+38btI0w2E0c+aIU4lfuMyHcRZeO3FzRhBJ5n3oLvTu+3ge8sLh1xh0ArbuS8uBvyB
g8JetBFRZVy6NqJzN9n2kTBHMBAyeyCP1z6UEw3NukmDg9uW57zB4ZbSKbENMOWcbt0fO4v/4+Jp
/nXlluSgARBcFk/L/P3IDkyDZHGZWqfBog9azFVwi04IhOUY5bsRNnK9+CIqTcHotpeICQZ1foAN
SpRV/aAQBbLdHmhEpMXWnR2xFhg/N2UV9ZT14tTbJsh0qNiBHqFwQ+fiL4ZylHrhUlnR/2slIWF2
hW7iaq/752P11+D0ZZXjj7KER7uCw9XRfztd0syTY55WHDepXe9HrcppLPJyh6IrT3X/lY5q6f/z
UxrL8f/r5Yi0dilc23DYhpi/nx9j5TZl49TidDXc5WE43RGgcGdUqEHQonhbL6dxHmXCPV2/uCbW
7I+UAPD/clH+7drDhd6yCKhHY8cOxfnrmVpFbZnVdaUd2yDVtrGhP1qZl+0cGS6ke4y/5pAgEHSp
RfNQExcGEFwJsQjuXVN1Oy8LN2HYhI+F0Tf/5aJt/7qiLq/NcdmNselbPiJglr+uIlU6W6aEM3Os
iVeG+u3gCG+TddpTF0mgU5u+S3ICDt2L7uANZLa4IZDXvV2uK+i0TN+s8UmhltROgw1gXI7ob3u4
8oZXn9LA9nZNyWFcFLazR3Tie+zK6Gwpj/gE7phMiJpA155Go7PPY52FiyffuHGZNe6n1vU2ePfu
9dBdVSFo+kLZx7ZBCIQoR9+NtCNQqrHvSyPGxHk6buumzH22RykqzNjc4GDwDTDYe1wJ+h2hG0ZZ
nv75OOMj/PVIs9n6OlzDOXGxTgrJ7u/X9xAHewKYQVjHMDSQgdvyGZPbvC1jqdHJy2/F4vzIMNmh
6yRhYOa1r0spE/DuyIBWV5vH1f5SQ3H2Yxf7u74QX3IxpYcEJPfVrBC3Q7Jl2/VKFNRhTpA7RKNV
ki4/iuOUSIFkCbL/oMe7LE1pUzHegvDWrtPUBFftqmQ3yIEWNhCEPISgJTVHHYHdTISVo3KbZyul
B7FI3ZN8QfxcKYrX78ckExvlkXqiN4KLTMUodBvMzVrMVXTAqtP7QyXKUxyh/3QZHB6HcR90w3RT
DDOu/C4/mUNYLCpcBsqJwyE0LCDTUaznyd2zbsT3shXarhZg6uLiBSNdf5ij4qF07QfWtWi/bIua
rH9FKYkOOVKPkVlX9O10k9mwNkIIl8FtamPe1xlttqyht4BIyg2KsAiqVzUc2P/v6iRS55z2J1Dg
EHKSQGHkTMo7tyGtt5LmM5+eOR6togvW9ZzhdSFyYaPnWnEU9GXQeoH4A1gO9gq8UD++KS7Cj1n2
mhTJV2HjKUa2ZnS0tZ0+Hs90sIkFGvSXsg/DQ2fYb13bZeBWE3M1a+SFlUZQ7pQDEWN0dPQPeS+O
Wyhy6AyrmI5VfxN3Ql4U2RPzWPak8Kh11nrO4xAyxy9lsEXj1e4I/JHHaZ6ek8VOCsxvb9p6dNBh
cRWj29Ma9mo/cxQDedo+WzSMycaJwLn1vaEgbcd7kanoFUDBreUW+zyIcdWbfOaDYCPfdg8y7dNz
kBXQ4e0AjkdCIzEtoyf0cM59ZAToWUI2HjT1dsMoofW4oPXjIvtUUoUPWh98XoWLqC0J44wybze2
LZtZO5svRfglrejbkPWKnr+Ibsjonlbm7LpfhwpPelJc6mRwTkFkVTs2qt06DRyYIRm0hnCamicy
132vqRj1BWvhqunBXSSVZTTeaEhfRU6e81zpwAo4rA+GlzZ0ZDUSq6sbs16s8Rlp4hxrYlM2HfsZ
g88GhwlRmmbhciqRtgu2pPrjCG8K3W9zpLW1xy2jDj49VFGnci4/0GnOK8+by7vBLW9YySCvRbNH
XkQCQUHpICg7aWyU+o74dHgOxLekQIeexuYZOz8hOVTSuyqykhMDz4sGFG/ARPHIaG4XWkNw16Iw
TialsXzkBK/KH3HBdNTOG+DTWmTgkO3RIIbwbzKHsW2Cowr6eng/JfWbJUa1b5RX7VVISAjZWiwY
3k1vocXgD0QHkzQEzZrBm+UF04nUk0/N6odL2Bn6JiiFC7xJtiv0hvFTaHOEFfFRGSSLWMFjg+cY
aXnnfACrmfvooTQV0G2XjbflICxVRbqBJpQfMx3okqw/vcEAVmyrN5W19a3l9Isz+3uoF8Ox6Cbl
26kodyla9Fg/ZFntvKiyeY2NAOSQHd3KEuApcG/8nK6XXoJwWA+DI+iK8YRj6eRYP1kC55oGQNpl
N4gkp52OENzXc4bSng6JqmDCeSYt5EtDObyzidBbE4OLsNUr33O2FCiIAecaRnVHKJk64H5jphMH
FzMijM6ci0d9jIKt9MSh1+bXyJ6En9QTjVTNyQ7ItDZB3b8212Achb1WOYxSVs0SPQ75vjPkOXYN
uPDBJfFGdU8cRhG45la2PYEvdpNw2pXKb1RLGVqaxlPh7PFRhE+dIQiOyPLnxkrGs2akwRfE/z+Q
jqK9BRpBGc0r6YtO3GcVMDcIyR7WOjzoOEWRUCNrJeCEoTAX62JPqxxnRjaT+lW/jOzQQFCFzb7p
uvGc995TNNUx51u/E0x4brVI+qNFjkA9wocXhT09hecRbwQZ8LpaOaSOxPi8X3ts2IORoFSxqKlz
YGxK0anrW+MOQzF3t7pzoJR70eZL07vkFixVIuozKMVty1vGyKRaGW5c7poOQfQAtYn94uNMchSZ
EuCqPFYn5p4raPajj3vGPiEjvivahrcMrSm9b1Ky9EQ90eZyTmHuln6deq9BLkuGyl6xTtpk8JmM
MkI1R4GEGZdOlYz+qLE4iTnlCmGqHzMJi2CeRX8oggAHMdXQarCxRBflbqBmwAhggaKW6chBYt6H
GmFn0qaW8Mwg4tRNbR9PgAX6J3tytDE7C4Xhp8EXW6KMXqkqnE7dTHCCWY13irFyYyEjQlBgnytT
e/Yag5mr1uPfDkObDIqKMj5tuOY3juaDoEGe1RC7q2nkIeqOuDWHlAAThzjDevC+Evz3lXS7Zo/N
v9vR8f7G8Kn/SgTvjBwEgKkODIQBmB7s0xmh/dV07VqD+pgSM2SBjPUTmb1woUa6RrVVfOKOiTau
ZoszPeR7xj9QihRie6+txm3eYdnuWxgNwpx5Oi/0vcCGut9Ep0xZ9SY0GoK+bYKjRkKdI+oXMfm2
PoutLCNICgWDPHQFuj9EqTwM00h1KdoNSIoeYwnumZEBnzYyhTSZwZ77JsEclSQNnyMOjWgsqf4t
+jdoYZiuu9rRHsfqFPdmtm7mfgC9vtMLSmLPmRzq8X7YSBLdMoDvt02J5LwvkxibWtQeJmnoJ7PP
buAkwQwT02uMWiBrzV0TTdplVNDY0qS7UURcbxC3eD56opsE8QRWL+aZDPqguLS0vEx6qVz8cQW3
IykGKcw79smpuw9K8ouQag3ITEg40TyL4CNBFAQu+uSCR8QwV3Wt2f71GSFUdbtKxjHaum9MvIZz
Eng6HJrW2sxmYp+jGccqV17zbGVHkbckexWTfYiiwvUD6KxLynG3E7hpON9dQDSZhuNcGv4wez+c
1v2Myn44KNd67Qv5UVUJ5a6l+0WQtAg09e+YLWJKEoIdBjKu+ry1gcUgfmaQgqmJ6Cxy78+6gIkm
OwoVq/1mamhOxpM2cXznRvXDsg1il0zOLrj90DgSpKYx1w7rvayGyLf6/GuH9WDfpzHLdIkL35AP
IwTibYDkYFMX0auUp6UZNkbk0jhwK6lSPseCgQQsiu+u073YKj04TONkPCK0KPOQTZy9nQei6ZpZ
PY6csr5ying9VK/KrdJdPhozmLEeJM3YHjKgc9sG2USDMnodRMbFqhtQd4m6aCbsYb1YODPt1n3q
B0AwzSi+uPw7GXxsQzu92mMqt3E0Ahuq0dLYTEbDvnzT8+mtM5I9wpt32+9BijBCzR57xvMMiRJc
H5W1z5svWhcjG089j9Gfgv9rf5iZXaxVSkRPYtQzISrpauTDKC3FFttDHlJWJrl1o30z9ZAHhrqt
2BinNnoCWFcFySpBQxjcMGG0isLivtcxVjhT5xui9QOhAZmt1qlO8kYDJS9q4tRnfHSuYR1s0oRx
qhpQUhQZkvNcbkpQi1BrLQD0cUmSntX6SDBIgHd5K9rHjhhIBERmfyD0KcZuaeHcUmgEUDJld7gK
rinbe0Qw7Hv7itojtP3Irih2WrWfTAJze9IXtSXiq9IgnOfhgBmkgqtkJG2zrkewBBCRfIo+0noG
9rJZtE68uF3J+bZObzSRfutS/TWPcndrSYQHLexjYRe3mgOQPtDbde+xoFOpbdgjultPxd3GRY3W
1fEPKt69VRAL1ZABuekb6wsXhjv2oh/WLEvWJK7coVNt2HcOzLqde1eL452prC0JPfC75vohKxCY
kNRWoz1ESw/oYISlm5foHruRVc7R95VW/5hsSgyBRppl8wUZG9nxtJJAebKtDPFtlqH5qEesFnne
YVt3yhPuXFAiIn2kqjjOAzNrpyLphxe6K0IxsY7JvddV8SZRAm+tgoCTdU6+C0iZjOwf8E+4ZhDA
uFVTArbDeYqDevLTOuJCkGAlyiOgZ2F41g1Rb0VrAglyezIYoSLnVXoTu8NDxSaY9aO1qCm9915j
qewb2vSMfZCLjCu4lu8jOl7R249isGbcssEzULAPUeVAGzsa5znZ800dI10g4M+DgWIQrDWXJCOF
JZcf1cLjNbrvoribswgyrQe0IIXNock1+Cr6u7YoN+ClB8yH3zMN1mpbhGqfmh/EVygfESdTXOi3
jlb7xlSoc8kEdmiNb71pN2vZZueQjeAaFfa+cDwyGm2IzzDlopd519bqxg0wpAWDB0TQUvemyWNq
QRUtLwQEGX+F0uHs9H1ArANazn6bQrW6ySV4DNe5L/pIbaRAfKYb2dGGutMQzUfUz3g79fsApfhK
JDbetR7H2ODwHnPourz/6Y3Zh7nfGJTjiFwcH+zp0aWaYKn4js4J4g4CzPEtQ7g4ah47Zdfk6tIJ
jAJrkI7s89Exrcmb6FZQV6i4wgcLhu2qSommCmD4+CqUZ7xRapsb9i7NnBdhNOux3vVhY+xN9EGO
7N8a+2tmth+al7I9WVC1IBDRp22IPzopQTQ2VY4AAWac46aDQ60TFax16eJd2Ds5sRp69WmELM/d
WC1EGMph2123bnYTcpULCAVap56809qp2i65pvCNk70jZ/zluvcwLOJPVfRnWqDDIzBPw6e2AMbs
0SWCPN6goi5Krj6A7JCw7IFGQczDtYp02Hql46kfm0BAdDTdYBP1JJMboevQwhr1bYefGWVpQJZq
DVXKGWJzN5b1D9tzjYuUcOdYho9GzEZ7A8hG7xtJJGmJRsQakxseJ7m53sIqldxEYX4npmjGm/Kf
n6vWgsI7TwarThlTUenuyjA5L67fXr9QlFQ6bzNX3Epgz+osPEGjIsq4z+rophICgHpb9hPhoMMB
/k4Ecmf52dRGH1FBmGg5NoDHTW3RTOtHp47Cm+sXBC3/vrXgs9ZjSNoyoXrPYpBfrUz0+06ONJ0y
zLeHKNTOzHz41hnqc1rBfwQTXnkGc4I6Nv0qzqrXbFvi5FtUUAhkiSakTJzcVeEgeOoWZaOZ669U
xePGMWbgYuiNUslHSOBRnFcfqoD/4aZJu1ZBf+8OsOFyxdXaSrcVyWUlvjPC93SkxDCVDR27DH9S
D/i6syFq09q+NPawjXrCtuANgzBg87pxpPZhgxGaLXRaaUh/zOYyk9rdY5KEt/CY9R30oy0Pe0tT
JlzHM9Wch19ttWJKm27jBM54009PqhZvU6zkhvLkExQY3BNr0TcvPcYIgZZWR5vcpkuNH5LPtGqc
5gAjPnpwjf6sTBHd4YlJjTi6DISijDEdURT+/XlZKYcJIupiST+A0BVYtAebhoiCC5ZSDZYzWZs0
PdzTWHXt2VUkkc1dcavmeL6pwqzccZEadzERdkRxxXC/OmNvmZChKKJxWeqjfcry+WMCxPTI9OLi
mG10dt1a2zdAVkngCLxbwqILvBf3eup4+4atBbR0w3mEsN9sgtDoNxpA4hNpBrfKBpqahRnJm/mU
79MU+7c+tOPOKTx2NBWnaFSHR31Bd42E5mqai1CwRe7YqyjeNWZf3um0yrA1lGsn99Q5IH3QMYeX
PNLCDeMN+6yK4lHW9a0dJ+m5bCBT1Y68DFUMS9fkJReh6e64bhIWXd8VunIA57nGvR09pJlb+0MQ
hy+9ym/ciizmstq2RFasYhk7m6q2BWbttl/0w99KLcv2edaC7xmJy3SmjPBf5zlxWpb3YQQFy5+a
GuW2GbkOhF1MjkZyyLCMn+yofG/qRt1axBzu596taAVydTXt8dXrnS+zaeLwbIz8xJ+OwD43e38c
w2M5iCMbVVgCriWpUCx5GmEyoSUGQOiFl2G6M2dB8nNI+hkjSew2lezWsTKCNRNBNIZ2Mz1UbO/b
sKtPZVi+YAjS1/GY2XsH0NDZrYtHb4IcqWHddCXX/7bN8nOZ0z8J8YO2WBVemip401wzPsrSfZgG
qzkjuHg2Mts4GSMyY0mP7ljN2rM+ReWDIcSBchskak3y77X4NEtMO20vL3SKkNGrEMpSEbBQi7De
5fQPL5Xe65fMSoyL0pGjMo/1tmiQ52l1/eH1/wwAjS/uYzGze7Okuo9w9z8OQ6oggUn67xNbADIy
l1zWvL3vPas9cClEjQ7WEetZCVObPGjh5xJTupdbxeJPYBJA8DXdkSLcOe6TUWnN0UpoY8zltC6L
EiI75c9+GOSTFwhvXzf5tHHIsJe0RXfVUHvkbzID56Uz1zIH/VCh8rWywFxHduosx/FDNBtfgXAl
Q4BXO4NqSlT0Wel6z2eApHOqRg2jXhABxWbryYKlU4f6RLSImLORV8siRwBMmATs7NwY6S4UubyM
PmJRclGdNqZVXBjnW6s6tottjm6qa249CrLVALEb30UavQuUb/6sEU8DtHXdRfg3XKWZR8vs5EEP
v1Q9lpDrF86jh9lK3i3NZSV1x5pll1bL7BJ31A307K+3SsKTcQknpvKLJb8gWSJxdIr+jScwH4yO
REylbN6VDPCaj8p5WBLW1+zGjrMBGb/vl6HcQhEBRNORTd676L8H4hFkOOIPJzaQAoP+iSvOsuDc
0FmadSxauO2MA6GhzgqrQnZQDUWIOcnHaZDvisjldSKv66vxNNSjveuN6n5o8F+OLNf+aI8YuIFX
Qxojw5O3WfQJvE+CUVB8LxmgS/h1h9VEKPZ4pDQj0P+R19Z4cCx10maAkLiU5Ubm9iFN6UbXYflp
N6l2YvXfd4jJV6KzJgzDu7ii5JukIPG0Iy/Hrbznanbie3JBEYWHPzqrlnjEecWjrZE70LI6UpLh
Y2jCiwH8b1XlXrVONFDpVZEgiy0DOJ8ReAEIgDUr56qKg+kY1WBjIvDENJpSpPn4GnRaESs99b6I
XjNh0GqPIyAPOiArRwul7zk0992wDZmTwQxIaVB5WfPaU0vC9KWxbkA0c3oO7mQi8rWzfLIOCNlW
ekouASpqM9HRfae4rXHr5ZM5HSk7Ucwm850gDmUY1Y4u/y6U1kPFSGsNwqP2SSNJZpx6KJs9v0vA
lyeWjHa5xhzDriBFsyeBHputDQdFZqCJbwRuEROaNRcsqvkhGw3cqUR6RVW2Y6RAfktOUq85vtOa
wwVM6dRItqH0F52Qesed6w+dJlEOqWUz1UvLZ8xbP6renBQ7QjTew4e09nOq3xlh1e5QzijGxO5N
nFviUJpktHcYHrRy6LA4NYyxjcSH0BzCLEA9X8T5Jpr18tTLjr/NjdjVIT0uKvmjtvJu63jpvaDO
pvCB4KiVL5ILwzYkQMaFlBPYwbfc0we/NjzcxAAUiO0gFr1kXVrPADx9PJ3jRF3NgzFMAeu+savy
HhNysDWq74pm+F5iLysjL6D/+oDfKtu05Dk1UvsBopREuACHJRu/VyJ7rZXmsbm2MkZptUMdRL7z
Ua8ra8sC8RwZ+aOOCcPHjfdtyAmBSXoX+F9Dl2BQ6BpSlv1dUzCnaXNnn+nC9wrxJQjDb14DrbES
E4x66YabaYqNTekBWC+oVsk34JoYMEwVGCJxdqKUGTNSgOmwK2HeOFPypY0EE4+0eUia7n0eWw7F
zyFmt1AzdjLxaJ8CMnNYKbZuQlMkxkOufwXWSQs/rlHGpyHLkAvF1etjXyvxeIY52EPNl+Pw7lVL
i4OJ9GYgCSlpgKhoQBs2GQklib5jIswVb+F91yDsDVoUpJmJZ5tMjg3m9S82vgHAmRCTc5tNMxZm
iCQ5wcBpJu9nzXqd9H4JYnUJQowLHzNM6XumaNb0nQdcdxaLhVgOb+3TTiaiAZs68+UEMp3mNC0P
41RbgdgxfGWNn+oPJGKcHq760ANlEoc9Qq5Kompj4k1PDZpA4HLJB2YDPvc0MnR3Ww8gm/Ly3pvd
HXLedq/aQT/WVV/7lTWNd71+SpaNJM0vHIQxQaMBXW0GcWODBMxIHkdK+NNQbgTauc3E1ptEjoQ9
qfRI9jEyGDaDtKFN1tbRjgmyter5G+E97XMSR/atjPrbDuL9vakC4BdD+kSEK4PVJmjkechYEwKt
Snamxjx50NnE5yRgnAb2dqYT4jzIDwgtqzMpVoVnPxeu+yazstq7k7Ov09a5rUpij+nTb+cYDb8O
lXnICXv1DJXdxnN/IhVifMwZGa6yon2aIYufIqtwz1YXsb+yYD54wW7uLG9XOWyUKiKNaTkJ6mCT
6igHUYPzEJa2ZJw/kZzD3IDjrzOes4CMYGUtkNXqqPVW+GjP8Y8OcfeGorm45OV4Y3fusJtMWLp6
lb8Xc0+JkSi1F5r7hmTLhAUj9C9mOAfrNhYrArEUzCnopakLSUGMdwUbLriDdF4s7wXXNRZGM3wV
Y/kCqspYMVwL4U5H72bJX1P2ENbdPGdkNJOM0CZO4ZdtSxKYNO70sNJ3hZOPmBXZrsSVtjV6P4vS
eFssPCYXsEFegMP0aDWtg7jUGQUzJep5oie4Ch/keL5btZ7uWvxlkETds4j7fYqa5NC4FbAwaCxZ
VIqdaWQD/kKu0MyQ3I2KKofdRAWZmbuviC/LSIgAkzboLr5Y5NU7dDHfmUfD80rqe5e1eCfcDNuQ
hIqhqwb9YdGSbgYjBYytt07jgI+H7mVsV//D3ZltN4psW/tV9gtQAwII4Faol2zLfXPDSDsz6bug
5+n/D1Xtyqoa++x/nNtzUS6lZCGEgYhYa85v0uEarfvQyHfSZP2Z1zAwErW2Y+5uncXkZwrwt9Na
BFXiAfuBEbrrYu+hU/iaSeUlnB3XBdaLwG/q/Kawh3A3TekRrQ5BFZpDSF7R0ZakH25EuVh5IYNu
EE3O1ozFe9Dzl4sQR2RirNAZpAedOydJqjRFKeimdktuXs/ZHqwicM1UIZlDUxFcN0mzD2otOpob
NOt6Rj8zGevopeoIrtOZipR0bnwdXSrY4ZR6gdNPDDVAX+2CvHKhq87v4VvTbJfVyYuSU+q0h6JX
bwRJFcAj6Q1a+kC0dJD8nOIJO85gklSVkgTgzkcrm1ihkyS6xqe2q8M6O6sUTLg7Ws7KATJ60LRU
ewzqnZvaaxU7i9Ye7Yh0HOUXP6A0++FYWeeyHeUaiYqF1xD9p7TFHrcQZkDtTiuYqpqKwRv1jG9F
aq91Tkz3DBNgNHibic5a2zTwT2TFGRph1KIMmqx0rUVfYaA1q1leNzIgRMPtDknKgkpjWRQKWuIa
OiXM9Uslh/TJbZyz+AwdayNU6h1dCsYXRFRPOqq0VRmL22zAxee2zOASUQc7gxwt+SbG3NhQn8nP
EAXZYvLOKttldPX0baDsn7ULPjBxkQwa8R6aUkgHJF6GDczSlTccGUBv+6zdgYRN7sjopD9qNGeh
lPIzGSKh7apzjx2sr7HlmuV0svoyu61ng/XnTBAgGjj6hmjJV2rCRiX7sWZSQq71rON2Dfr62Zm4
VFwN94zeVdsowOVs6M1pbiKxLtFlrO3enm87jhx6GiACDh9dNb1ake07r4MJ8mwRdwd0MftQtHvT
qwUrXM3wKUgoWg+sXROVtivHAomHM947Lqr5VZTQQZlI1EuMnFgYku0vg00MCyOOuwEAcEa10G4K
a75oAOE2JqswX4gKYYPTwuAA+nKrKgNO2ELnU8IhDyNpWYKaboCp/iXxZUPErIOrfk1ISbN1RhQk
Ue9AiazNrbAou08jnRwCPiEX5v1DiFTwEYzNKVUct5pcJ1xXnl+NHay3/jXm8Pkw7+fVFXcReqdh
9AjTTD6NLtozL/wrnvUKar0+d8XQXv/56zkt04nBM02QcnqqbTCIvF6Jx9cc1OQac3x9eH3y+qN2
XALEGlBpYLTVrkSieXVSXS1Wvzupfjmrrk9eHVg1Yxdwt8X3c32yCTjPopYme+44rL8H7hbQ7tRE
9x5GAdD/U1AyTKZX29P1k6Pr7lwf6nmRH/AeMIAUZK/++aPuJ5gVv/5NeF+3iWXy9csfM9v6A2H1
9RZqur3TRLP75V65umr0OpAsWyvXvzp1rntrhDOuuuvD64+rS8fp+nNfxwnTevkHOjdfwFADl3+W
ExfkXCPVTP2xTgkwvSKmvRTtnpSUQpfXrk8NEAK3TWg9WkSucwcNU+zdaXmIqbDCroI/hv9+ivd9
QJu1zsNvcra/X99+xVJXFvR5Ihgay6R6Aj+TMHkkD1eV3f/V5HPPMBEB/s+A3HWMlzH+av9V/vyX
XyKA+4y//ZWV+/v7/7DgOPI3Tyd8zbVcaWIGX9i7f1hwHOc3A0mp5yzCQw98IfLNf+NyXaLOkXq7
3iKNRqPIS39YcEwXT49n0od3YfAKwUv/SD3/bynoy8f/RWhrc3fWbaSjixzcNiWY37/LHyejSI1o
GvW95i2IU5p3P21YA2G41RvaOjj0dSuBAUIAmPEDnQ5+2UcU88BnvguwN40ObGTEe5EnlHQuQwWw
9K6t3wwstm18+cthvvwu//2rQUe4/2lvWVtQ8eLwCFD+f9/b0pYSNWvI3o760YhclAN5dUHcOq8C
6w104bnp0+Wkx8y613L9wWGsqubbye33tdZ+CujgvSX2Mz27kKU9ZSWii9ztYMrDZBGqAMwoBlnO
nG7l3TnmjwY0XkoMQBTcsRn8nStWiyQ2VZdlc5Ok3bw8x2+g79hadfm1/A5CAUJ9CBDk40pgfYPH
5GTW2DRRPCFVCPOMvef61PIryybrytgte+BWw3bZ1GBDI3E7JsJfyFP/3CnUHOtln5YdvO5wPWxL
3d5ItFPLjkPxoicOwWmQ6wD1Y1NqqwBbsqBFvTyuedwMgU/2+0qAk2ogBMeufrf8ToS0RLGQingr
LzOBYb7NW5ZfDXkuEf5UF2u3vbPS8SBotdfo6WuFlJ13W7G316GZyYYV2bKNuCzWdVRBkglXNe+t
WbuBw6zZqyH3bpbNieREnDIa0n67/EYaD/cwf1ZlOzGF42OHVv8p3AVY0WHaZtZwsrjZ8Y60YAN8
xnW/+PB6ieT846sun9doI+ZwY9civS/6/fKSZUbX/497W/9sks4X6IGuX4DtWBWzVKZky+FZvvvy
4ct3wBu9qYt0uzxeDiGBBtvltYaZslfCHnjS2bXJLF4sUJyCVt0KgwVJVaHOGjSkzsOlQSla8pjK
eyKeAgnfnvhgvT3GlBmk3VKcDGgSL8KJEYqVu58gRejoauospwrabxcNd9cVp+V5hLtLJ5OyD9IW
nUk8b0sJPyZqKmVzyybAgPhe65CWEPvLXuEIga32+1vpQPo17YV0AFkcI1Li8fJavWyW9S3fjK0R
6tzCTWgfdaAoOW9f9mB5GxZ+6b0b0OBTJpp9DaDBKyg6IZbIE/znEqIvtamcMldbwTAOF5P/+ls/
5r7q0odRC568UGvh2lcfaZNvMkNCCzMvQZ69DJUklMFGbe7aJFI7J0iVN5Tw/Tns/BbJlBOJm26k
81+4eN2nGiUXcwLhuk9p8SYaIvU02uN+mrgY2/Xhq8AOlpP0QPWTC0Yzogsxahvg3JxngL+G9j7T
wcDJZtOVOKdT846bWPh/e+gTlvjvY98dBaa/jnV/vOHfflP9N9tYhhShO7bh4ev5c7Bzrd+wfQle
xccndMh5fw52lvGb59gw60x8YfzP5qVfg53J+Gi4wIWl4Sw2of/FYGexob8Ndo7HkIHF0cHZamBw
/YcDKhi0sI/IvDoUESJv15q4743cru0GDVZof5rd5Cfup9sbD5VXwlDwqFf0jftWexTvbMsCfDsA
P1JWf6hD4MiK1wkZIJjX7S8wrgEOD2NwLB0HjBiUbNtT95VBkbii+rcyKLX4cyBSakP1BvKNhxWA
1BaR+lNmNCtbf09TPdo4lG1WzRNixWyao31uoOpDQwkIHh71/2dI/Q+HROgcc46KWEbWfxjRvM5V
gTF41mHW6D2GIqZNleE2IjR0V2raThZCgEqqgg2BP7d6GO3FnH5ohoRzXeUorvimbUVpq/NI5EnC
s0fnyW9Yw4u0lFu350YWevJtcmR1+O/7jpHl78YrG9i7aVPbxb2sO67Eyfz3+UAQiYz+XFwfgjB4
y+vApHCa3+ej1Fd565W7aTbuiuG1iB2KJRW3JbCcwwF83GuZaMPOWExaY5ghVMGT78OvQpM47TsI
N3LkhsYSZgkBnmHEfvYLVdJcqM7IU/wyROmCBJ5YU4bJPJl3hphh9tUNS3v1I7fTBl1me6qzGMtA
ORJkEr5aYr5JByhe0ei+IR55dioEfyDVDzpejFUvD8bCbJPuJYxKG5lp121jL32eyYkMZoIsxCHX
Am8du7P0tWYDsQy8CwGK0E2ZTFifKqL7E8n+ayqOXQ3KLed9dPDuwMor1CSaWhmy91ay/S6iCL0M
syM3CaZDmIW0ZQRUDku+1gOLKaOpKQak3D21l6pupd8L7avtUo0Q99a+i7Ju7wgHkHLv5as2iJgr
dPq5HjhbWJzWnMsOMyr5VIh29tWYw2tlI5SKUbJ11r2VF1806JCEDv3OSQpUKpPxLZ2exj5leBqt
b250MFzqTXDlL7Htniwd3OOsuoCstQaXsrsNs+R9num9BFm0KtUyeFkT3JG8uakt1Kl6hIDLngW9
8eLbnE4uGl/WijPIlI7KT2WDEirRr/h1N46buhTdynLXLbLX3JtnP28pydiJBBaXuWh0AzDtBmTA
wDiHU93dU/BxTWDzmcLGkqDYnpF+Zv14zJ32M1D04CJMBe1sbSO4QZrMRzZJvn0AIHhLpto9LOCU
XuX0nvfPiBxqP4M5Wk3Wh2qbTycjB9Pq3hx3JNGwLb43CbjECKeLEcd3lCFoOnf9KyW/dwLuNAta
V0sH3Z+1Gchwt7at4FTN8C9H3XpzYpofpbiBZKz8MhG7eEKxR74f/S6DNm1lYOmbCZ0qSwbP2poO
elRvobuTR9Ujg+p2kWjPUal2rUa5DiwN4sYvRyB/hwjr5c/0xwGU6+M3zbA3dddBBYZDjYq+dAd+
0HUeWVmPIahWKtEf1AMzNA3dwaaEiiqM2AXdenVT5ylL46OlzecE6NsmGhMaQgnT/cKiw5pPd31c
PiSy+YZN4T3K+p0VZlskJURDRd1H6+7NghVK6Ujk4e6+MQxU1R4ZRRQGyVgIuLHKp7m80tM+G9f9
GbAvCnp0YZnfNAqvvmi5oTtLxvnoXeLefkv4expJRPxCfErrZNeq+pke0pH0jQumsq/A5gsU1jdr
GtTOAZcXFMGDm1T0v7WSKgs9Rs1+yCy1aVmgoy5CpREGgNbmvN/lofED8GezcqOR7Dsre8bVuZU6
8pZE0tK0AddhWaA3jgkNf7YOrcgpicwESZambKNl0gO0HUdUZt5B1l2XHRaTvL+fHPcSj+n9UgP2
TG1P0NvaqGheTeCiN3gJuF17m3JobsE5msyQEJqaJXKVgNLhMovNgk9h52etiFAzIOKU0/hckdO5
ngO4UsGgX37/3JRqWiCBa/XhPpyTbxnB9sv1PTWgM2kznFQOKD4LNmaC5Wai1maF731dTkhJxx9Z
HpJLEsAn0mhZtcYlqIz75YWEOOcURr8cvU/RBg+hzDBWkCAVBw0+IffDHc1z6JIqdXAaL9zi2Xib
DxMQYpYCOEWqYFdm87iJEVtHNSLGYSH56bDHSwI/0XMplksR8s9ORk/BYBv7hMofxl70tq0k48pY
TBDDHUyaQ9Ear6a9sRIFUMBxbiVE3dBTZJ3ab23GLcydEcnLbzoC5XWNcWyOmXQWHrx0JE0RAR1r
p6CJXXVIcbrWeWpUX61skHEAdZLDwDrfdxjefBubCuPXixlH+ywzBrhTAPtMy7xDi/8SRONFkq7I
4tN5MZCjJ2nzPYodbDEdas0GZGpbIMbngQooUPY5lc3lpcmrHyoLn4ZHAkDltkRSmh+CNTskSCq8
KoQXjfpSs7SB0LmSBjt6YJmyXEUr+XM0u3sZeyhi8k+ps+oeFampsZRnVEQM7fGotqXZk7Ay2SDI
LdKt8/xA1eRppM1L2sjE/YWxZzL4zqnxldeKiJCgXDspsRCOab+nY0NhNRDfKi14VVF3YxLXiKmg
pF3KEse0JF0k/SZ3aH0KAf+qV2TbAnbEsDVZN5VId8PkPibEdWuu85a7NP273IvWH0kVf5vyedNJ
2/xmMxEBNrxV6I8oFoyknsRtsUmVc0u3EfQgrYS6auVldvmCuhlK36u4swwpYZ3tkoYFdgopAPX+
YGCZbrZ3kYChCFuqupEFnou2Cb/PRJfXI9HofAfyNjnhNfzAvgM5k5jGtW579EFl+SPWK3CARolQ
0Gw2OfLe0EB3H9b8eVrQga791C6hun1wcEYSelTuXHRr4I9tDd/nGI1nLaadmMRzpJpiZ2lUFYxr
brvzNEhG0NA9orO6patksQaXJQurgDaEy30rmNtvRJOSoMkpcbO1s+QGIc3rTB2Ke3EuV5o4D631
mI32Gth++74cujYgdnj5ewy2/RbW3fdZ4yLOI/1twLFma8VA19Z5pbP0mJOjw4lubJrSeHOUIPsZ
wlxrZd/7otfXFbPtNrZxBGEy9jLtMnT9h8WAiLKULPugeJYFych9RtAZ0LUXN5ypMWe3kawPxGs8
aGK4Syo1r2KyVIg+1LrxKYhicJl0gFkgewfDg5IXQicP7efrt2N49HGVEpo9ZYflY+HRbEXqPdL7
+NEksJQRV79UKEmIItpJq6F9bu1dYlKn+k7zFDsOviNCvhIghWiVGyOE9rJL13/OPeIN6hPNTmEX
06W5kdWAPKMZDhAvHawULIp7iNtmSSgLt3rirykpVM8YD97n2iEJYDBo88DnxNAqVsKeSp/YBsen
BnlEMIgTL9YS0LDMfDwwhpW0FJAAEH1VTjy4N1wyqoT06VF214Vo1pUwj6T6xRvyctZ211fQSLMn
o8VKChMEarplfrmwQE5DPrKMnknMjfNnoXXMFbQ4W0eW+5SkkVwVM3TbtiNKMdVRsPsFsTybwE52
HQzOM+BfnGFFh1DU+xGHKtgUsx7Sq+bAI3+Jz5OYifVt1LDiOqRPHahbZMn6Q0H6KLi0+L7OU5J+
PdSlFa1Oblhd41cGQLjmMIYN/SFsfU2gTMwWeC9HQYdQrxL+iGjCakc7ZRb86wkXH4pEUCJZkBPL
WT9GEVFCas7adR/BFs+EtiM8EtVJjXhI4gkglzLK9m28hBlQGs8xSICrg29dHWFYQwpedFm//nl9
ZEzyRMBLvLu+iJoZ4TCGgfX1xd/fYF4yNY/MjPS/buL62qSjOnd67VJ3QIbLQfdQz+iM7eYuCmGf
0+ozZr+PQXFF1aLaFBi7UV5gu1p+iGWHrhu6/rMaxaUAfUkwQ1wcx56M9dX1YaoHrC8CkKCu+z7a
dn4sIjPwadKCekyEdqgEOi+lRSvTcepdPBbWwVEeFPXKQxvZFo8O9Sqyx4InNPYclmXzy2auj64f
ERoun3Z9EooX5DnLoDsbcGMKtbTO95PE4mLkpFuN9XCOUY8degy/NB5QXCWk5HhK14n16VCxRe58
m3jLism0q52pNXs3tuYTp0x0p6jX3I0u5G5tgmNY1wRTZSQo+aHRoOUOwmwzDvivqhBBDdn1j+jy
NH+EP//gkIWzVkkXbZnBMJvL6p5a7wToUJZEhWuWfW8LIz5S/kT9RKfbB4NYIYalOhQLhJQlVrEy
cGvm7cNi40n0uzRC/dJD1hm98mCFXnyOI/XS5trILBFLdUY4sZHXN3pr0ubLmTy45LtG8+RtNYNA
sdTg8xt7DM9Db79TX/ia1YzFJGeW2qjgSIZ31pB2Tn4ICQpaZT1ERnL0pg5/CTKJs2y4PxQo0DEw
V8wCyRP5mBmQ3MQE01r16lQv91nLJfiqDtV9blnqRCwiQIhBPeJJG2+GmcUUlibCJDpkMpJSRyRV
eIebi7U60BTW+Nah6YPkvvVavB1cMkw1is++Pc+p5h1LiwGs0fLiVBjMxJI6bJ7DiUphpHnMLh3y
xYKoz94cJ7xHVkcRlFwwOAp9+IQN5KdZc/8e4BVDJWgP3hAAPuiH9zrNES8PznzDKeKuKVAWLMbD
cC8FfjXpuKcB1sGpp3JtJw9TS0ovS+43qjAs9yoPz7vsL2maeLu0Cz9tSseHqrQ+s9GJIFjQDBgp
SK+rNk7wprcxZiN0bEE4ApolVmya6+lJkxiq0gKxl52JB5vGyxOO0OKg9ZS4S7EYExt5GSdl+m5a
IQPsKXji0nLFuVp+9Lp1mQY8KJFnpBt7bsVz7MhLWg35Pu7Gm2bSqovnBbdDYmR7FwXkKRyHZ2xQ
5ZF5eTDPzoVcnaJLHojW885xJvcRwRsIEKeHaVoKrMo2jkNlvcUSi4OeU6MdbNM9RCOKk0GGhCV5
jKp6/RYwG1kziJmHxk68Q9aX2FJUdYvyOlsRL2IdZAZ21jYvtD9oozRdxBIpa/dZIxC3Phn4tJmj
wywuo/BOCId2QiZwRvbhMbaQSkd58L3t0+rBGCFiFL2zmyIrJfuHvEXNmN97Nab7uN3RoCkPXZGe
zB5Bn82ZqxrI5br5nMf9MYrIAHYQNW6dqHgNaPI/OEW3hkXQnAaqtbWex+vK4YToZwDfXR6eQqoy
zoojjKu2CIZbe6Re4srxPp4Mb1vac0OHIbX3+sw6HvWjjVZDoBHSIu0Ec6rt3YmQQWy62N1/JFkb
3XWj+x7k5kvvMZMZZ4X4eFL3ijMXIWh+NMJyPXdw5wwMOKSUdn4+zUyOrAAfnIo/zLjsH9CEEM2A
/iUvwnsE07eBSd5IXLQFCxCMA3OGBlk7Iafj25l5srHml3nJV/MAGuxiZN5USym9tM5IQQFDFWBX
CzfwCSFGoe7tOL/ETGkA7eNkgciGAAQHEbFnI+lokTbdMZ9OtqUq3ANggzntEJ/qVc9YnWmb0Jlu
g3QWR5VZKFhz4e3i1pO3tlxyWlQx7XQ9IEJHFs+2Nry1vaHfqNdaafFTN3ZIFOvuEkSLnYgJY67b
D3poQkAJMws5g7GBX45pmdl5C6uHSfaQrnOzESiCg3zdjO73MM+n3TwglB+zmTgNshkr0uyplW4B
wlBak9bz5OXtvrd7lkdU4MYs8fbIN3pftQUam2dUZTdOH6CjbIfgSE/bbatTDjXpOGfNSZSNfk/N
cuU2nJxEsQ3Y6K5xE86SOXF9FMfnqmZIhjkJA0UtD0d1ZgkcMDpG2hFR/n6Y+nyfeNUEYYlakqZG
j5wZrVhaOx1lGw38TxbVPwuI4JtGR+SdUC9eGbqHPiBFMoX/rTSPvz+MF6YLE5rsmNcHtwDddycy
GCyzOy2OR661rkW7N6boijwW8O3SuM9sB9kxRLRoSW9hheH616euP2AbvIzw7Laox2hQWrGYj70j
+j8epmUdH3QyP/QlfOJXDIWwRxqh/SJfvL7SThm5SEmWI7YE52opCLTXRwXrcGb4BGoc5RiarHfw
Bi2/0sWhS65hIldqmbiAXEYuAXxirS+2kOtzwXXq8utlydhPVF36wW1e+naKmfLXi9cNXH/847lf
/9T1JCegQNEOVCFr0F9vqR3ms2GxpOr8uTPXVw1X5y1/eWhUlGxtDF/rX+/+yy9dn3Q12QONIAri
n9/g+vI/PgLDWcUSOFL0sTgQ0e8iD8JDf33AP97xn7by61eMkSs3hrpeLbNFboSYbS10vETqmUgw
YBHQYozQRi8v15bLYR88vmSiHuLQ0Q8YR1sWdfxwAhJfKZ6St3z9t7s8OTYBpTuyjjbEN7J4g+Cx
KKY6RtEJ4k3hPkkPa4dYzgCuqy+Pks/GLqcS57hmlEfaGrwQKhb4gRpLbD/Zo0dGSh5gPtTMPJog
AyiKAjQWKAEQ65BY+geWbnwqw/coL4etiPAJA7gX1bHAQIpsIGCAnAhVTB1AQ5xFqzhjnm73zxa5
BSuVVo9x7OBnr+7ATK1D07uUBnKVkuwGo09vqcT+VN266eNLjRNuNXaLoUjGB5bdbz3OgBWtAh+4
/adcur8UfFpE+xoObr7/7CDPQtel1eNXuig+0YPjgtfgvDuhy6e3041Zaj8DyQTYMx6LwXoG0vSE
VrHadMK9XDsIRRBT4c2GL3Ow1yHaLxDMOIGtH+5IJZc80bscC4rID71OBUhXAykDUfvDKjRcvOOJ
HPNTTtimMMKPJauBohf6M9PHiH1y7AQFtx3xacO6Zf6XdON27MgNDcPiUUtBgI4IenJ0BjWtXdu6
E3b3gvPFjCimZ/VLP9kPdgn6pCT8oI217zAB9EUieCfq8dE15ueUAO69gVV6pbzyDHIDU7M6Zszd
cF2khNEH4T73cDeFsr8F+uMsKRJpncZ+NLBARoANzty8qRHCr2PZMu/MTGu1cL0VTjtY86wGvOwZ
3Rr9/kVcflJMtvwqxaNHeA335Zm4DO5JNLWZ/oda/dDWzxNC+J+CpSmNNACsH5M2bHGMH4wuuK1t
bIi9d9MWNbdJc5me3+pu8mRBNlg5pfeIVi6Zbmrbwk/b39QuEarxtPbaD3zFFuVN7WsJtkh7gjPK
0HqpkpdKJK9jECEpCDpz51bJSetoRHvDkDB7jR9cIYK1K6tPzN/sMh7WnhvJzkzQOk+dGQMHkZAJ
KnTkg6gNNgP5KKCZtLS8/K6iCZHj9FtZlT3ideUqhMK7tUom8uGykJFlGazr/LvC0eHPuPF81M2Z
5TGJhs2Vpw3O+YQDSHAK9SdiCGl9G0e39/zpwdNi3a9mCO8d0aCO1RLwjDc2IIAEI/a9UAHynSIN
fUqKT2DSpw35pM+w43eY9F5YlB1YS0Cp6/nbwbyDzW3Zl9jkC1cjHHZIEKcyyn6U5LNF6WOZeT/d
Qa83fVkdvZTkUPAq3A888dFApFtZzUgoYpX4FhVVX2SFPzuSuGjdGtcO9XtSDjJyTktSjDdNRtve
brA56mONyHEs031a4aOi/zRaHXy4uT4NDsfNC1NkPPqBRj+pSlRNZw5BVeAoH4uPjEFuK5ZrrZI5
i5ZjZRu3y39BMgGJZOpKgdPcpC3jq2arJ0547jQy4tRSbb9KUVeT30k2H8k8kBMYHEsU6pYaMWgj
VPDjRPplNOMbyco1PomO7o0cfSUQStMqYDRzHGYI4dnEXCs92GKTJjZZyMidDQWF4veGcs+pAYex
nV2T/JQR1kaZNh7t22Gj3PRNUR7ZmLkC9aDqxyBzCkIKs7sUZq4baG85JDGwI1xX0qFgJz9EiXSo
Xg6kQVAO+Sj5LasVulrBY29NHySBfinqIfw1jA93F6pRbII8IGBq/NHSh1Rp+hB7CPcx4fiBDJ+X
hjTdrhpPaNTuXJnt1FDHG5kvRPIUIfVQE0cXBEzpjXRGRLNY1KchOZhuFK+LPAd60C5fH8rM2kVo
VCsib0bP2WUggrbRohwZTTIHWZ/4ja1fWk0bNr2sv0QdNbtETCF5moeGRprKcOGEwqLnZ/0E00TI
g32ye+1uXAr27XJFFh05kmWIWwNRJP7GVeRpXyJKzmmG/3Opp4s+AYBDqfB04wIAsHtEMBUGEfiM
e29sK7hY0xfBZ66i7AwH6KWPKd20U/wejD9HDZNNCjwMSNXtYNDe1Sh9Ew0065ROdfkzpWSwrSpa
B1RksLUU+8ieid1MdRI5WMyQkOniapwjlFQWNdhVF9tYrOgaJ+mXmYlsAySNimCCpJ+EqvtZuV8p
91AMpM9OapzymatBGOJOy/tx0xnWt7bpCOPo0Bu3DfuEu3VNNluM8EjeJWne+UiIMUgSPMPVztGX
buwzRUjq65/CeqKxRoS2p/IFQMYJEehqm3vag8tlucqr1iBntee0D6C4mYAWW22faT9Utmi2Qjo7
nQ2Pz4C3Cf6pfkmzu4zAeXCMg4CB5ZsEzd8gO8aNWEHg6251HWhG1U3YkbobD7cq7DImSciJPG4J
4f7a8P+/qiNFT2EggPmfhaS3pWqjf/nfVJnRAf6brOb3t/5bQ2r/ZqGPcZCQXhWfNmrQPzSkyGpM
DD2WrhsWrqirAuLfGlL5m83gAkPV1U1xFYr+Kasxf+NXDVAzpmfri1DnfyOrMQ3xT4gm6lWBJtOx
JRJX3XQWlclf0M5OShiZyppkH+u2tZNj9Wy75CATp7cpKtHdM3xG92GCwyw3sp3ehsbarHTzocAx
RD9/7o42CoGUQQ9zde1tULsU23jWivMAhh2rGiMV/A43rPoLoKItk6LksdQUk5B4yM9NV1WvpgJz
DQAg1uePoKN3X3hDDcy4qE7kTiGLhrBG48Fw7mtvZjxllfroEGqShjL0JyMwGfy1adtyPZ5oxXkn
2bfd1qgJZhZRDf5qpIFbTs341XraTeTCz0qBiJysQmb7eQxyjLHT8KYrPPtNPL7HuC+0urU3lcL2
kIAwe52mxZYeOf3BpPYz5mFHMxnaNQv5Cpjx3D43uYvsYlklV26FEU43oueCeibRmTswAkAAxvJ2
mu8niIqw7epvnsM4lKQpLo0x28JLdM9w5CMAbNp2GJCetMatacavXhWNGxoz65r+8NnLz9xxpxM2
6HXAwXrRW7VGSmMeEm9+KmVukjzVq7WU1g8N8CsteuugN3OzTulZrNKM+U+9AOmqaF/Mw0OX9h76
8Uf4KH4cWvm20I1mq1kNeITynDSd94Jt7p5cgeISduNbMOTDNqexRbcQrt6kunJPBW8IwV0OdDDh
le/HsTcu1tg/FKo3bvMuQcqYZ9HO4ysIedbczAaVUm/akr5Wq3SKzy22wcahngkvJnkJGO9JNiwu
mosSwaqNcl9Z37mO6n2a5NYeeT/Z06hHFkri05JLTjBMs6Hq3NzRERRMVoPqQBMQ950trmzwcWvz
x9m2XrSzsB2hhtQVLlroBWFC+abIJ3QNSU06H4DNlVbZ0ckYtJ+UKT4rTZ/2U1ib9/pSdAioKwno
eXbnVZAaqpauRGxuWl2GR5PxDhQrFM7ejOF9BVQ3W+lCv+s982JWBaC6HrJAYGYfytTTM6649OzM
Lf3wPt5HRVed9DTjvEcW5DUm6zbWc473MNMqunHjUdygq6JGk6F2iK3kMY2rbcyZdXSDiUyiZKKu
HyTMDTWYj668H7FT4udiHUMxNfZVrroVuwFxG+3qJqwb7I2LNzKh4rPONYemXE+iGJ5duhgs0yKi
LtdtOb0UE9lKjNF00mJyxxJ87TIflvBBFFSCmTMNGUmrBH+7UcHwfhrGojuNKvpcKIgHoFi4OWXr
F26SrUsdiJ5bU/bCybOfZlg0CK7qyrk4ODz83Fi+/kRFn14yMD2tntet5ba7djlZEWfF5MxLa90Y
FQ4aJNuneEhf9chSF68Uj/Cdj3FgmjcidF8iLShP2RBhsmWG0KOXeMtLjHj0Xv2CO/AN186rTceW
OxdSZCOb7+dRTNjbmJKqODkVAIm2pmZGG9yJS1sukDsKmhWQY2z3nU7HWJ8yRPZZyoVmcZtQZYXH
NhvFrUle8E0COy1RxQfWvHpdumWC1xiVyrPmZUhL4u6mFAjWJqXcA1HBGwqt7TFyWQ3Z3vxSjEV1
51gQP+g4+80w9kd99t5cjxSCGZPjCsDRu0E0WCmthUqrle9xYqKidbZ4jKqbEC3UrfTG8aGKkQpl
/4+xM1luW9m27RchAgkkgESXIAkWokRRtToI2bJQ1zW+/g5oR9zXuY3XOAp7H9mWKDBzFXOO6VTR
nbMOQ0mvBGeF8JO6BF6r1PL+oWPl+0jAFY1nVzyo0Xkk4FTzmpLCWq29ZU2NlkM8+jMOEbIr6xjS
mAHcWMhpqtSu2JYUdUcQm9amF2nMAslptwQtuDtSwmM/jmCMxQY70aQi/jwpxyfUAw9lZu1lRBkC
WNz1EkpCNHxVeWc35mMx92/6zMkv/unIiB8qnv5dpMf6fctWAa2Qw+h1QuYUuovBgLgptvEgg1PT
gnaqna8wDjD+B3NwLxtxalJz3E5VMB76BDHzmOTTnZ1rrIBY76/c1n3u6NOVON7yM7FGiY9Ae5l1
85w3dv9SOrvWCNh0Yw3ZGlT1e73rf5LY7SkoGV2nDH7urILCUNMXnHSpnM81nUMWiyfUFtpZwbUY
0mxdfv+tBgItI0O9JBrNg9OfESkmtGV2dErhYG2MqEdlb/HS5rnDTQuP6d6ISC6faYeWcf5EIfY5
23zmAExs3ze1ewyRBTB1mEkhjbv44PLEbztKykdwWohRvkP88a94IK0D+95rrCg48d9GT8mcGkha
4tukp7iPG/4Hye6yMsryCbe6qNzhLFsjOsR18R6gvvHGNCcRNI0Gb1AYlaZFS/whqPq9zfzPtyPj
0C5W+dxnvekVLYsiW5TugwKOpAvH2TsNsk5Mffqdi3JjU2qd8pFGjjtnypcjo8IRCA+YuGYuQDCB
arwgSf00wOKKwTZeRlFOpzgR1wW3Im2Ybd0kz1A4EuFXigHgO9SXHuWsz02NZRwv7XasjR9jnr9y
slJeZ3FGy+e+ztl4ozD6WoqI5pJp7U6m7MYGd/Vs6n17t9Qaozz1FSETO5WM2qv2pLHq2SLfYwLg
VunFkOL830WChf8YKcWtmNA6QzLUof9yJ/Y9HMssJ9s1bWr4H7LNr+A6kFQZX0atW4/pqIsjjjyT
JFAmFfQEbDJISqU5RA3XdAzNGhGVz/j3lp2ruNZ7g0Ue+87mkJlteW4MMyFKKwSsl84nImcUzHUi
l4PxL8kKWbAEZ0YziOCEon+uUwHwJ0QiMrhnsy59ludYIi1CfUGagmzTb113P8GrOUvWrc1clscq
xV4NmuQ8TMGyF5GN6Lmt2sfWDc4uBxA8GbP3gB2lfsu+6G4oopNdAwBEa4zTNsv+1UtNVYAuzesx
i4BM3lVhO91CvX/qWs16bgT2gs6GEyxqojy7ED5T2d3lyWdGNAR5EPN3o1slC7MAcAX9UBSr5DIt
Mc1+21R8PWlIOLKOTX5QWeDzc8bOE+afo1wxtzoA9ZGhuJ0aQHMznv2yamgLcVDt+UmbOxV+0Ii2
HI0lOX9mp4XHcUlwMTAFG3DmPsC2oHhMxrtgrsUhGJnUto0lt1LV8BgHI7qzrfJfTwbQvpzE3o4w
ObRSFsd2VM3V1LQ3oq6bs6yfOkcrn8BxrmUERkd4peLGVknsdeySW5ZIxTvQgn7iaNOWq7DSv05C
2SHRiGBVdC6Iq1myhVXjIxuO8Mt8FNZNi5C9Qff8siTo0nw56KpuPV0k7eMafDt1nXNWWbav6WCA
x7A1yIpzNsw/pmVGd8wQmU6GC5eCg5IcxuPKAIce0Ylq24NW2RWiiqjWku6aU2pNEs5SmPRXatb8
LudV9GxnIi0WYechMnFy61o0bwYTE3fm2K+5wRRSSxf9kLPx8wwnZfgw6IQhWpk3wEeHx1GGh1nN
L5JOmuyd4NnRmvjQrVxpKxkfImq3TdEsx6ICE790vOc7viLb0J4xXxqBat6duuJv2FZDUj9UEjIk
nbtrIDIHXAB8vTzoqQwgJsz6yQJTsVbYdYJChUJmAUhREQZvD9Mtl9VrxGSPhKvqqIacu7NabqkA
xB9H86WMV97bNF1L4PpMFsWxnYCkaJNLjokamEVQhDcjMOkBSQlR7sV3UXDlQnGJ74C9Z5t4RgrA
5lDeo+3pue2QdNF1MVXTiNiuIw1PlFpKL1lvFHw9b3mTyONvMcTXu0GVrkDkVE/QNMFjBr3xsIQM
D8bFvXNWgE2PCQBiWMWYNYDNJkDw1lH2mOYyQWZCKIKtxNYmvcfTUgM9pbU0yA0GHDwSMfNvUYY2
bLoDUVXykoA9rbrEPetj/pmUCOkarcju6j6pj0OhF1vSXtI7ayx2BT0RQB0m78quZ/AfrnnoJ+Y8
Nut8ZAf8U1NmPTUmBgubKNUdQ4hqZ83BjlzbcryZSMnvG9IEfv/PeFARXxZDnbya/SLQdiz38lvo
arx3OY7Jl++OJeBCbx6Y+NUU2zDtCuRlRp1RVbpHjQ2u18fU1NoqAYjzEjIzT2WtydiPTOPgdOqC
3hP5JFv4rdCHnZoVLIn+czCosCz6AIxeOnru6cdRlSKOgTs169K/EqfMUZoVUaYVWn5kV5qH1rn1
wtZE9caa2UeOAH84SwevBheducMRcRApSW1n3JeVIFq5rCNc/5rBIxDBtMnC5D1JQc/gP8+4YjkG
+NExg31N7HoBXGewGl9Uc+xqYI6EgNNBjePBBlq9NRh1umNRPIuqeHcbKuCS/I2QgnFrTJz1wTxF
Z6CWT7luE+zd6UD2oTfSXHHTgc3f6lnlHPI+fl7adPbiFMGatY6FUUMig33CbYXxrkJdX6V9zgVu
4zuzA6TTGrDoLJnf3DVAJOgc4BjIirYwt4yHBny4gOZ9ytP0Us3VG84Zm8cPtIQqzPhcFfNHmxPU
zki0PCdlgO+kRWQ2LgE/0Dh977HnbgYX6HPaL+1+UPYFnEBxskYE6RBiSNGxE6DDU3ouDDDlora+
hWpgxiHnxusBPrSIM+0whcHIvYpedR7KlB/S9rfhjhV+xaDLnyBh8IoP4qekftkNCRu8KBz+zhaq
lQzloMUq766j+YQVjqDQzWsF5jF273Toen6c6/1mnLVw39QOOsmUJVKKSnZbRrm5nw3VAhBfBUNV
cWAFEm1jZMPM0Q0KO1KmwRuWF02aJ9uhWpFxoCNh7iHDtdbf2GSoq9fljigPw5+DrjnYPsyX0I9S
rvuOc3sfyPrLtua/7QJZzoSqhwb+UkHLg9qG3bIO0I9NAFcaIiq2vWNON2RFNj/DeTzPVUtb3nEI
VzjdC2MJLlMwfNK58gnrqn1R3ZtyUGxUhtVdm5KF2uhzi3cPAfcR+lWkHjXBQhFDK783t+aSuUQr
IHfubN6LFmSQvd4g2NLDCQNMu/xTybKKzGACk/LhFbAu75D6iWc7tE0Y/Uvmx06FHZDelNujuEVB
czQto3vIMgV5ugsj31ZsBlTeHpviHnuEvDNGMgDiIkBl4RTsTYXTYsSal3YHycrGnLkG1UB59DVJ
jggORgbhViHu9a7aa/hwOmKaXyPR+r1epfswcVfRB9UOMY6W5y53i5v7cQqZl46g83s3w3KdhfpO
xQv+mFmhszcN3RPrFTg1hn4XuMmL3XTTXSW45+b0sMzNdc67+YwK0luSoH22UeG2Zoc90rUu9B1+
0hXq2k36rcq0dZ7zmk4UXbqt7COBbyxz0aXu3EhkWzdJ67eSgblgN8t1ScZKQDBV2TJ6jxsDmh5t
Zl5E41Fb1KPIW3Et1efQ9jSsY3nFNbIXbYePYMnJ3uA6OGLcXjfkZ7kU2mEuCH/PDUhAacWQypEa
MQVjfJwJ7qIdvjCJf886rX0lyZ2BQfGHXUFMulL8HiRDfsYe9Pl7Y6FY2ARtgZYNBPe+BIs4dNN+
EXbzFKWcL2ZjXlJj0TdR3w0+h5xx5FihZH80wy57jUw8qLODhhi1RtkgIcOt7qNCMh5GJNVeybLc
L3nIO4BKKDDtEiGiK8gIB2NKI6IfXI2Hmrv63li/20kjfXIpZHwE69T5YPNqaAu+M1HvhaOYD2PQ
WRsZUs5hambWJMIfFtDzNUPXpSNzvE2UgMZ8y62++ki0Ekd1wuzITMO9mjJmUyvgskh+EtnoFyuy
yAmJ6g2xY8YRBSULmMlgiNHq0b29kxj4jkRlsprFtAKAJo9G7YhlLT3Hkwl2JnW7fTjVzqUoS+1Q
q/4JyTBff5PqxyEnZ9MwV/6Ni6U4TUjrnqP4ko2W4a/gaHaW0+y5k5R/eqTwtTxW1ti+C1YQUjDV
ZG+3PMh8wq+QBJT4rQPLSXMvevnNisJnz0Q+0RqFEenuR6TxainmM+AEGQWE3G7XNhc3fSHwCNB0
fqWyGa/1p0IMjiO/qbeNiUwlCGDa57hooigClK2/AZk1P0PtPQi0/hyb1skVdnAkiT48Jyo78c2M
DwgmAWEZjS/JazpkMec8t7i21TSNYUyuP2oJGosqdgYWP8MxyUamubi5noq+BhJUoLG0qgngG88s
pCaimsf2Bq6LYaYilzgpIme3JEbhQZfjsNCL1zZ9nOx5YZRi/wU4O54G9EYPUpZMI8fnOEydBzke
Q2body73siHG4GC1OKNbe6a1WZlSi62tvo0p2eVKBT6Dc6ZYSDCxbGX9aSLj3EO1N3laGGqHWKO2
JnMl3BdpoLxqALpuoIXYWxXEx9+JxQColuRvgOJaXMoNAIZuN4Ravq+bBqwvmR8oLwmPwqjPECi6
kpR5K0268cyW9yjAhtfZpVLmfr4fpfo7WKzc00S4T9hJABoxm1Dyijxz9oTQyArrtWTf5qucGSG4
pgK02BZpqRR3lzFM39qMtpfjMvZy5gygAldtUZkSZTDlR6hSNWN9zP/lbB6KdNxqLAhOs5hDdBI5
ZANIc2o0Pgym5pukt3d91sVvtgPbLG1ea+vvMCzjOuFAM6jrP3bqojJfxx8KGFcRTe7RsdP6hHTs
3l6F3IzussdkKp/spXN8qq/pmM3ynlInPIY6gQZuhLcnGkoQuZmmeRmeM3bthk1ujMGqvxcnKywb
ZsENgtIhAdiETUM5BfURd0VisItoixbfKLvLsSJEZpjFlaSxfK+04ktp2GqXNPRjozxx48yUwxzJ
xiq76iZnXm2FiLC4j2yboULojD4Y+3tHr9vTAAS8hzDUJoyN0+ymLSY4Qxen2vpB/56IGm9XhIyB
sPmE1+JJZ4Sy74LgEwEMnJ6SY7IXQKooxYgiYeKq8UlakegnBQNozsk4a2oi49sB7fOgzD2M2v7k
tHKVH0JRb1utPFgQKO2O68tZVaSw8oxNjJ7bW+z+oQ+pqqdI7VGhzoyN8B+a8ErhioynqWO6zcvG
7BYVmdNEV9qKbVNDnDRzicfYtfZ6Yt+35F/48EwfUVzS8GZrWnUelrvfrzMd7IXv16LHzroMzgCv
v1u+OH15SWQooHXZ22wg/IGSmsO1NLBmYzrZIo2NvL8dh/bJBhB4Stht+jlRbXW9kEa+fggp14m5
1Y9zzXBwhIe7g2Y1IJDZW0P6VjbZd1WymE3akDwy5FaEk/Qn08qQzPS4jcJ1fS2Vw5wG+n3UpfUm
nR1/nOq/k8VlzeKo1FLA7u7HErxHSZCfjMWRh1Ji+Vtz3Zz1Q5hiWAmjGcfpCijSNbXCTpBlyl/x
3vqBkW+3cdm/bDV3Hk4giVI/ACuUGgSKz5Mx7spo/NNFLpBMI31yqIM8yr12M8/rXkIiZdcVfrJ8
pGkAu1gJwU+6SG/F3ICmiAs06zGRs719YjpY7gee99OS53cz9jt49J6Jo/NUkEhAk7WZjHTcxYCJ
9lrh/oGR9l1KAP2V87wk2b9A1/Y6SWosb1hkcEvaPCvHWYvakzBDtPqR/hroznAyJL6feSCVI2JI
WblbqsDMbyftiqRUHOdq3CzKEAxucu006xPgjnBC+zvzg6iLF92EdNrregtxWvYnNV15crkCS+vS
r4YFm0yGvWyDMwzSyBNJtfjMJ3h4wvB1kIPxUi6d2ESpAyYkjY4ODp19WJUBmp/5xc1Mc/u7I1mQ
DJyJ0+Pfur8T8azfa6pPPxTBNIlG9WE5rXaqhPUcaZOx1zXHPOnF/GoQsAbvo9M2k1pVSyr0U23k
zO5D+T7bRkT3eApFILdmypSbiRXgOZLISB5YbAUWzu14CKpwJ4Cdw60IzU3NnD7uCZVfP8xt1exp
NW//PZcIdzlBTXfFO7/IeLjgl3rO3W+re23i6KbNEXKjvv4ClTIyuXDBkKMzUEh9PdzAP5M+b6Xb
kVOhoW3QcDdtgCocGQtrm7btbFJig469jjQPVeEYJ40/TPDaOnDkZ2wXnbNexh5CaYoiHkoU6MwQ
93ZP3/6XMgVeyM5tW7GNNQnbUt6YOHoZOuCTJt0vZVSfejzw5i3OCM6hGD9N7XUJp0/pounTnIoG
ZxzetaJ6a/+q6D4XKzY2uNNbrGoDoUsbx3hp9PYJvtJJGxnLzMOtwhudG2j/uBIQSkQ83f1WFzjH
6tx9SZtoF2jqJeJTTw5855EAuIPl4r+Zgmo8jIvm5dN9WNfmke1Gf8oxRp9muwBHRsoKrEQq3oUJ
WV370P/9VQrt2V2M7wtLHe1gLWALYvF6VOkkPINNUr61jNwFSYdEDhkJ8qOQ2V2EFzsObzBqmUYU
mK/yNr2XGm5grvA5JmhBgJ9g1eqRsrQJzXHZRubA6nhx9XWkQdKAtQqi7XzX9tN3YrEALA6EmW5R
wjAy0Aq++yjcVrOZH5tFHqLGIu6OhkjY3XgwcZL3USgPYj17CIwuT3oiT31dTUzRIP87aBdDAxwM
nO/DgF9jU+HR2fGsfecRaAIYndTMuTHS5DP6Yj6AqjWhqXTdS2w776siE5xd/aBWkllfKaSmEzbc
sAl1PxZmeyJF4IPNBC1GgsbFmkPeG4Ge4MLCwdyW+moYG+XJrep8v8w6Tkki0agnmeH1OsF95Wmx
ogANNmX1tPqa7Gl6y4U77E01v1brHwtCEhlUzU+n1R6pEHomzMGDzvnze939fqjWs53Ei2KXWOpa
69F5MhDLGitOrZHo0Fsze6qtlUMc4MqsykhsgZuShDTU9CoGfWE2nEo21OtXWwe87li+eGuDh0S1
UOOLo+gr+xAtDX8FPqxK9g9VRwa1nfJGT8v5S+HfCmP2aB3IvP9u6fUr//3VmH0NMY4Ep50Mbyq1
dxaYGM+L/HV6NMEq2LywVdXW+5nCt6KcYTyrCIMo4EnX8A+hUSS5c+O+QqDW1Te3TOSepnQ5WTr8
cl2Q+7DkzsWdBJ7MZHgznPyrD5HFxfOIVDmj/M0NQ9Ihm3/ctTqxdoBehGcS1LdRkNPJnlAkxQt1
CpyhODaji2RQmH4vxlfSDMYdx3m5WYKUebyboiZdzQp5VctdpoAFYuAMtxkufiod9GkRgbCnTBg/
4KSOElEwzg3T/723GWD1R639MnXtWcbTQ7Q+KcoMzmFoH2ohby06HN9pHVzWXbowLWOL4AzzQ99m
kx8k+0m3WU5iEpdm/ToPBOHZSXOfdtPZZCJ0ho6/m81G3swmr9lIgFvK7emOn2SHEGB8Dofxgcr2
kW4NI5PVNLvctTXsm8UP1BymCW23dXVpec6SvSneSXWPhCsY5ssoq0P3luq9cVzAHnlE1/GTC3GW
Sf1fuwr0phKtLydd4McDw7wxCJ4aWkDkpW0Dt8jD8k3LAjwqWGNh3KyaTiNx5kQwcgqugznTKcN9
+lwnGkbOKHrknAgYKzLGsNhsIzAXleBkFEQm9s0Y7NoU21EH4JPhbX4l40DnDaz5jQkQFLhJdggF
HlUmdtIzNG3f55YOPbndk+zDuCBXH0AzwLsKihgHbgMrkXMTK6YJKG76eHzoQkQAFCZZ038FSfEH
TwwlhwLbbIm+3aLfwAs81J+FbXzCnMjMzjrrFV4gPfkDu364wymDWkBp4xFM66oYEa1X0Fl7BelS
2nArjREb+iy4JUns0UmYQeq6434sEBpPUNFw/W2pnF/dEbi86L91oYGMMIKjWaGFwRhQuMK6Jgkv
XuekjS9yJ9mEdfLssLA9tHN/SIcAW5b1LygDsCgyPFr0kl5jZyCly5+mDLJ3t2C80gJlbqP00/Vr
4qC9hAryQA6J3C+m9Q+gtr0Dcgx8H24V4s1zHGHltZdJ4QitjmYryh3fAEA+mwEZuM8Nw2UDw50D
TxpA+kZOUL4Cab/yEHhyYSAEr8egP0IYECZba93Mw6h+iEcUeUZ30wekO1pTeHMaU+BJIAVMnfXw
y6RgXdcpf203xePBb8bE2Swx1LasUxy4AfkyaB/xcZHcyXN/dLESsSESAS/nSBbs9NSgcD0iwZo9
lAztfZ8M15BgQ2IWN7krvhnfW1fVQ6sL6ku3CEy6MOZ8UAJ+3LcM3bPsQdBgW0R5btsw9DmgkoMq
K8ujlX7P+2OV6d9BMzKbMMmii10XTZJeVj4kDj9gMMRpRZWiE0OzXBSA78B1hp2zzOeJwMyNdECB
NbD6J4lqy5TIxsgT2ZYN2WGWshevs5zuYJjOv+Gy7KaY+V+TA+yfpRReaScsy5fttNNZoO2DRH4a
zbPpmA0x7WgU4olQOPZXKH9Qf+z01sYYxJCrBJBqp8Uj4gq1d9KsYaG8Ys/VIQW0y9Rhx/CRDgqm
v8dWhja+Z+nYzbgoSHRA/C/PuOno1lDolES8O1l4tvXy3ZnsbW4DS+AUdGpSF6ipI7oObG+lyaGh
SZZNbZr/cYlr2OjrF2ZVLukV83xnFIE8xC3xiXFkfCvmwbV+1uC078II5nhVk/SDntqsNfo70Oib
WqNI5ppzkMwgB2tQQJPiBmJ+W4T1jS6PS1rHwoX3ZifkDBC+n48yQwfUEAqBvwy+IHbaeIHPxKBg
Cw37j9NYT0vXDB5j/m1VJcfgwVZmztCUtRFzRwBc/VEHVo75jZBhvGX2rKcHDKzYJvHckm/A9hDL
bCbNlphJXjsyFm9aE7rkSiZ+lVonFqOZVweVn0hN+AEWZFDb2H0NMFyhYxD114q/rH6Jt4VoDmk6
ZxBjTFc9AT4z3ehwGjjti4fGhPBltXyShIaCFiwRQ6/p3S4vods27G8wnY5mvVWjQ3JVzPsclsYH
4h/gkR0wlyRzzyyCNT8j90DxR/aZmm5NAYiijCdkSOvfMtq63NdlxagNlROscIdR0DExterRzotr
Qnz0if0NYMJg/in1CI9BYV9M5RYbWggC/tIWRlXExZuWEA5CwDVYswOQhoceeV6eDXdhQSqIKYca
B6v0qroat7pWsmhmb7EN4QA2DFLwH+QEuIUfjfGIl3F5qXJSeWEOjJTWo2GIfZyUldc63EVWrjPr
dRChT7p7h26MMOaqmXb5YmwIpXwvsrn3VNsjdJmeQOzR3Fu4g6Y2Xh1r69MAcDaKMwP4Nkq7scPm
ryfPvS3eFOujXMJbDJCJKkFUVJC8ZOgQ90g0aNN5PhCRme2jGanozJrqMiI8BJxox3vXEGdlB2+R
i+MC7Mo+CSfYWrI5pblFJjlT/K61EcasbPWE+n/Rmu0i2BjlM8Hfk4zSHbqsa11lD4GDU1UIHhsl
mwBxX63t6zw+5c0YAW+eP5L7qZcovnm7zlXxUnXQ1iFjfcbSNfbkdwPKyGZkcGIdQ+bnbKG1KHDm
bVY12IDYHRNXCDKpqklWZ9ZlcC+7rMKo5+PXwLITCg8U6FnInFO3uhPJPbwTJ2pozr6IVfBaodf4
JrtzZb8oB7i5vlbuv6Df3w///dZZzVBguQC+Y9rS5jplyIHdDjcjLIR1pvD7Qfzvr/5//1vOFGPT
0XguboaJUTG4DQicOQ2J7nhr4jLHBZELqlFEJIKkL4MZtVHnB006QqDvxtPvr6L//dXvb/+v//b7
Kf/vT/xfnyLlRLMQW7jFJEgmM67JaF2pAhGcrl0olsnTyw5l3hwsW61lPBMtya6Imhc5yu+wD5uH
OCGoMrBxHMtanQsFDqOyyRGVyJE9m8+SAzLTDicbtRIaouqkjIGBIPaGoO+YFo5DcseT53PEkppI
6j3EpWgi1x4ubkQ0GiHMBG0b5G+0jDksVrUb2cdnXFGbOUJ3jI7F65cDw7bg81Okwr3I7Iczc/JK
nWOub2egr3XnW9IdsRB8hQlBCpi01txjpkjElnY9TuaRnpDhuziVgfGhODqOgb0tJvOzMoLrHAaO
79DCr0tsrR//GJUtzkFMdGzHEtR2mAvNIwBceAxuYjIzNBE/DiiKDFttjLWitAPttc9/9NbNn0bx
0Yn5H8PVaLvowQswG5uh+uybbQf1ApP+pp/Q1SyNIb1G+WnVy30w0tmPU/m9zMmF2oVrELMSemjm
0gtHwayIAXc4MemINpFwwNWK/pYHkGy0GyoifLWG9TI2tk+XHvMZWDMMI/7bMqAgayfGRedi7jUa
9Vxokbn6Suat6OMOS97wYC75h+rHpymncNCtmIondzM0PZJhSxieVYRLLF4W62SatXUin8E6yVI9
Z5roqXnp6Ei6hYCQ4kRzplntp6a5z/peO9Wu02MtBXQedN+1xRu3wyt+LltTO+GoZZBFCgOAG6dr
zkRNGuyq8UXt+mZH0lW8jfMUwG/pApGY8sdl7p8iV7Ws141h2wzOgpdlck6/th01A5NsLVgeCesW
UIBXQqQzP+UU5Ktjlr66sN0GN5vrGkcVudl5xhLUpfl4kGuPh8GLMMGhg2vcoJUgRBJyUZgbZ+ks
bzSKm6Vz8fS6Y3SoguZUVSma70kcfr9/0TyYtsMIZdLv2ZYzyZxtOu/8zUnTq0USazKie4teZYAK
SOmVjiyBwTJD6VtPdpFnMH76/YtccsNsvidtXHEbtrbvmBkMUWMf0G2QWrYwi3UdHHXNDBi/0ww/
nwjrqaNhOGB+9E1Ln1laEWVC4idsLo6z+6RITmXe8+8OzPTnjRM6MAitgBhGjQeHehiNK91/6u4p
8j6aiF5QgjzI1Yg5uKJ8y8ANJPFFWeKtmwj1Jf3kq63EnZnYfpc5H0uRvU/NgKZxKg/OGHyYQUTE
hUj6p2HlbSx6dOqjnK6GlZk0JZLnDPNVH7yLutf3jpkw3I/nj7SqZjb+zKOGRCNiNSG2RhF3/1Ra
9T89d/wmSpNbj5Bho9e2l4yZD6IovhURm61+yV4d5bgXLaNep33YOWykWE2r5CFPk4OukWqulTK6
JJ3tHidgVb6bM3UZiaSYXO1AtB4bRzw7AUYHNN7Rg+gF7cyXbWTpXbF8FeiL5toh1/kmQzaOFaKO
fTtHj9naReHcA821oFtQbB7YOwIMz8ZnlTHnIO3cISqErUNZuX8S3AeoufpiJxTcPWN9/DqLUT3Q
eUgTEIc81svnyKio71OmWzoVKdk/TuzD2SbD02ZvVSVvSUUIhjsmK2GaST5JCtxi+QwpqhgNzj8B
mDsJ0QH3NluHedplmFc8cCwuLY0FlhjNDLud8WNw4+lk9tP43we3Ik95NJgbVHFzKcQw+IJNhDIR
BWU1ZrQlOcGY0VkjVI+DsCB2sdD4/dBXCFQsXVszeIPXKZ1ARShwjY610oaH6TvXS8dTLlLnul/O
lExlut4gKUnpRvhcEJmBIRNFwcDA+mT3OmOn9cNSDowIOzaL/crjEUb8ulR8bt4O3Gq20Z+NYm16
mm8jTguGq/wZFAA0VuuZBkzwx1Wq88ZYvuJ03MQ8Gge3Ntl5Ds1FoW/6qCo2eBVCsyKY3pp1g12q
NN3qY/qNXCo6kq6oPwwt6nenlwwDY+0VvWK+BPEVkXHnAa+CEu+kcj+20JQDe2IPoCelVymYHozj
ovOi/czM6+kk5BlCkP3gdqy0i0U0/1S1K2AdgGWWo+BWMd/HnkUxFAvYN6OKH1JZ3zE/z3wUGQV1
WX/J+eobtyhvgWP9gR73FMpo+dDK8uw64/QvN+OLex2tJfpocnbai2bFbHBIrh5V0m7Z2r0aEaDf
hcDSIWGCP2MZWMiw9Fyjit+N3v3A4N18z+0baYJeVuikYEubbmkEIlSYP4GDGDUh9Qo/vkp2wWDQ
GxYItky8KFsRhREz7+AfUaToqMGfkonmgvYg5Gh2kIg2YsG6vErA3bJRn3C0uqq9dvA17Hr1yTZh
emyV2qu8fmFGxeIqW90C+bJHGfdlJVc5xdFz0QjG6LG1jVnq887gZHPq5Msg6u5sBagpSTLq91TZ
1dEKEZWkZflUopGryBBBX9zqtLP1bUQ2Kl1zgAimoNqx732u4MUlVLYbq7jZM5mnAeCtmqAAcg5F
gFYAYddcVyEOGIEpip+jHTnVMVTMYI35n2tmd0WYEO0xyh9Mn0fVIPmmeSdifeSFAkloPfRKiCNH
Ye9LFBZPeL7oc/E0/bPCg1i06rBQ4W6dcOnPYWThmOnFtbGQaq/sIJIQ7Tujh+5bjvVliEAu9XYf
+UTQMQJm3HZRtv4IuMxAvtyuQY4p29WEYerQ6IozvRcfrbGQg5MazslZ1xS/H3J6wlP6RmJ4dSlS
GJ55E5MlXDFd/e+3DPJ9MoNn4ouTC8GM41V10Xs04/HKFRuevjJuCWnUW7CoK5MyrnZAslabiKt5
aQQfSbMczrsJStAEVDMN7O7YOS3IpCW9C631Na+Y3MhUyLs61V6s3nB3zAGKXRf9AM9er8j5lXXQ
QI8KHXOQqKUt1sF9wLqJkpX43ypF5JotJxhRwf2AHuB/uDuP5ciRLdv+yrOeowzK3YFn1pPQOqjV
BJYkk9Ba4+vfAquuqKzue19PexJGZmYkGRGA+/Fz9l7bSvpDGIzxjXPfyxgJkcjgAOYtAgl3SJYV
sT11jxwT8wYlsWnTSyowzeQsxjtoT2TYeCQI/pPP8b9IchBzrMTvAQ/7z//8D4pSwxb4GU1sg6bC
PPgLuLkNvCScoUw7adaYeKbaPHeNfgjNxr3l7dq09KYOkOoy7MRDtZb2WLOLM/mfMkwplFKI2ZMx
TFC0RE9d7VDgpokJgSXE0NqLNF2SvRov+sL6wwplER+2JKUbhEhR7+QQRuCnQmpngucemsSt8X60
xtGK0eHnBinfvqFPa/pJAK8L7zXJrP5cu2W0N1vrWniTf/7Hg5Nm9S7x2wffKJlr2dRJBF2d9ZGU
bOZrdbEudOOuhUD7b95G+y95GAYIbGN+N5Vj8Vb+AjTvAwwRk0nqJGDhT2iVxmtbRSD+LHjEmG4k
HY4ufJleirFG86Og0NDGt+5QOwrkIAmEJqKm75i/1ldlg+dBQLCRsJlxhREFy42LGadVD/pYa/vY
rRboS/ybIY7kive+XudSfiRGVR8QBwe3JjZEJBfBW1IlaIqAzzwZMOZWdm7TOLUD0uJk7V2U0e6d
YYT9OKBTM/Hp2XW5b5g7U5/VxpNjMz//15fbzJ3/9XJzLYcSEKSQtJX6hXKOO9kDp2L7uxbawZCB
aJJeDe8p5+XiSaeUFGSjVmVz7HSkrAE8Cq6BbW+14Z728MXLXP0UMKFQc0jxt4EtEk25E74gjZJ5
4/JTFKl/ddblMI2P6RBC3iQ7zovRMmpe+koyWXev9fYRDc+/fm383P/yxYHPdyRyYXJk/my+zUZc
rFk3IXuXpLciL6V9uulzK3wLCjCKtp+X3Ep8EEyv7I1V1sOi0ELt3SHXC/YuRXCVFDubZN915jBs
ZX5KFieoxsfKFf1KVSmtbi4rcrhyxCtMbK++pZJ/+ioWwUWZVnMZ24gsYTNuPjqWSKmP2bNsPHiV
W8Q/wwFXrnGZ8ppoWF9Xr16R7lObaVw26E96E72GZhc+Ut20W+CAzs5WrXmXIAQH9tIhxOxHiURd
e6brI++xSpAyHoX2uuLMAbkaSFbJ3GQ3JnIvrRV3jnE0g5vKIRym9A3nnk3vgLS8hXGQBKfClcGF
wywLgoeXsooG71iXGcnVsvvZMezy7OYtb0cgKBIpqCnumg4dQ6xECV4MPGpBL39bpAPYEw7UpJlh
JE1L5Hyq7eRLOeRXo5rET5bWHd1P7ygl0DkZeqSYtY7/EBFhheVfyAs2OxwXWrrDdBmyT9CDDDbs
29Vm0rCo9Jt6KupXbG8Ix+s99y7+3d5tTiaRsZndsR31VfGSKTmnVY+PaLHsQxSIdNdY1bgVDVLM
LjJntmtjrRPKjMDLjdd/fRVaf12JhFKGUJZr6roi6eHPFyEDnlAjpjHZuTRMdzP/xqK1CbvrOenM
GwJ6CdjzK7mmmWgeEyPOafnF/g4JPSd+p2/W1TxzDHXzPRX0eW1md1ulMyfXR8GkdxxXk4u9w6xx
CrSzqn6CYqIawtmB565FXTlrC1TBEhT9K8I2RBt0R5d2Op31ZmbVOL3Ypcwq/83LnvepP+9jqClw
vUnLVpah/xqfoIlSm1pTBbtJ5Vf4X+bVHEN/KRMtvPiiPaYZUP3Mzx5y00Um3+ntAyeaq9aDOBur
ur2pbTyWwLyY/gj/rHmJnJuVFjIZPMtFh/rbTzuUg7MQchp+GLj/FpaGA9CPokduomLlMhOLq/pC
oOPBzMWOdnS8SQYw15UqxSoxU7EpxbZm/rWaGGf9m7fAkH/96KWQtnAlfg+6jwZ0gj+Z/zu9wBFc
BrvOLLrrmPjOua0s5mXmi1RNczv5MjiUfvihbLQbdlg898TVVsofNlLpNORgFr4m8RX+3H0yxqiY
U9N6SJVPBg9Ea4dN5CjARj+7UDuQKdx0ffdeDrq+M0vyZSPN1p+sSK1QpHCn1RF+lTG/zhRlTGYH
ouKTp4zB25XE02fNb8Jl6MXRodaq9t5VB48w3IeWjtCqTIdi17b5TVLo/bVihHwa/PHN0esOmWm6
IXcJdbiQT/UYiWtj2vaV9fIlsUN9JU2Dy7QJmzv0Q6DJo/pilq3gaJhiD+m1c4uriCgbW6zDfiqu
NaOaVTOa529tCWv2nrR5JII6tH8BlPcOrM2d0xb5sS2rO8tqnNOAIOou5TBYuBOKY/SSxOT0Ry0v
8Jw0Wbh1WoGbgtjadnKPjV4yKuj1kCXPuRVGG281SWhA0Pj2utcQpGJT9AsbBboqnJMpag3REvKX
AX3Zhv7Hp4LDs8ZNHS+wgAHlbBPvJkmNKx2HZBuBZ14X8IG2deZX65Dj+1qHgLoaHIX4ztDiTWjG
2Y0etjskp8j3Qs7l3kSzWxhk1E1BHx3RdNfkS9A0F4HjrY3SMLc22RtV8kRxRf2X0NHTAozP9bsw
Cjpf04iUa+pedWXV2ylAhIIzktqvxeBYZJAUuohzQzUFXyBZb9Btng0kW9c+pTlq4zB1EOYsSo5d
N1XSumuphLUGHEtTcYQRBcoVLaBCbTGG+gM+8/w2CQAR9ZJnBp6kVp+cJ5RiC0tx7kNhKk9pOzLg
KTzt8V+vLJD//7q0kKBhS8OxDVu69i8lcmBoNIY6pW2Zpg7L2UR4TRRJYSi6TRjt9mfHIfouKwCH
jUZNyoiys0MfGG9dpoghH2jcaRApz7nrDje1Zgb71mVbSwP3QbiE3lcgCzadgj5NPN1zk5FwWowp
UbWivjajhnSv7OqFFSTNxfW0pSucnAPezRDEwc087rulIMVbYZgK3iWqX4/hvKOb0dbpmpli3vE8
IgEIrs8SdiErhimK+KETfbvqsUqfhZ0yNs8Ng8lw/oOxOZ1qJz+3QVCg7ud6DIWhLmbSlEtLhvUm
gAq4GA2s2+nYPKe9qW76OFxbuM1mn94mDQ4pNK8PNdZ7YlOWCC1vTPOd9kW303Km5Xm0gcM0XhQV
LjtJD8ceDsV6IniqZ0Fe9x0/xTdJZybIbNpZ0r9psgjJDUcwRnPjHu6FWH374IWCIU5bL/GKaZfS
sVkksnefsNGewWZCp7BvswnNFYW3dQiEix2wUSVhxUykU9+11jY27MVUZtY1zijNESad0GEuDVCT
s8wVZCfKmB5r0lFmvr5Bxj6L2mYlBOJq9C7iIcJ5Q+fLSVedhxYzivNp5zpxeQnRg0xgK9a2jxkP
lWTkR+mHGyMMcCNzYVSeeTQVXsXvK/Z/K51HKZc76r+H88yupp8fTfjRNv9M5vn9aX8D8xi/kd+o
MwmB9TOnO1p/B/Mo6zdlCqUDw+H+Va7k9v4DzGObv+lCGJaiaDCVsmxObX/kXdn6b2Q+SsFRRSjD
xGbyPwHzOOrXrZmuw1yQocoEOjXHcv15axbmKF0JgnlXJfouwOW1bP3yZIcKqN+EzV80zUujfcUV
8BsdAUHB7kVsxcCELpKAuZ3EXoQaJ/TOyZ7hKl/1BrRc58QHIhC9Y1d+DW0CSsYmU0OTlzBP6ASG
mNCJhlTQSmDm0U9wfebTUFyHRZLb22xEz5dhKqD/9wj2YL6np4sRaLcFhLtlYakf9RA/Kte8JbBN
X+h+f8YfRvDCjb4WXt+sTKySRqnmYT+/ZIUgGcu+Zxk/sMcUS/qqK3149JwpWpqhfQvSsEvch4rm
nTZlD/PmwFThIkX03vYuO3Fw7ivvNDTZAW3LJTamDn1YSr+1xUZedNXLFBQP1Mx3nVe+1qg3UB1D
gW2QS3nqiVzBm1bFXx3YXAKGiheYXV+53xAslfM2k3h2KwtxrISB5oL3CdwQnW5VvZBsX4TBxkrN
refV66jPLoji2UXtLdrgS+dGLzjnyIXoMQJMNT3n7NMqo/WM+Ah13javJmPF4imRhwSCQymQXNCW
KonXtInOZgwGU0o+VTvmaEEmRIBsDeUK6S4d7XNIsDudOEmfjXkIpEOTwtnbg3zzVPPhVTwv7Cak
FbANoc4eWePFMvBMduzvK2Wem8rpzUAPE9lVATMwQY42+HtZynDZxfYt/QZ8nowW5/84Qvuy+P60
aVV9orvxQcXjfrMajszOc9SixCCJgXI3T25rvzwIYjSWwOdCSQ5MXAAoFz1hw92AG55kUpqxF2Qg
zNOnbE2NhO6hkHzwk/8Y10RveAr6j5tnXxhpAYdE2Q497QVLoI9Uw982Tg1dRNXw0HL1XGGgJorC
/6BiwA1ZufPiShPEP6MjXaAOxF3X9osaTQiyc+Le7MZxcAeONxood7P6AFOi3Zk1kIuEEY7fFvoK
01npSg9Rw8Ge9HhTKeK8sWfg4setUfO79gI4vqf2QZctv28Wj516qQfdGsaBvZz0r0KRl2GM1m3a
cc9UuvtQDv5zOCWXOOTzRWyGVPu2C7GKABW9RZEMu3HkHGoTAxqVGS+zwIZoB8vRK4a9mXwMHeLH
IoMGm5l3btMAwrzTe0imustWm7MDOUxS2sT9OeMRQkzrprU2IEUnNp4aWvtoY+YbD+EApRGUOCFI
dUAq7hIjZBLGiEopf4bbGSR4vu2YO0F/JgDvwDU6LDpDox1UneyeS0Qxd1ymKZ+VnyG5nXr/xSD+
Ej05ZF6EpC7Wseqlx1m/0PapT35ex6lqqXHTLR19i1v0hPWYiYb1oFwqg465JLP9wxS/xyVaRydd
mtAJYUHFXzoePLsyVi0ZrVP4EE7Dhpn6jUOpsXQUN03VFQMCpQrjR7ovbfSBgM6PjcW8OcF9u5BO
9G5hB2WCzQiuL72XjGnhruUjVLZ6MCtQSTSu1vwNsmsXbUBYDph+MRetLbixSz9AiCN6kElzvzfm
50qFdJ+1dhvU4wkc8SWWKsIpdJPBmEfvDTe0THtiExBwaSxky4ihPAg/nqRSF1DlMjFr6GJ+qS/o
Cy0KPZCbKqHR6KAejXwoVHSmyLQqmLciAENlZc73bFsgMQjVZYhYLPOq+gFj8gt3d0ykHClLQUnb
CppgHs8hSja8GXC628a3blBJHCqkAms0oOHSDZ6Io6cKVjkJCj2eW8ZxvJ4cusS3H6ixN1UUZmwG
8dnijUDT55x974j9IVy4oXWv2c16aDSb9i9ps7QEgFPHX1bOcD/QMuwmgYDawifY2QJtpy9BcmQZ
TJPRedRbwZSKDCWOXeVZn8cVOWgGIOeIR12Vs7ylvaCh2KJn07Mtnkx7OcTdujMyHXyOk5MZ7t4Y
lrkhX0lL+Sg0LzvR6v1gKLD0DXQjQRF9tllyb/V8WrF46Rvg25OKpw36JrScY/EOn5nXXIsHLGfm
khM4t15ChNqMi6RjgA+ItcSvzduxiqOV7zZ3Kgnu9ar9HNrhkZLXxAnVsFhQaqr48/sqH1wERkHA
bAlhkNz2dh9wNYwhBzVaDIBdnLRnuc3sal9aDjbkecNC6h4uJ41fNNdqjyEqAiSPuc4yEuE78UzX
YWx+qDb7Cux0y9z9NS+5DAwj+dQ17sXUanD0mdhibZMTamfvvZoYR8fVxCJB817i6zpCld6KgYBg
VvvRQ2rth8iXTXmZenXue33pRTorMOOwJUSCNSzM9XxO4tSn/9Rl8+RMPgKNZLydrJT8r6x8DdtJ
LSCQ8OYbuKSswYDry0BoMXUQvXQ7uWi1y+vK8D6pKP3BSPK5Kkh+nrIFmrmtg/C30PWfsEqIpfOG
t8YjroG4Gzow/g97zusk/kb0rwFSOgwuol54RglAfOAk3EsWG6rivdvybBoVGW7mbOenHOerHrU1
k07o0Eazxp6AMERpD3WH065ycN2AJbjtWkiXwFQ5rLBAgt9geI9rdKFbOvSCbmbl0HgE0OAxZeb8
jPEqCnqfmGdF9NMFJOIyTfQGWlRi4bRlO+TmQbpJxZHM1VcU0vhEs9iFLIiar2FIbl7AxsfEArWY
h6AfVsJmOAbEzdCDjduyUwbWWTT5XL9RNmiioOnMawncMzpiohPzRF8FpZ6d0GT6uRagrYm/wsI8
Kyx9+GUM4IL6y/eV41p5zhWATU8DcJtpcq2I9ALJRXoBzMN4zXwTtaBWX/vOew6jOTyS3igACWXF
XEh2thSDalaIv27MielxEyk+fx0pJAyYdY7cuQqzn05vlAe6KsWm1L0fTSvEuoMLFrRetKBnWaqn
NKdUijXKLKb/Apm4yhu0rvBZNs2s6hfwEEwpm2NjDn88lGPeHKu+A+czVhkl01oO+AYsrPlOUxg7
KvDXoJTsEn5DUzX9Lo77AxYoLD958pzoMx28nv+3OxEAAFMi2jjM5nCiV5Nx8Gsefv8eNWKyyjok
uJgpvQPdpmsE6GPVWvq947Q1R0DcLEaW1sTCbhoH3kbYGt3vFhMxT+u/LSb/cJzALmwP3mb0a2QA
9ntvxFDeZ0cgcq98KWfXRRuapJukztWWI+EyswcRSgjiychA32LVRxe900bDloBjltYk/oHavhhp
YGz1UAr0SjDEIMnBJYqIjNimZkZ/sLFAN8x2l4z3EelQ8igqF9LP91+UMZdcE1YalbffHKbG8A8j
6QclWM7IwLPkxt60D3GGO20VH4PsMsYNOHnTN1EcGv5JyeZUtKRoVIlXUrRjngTpd9Jy5ixWYMmD
k+AzdG1rHUh72EnIalWW3Xvipxwy776eaDbUbveR51V3CpTenSa6M5JkE0RpyBQFTjefeflbAWTu
YAGPC/0u2SdNBNq24oJh5D0cGhzdBmpUvoyVSYkjk6/v70L87lT8KKuMKbqH1oks0agGJuF8lSiG
4djLlVQFfJGQubqpXjNav6uSixWznHxRuqw3OcYWejCxdZC65eLr+fv35kBKi8yCT+AN5kEPB6h7
v39pxzYJRDG1IzhoxOkFQb8aMeEEJLnHtK/DFWVOzHrnTNs8NU9l3mlHSD7FAVLb8vs7k4YqYX9w
SpaD0xEA4yQgtuaHev7Hv3/bF0+oErDf5Y1ac1AJYXM3/ZGwHwMsCIIbXcnuCMGes6GiCIhBdJyk
B57QMgUx4RUU7EkXRwgd4limmfz9K8+u1MpuNJyI8599/5O29A5ZjT9XRjY6YJ5kzU+SGW4IVRXD
sq31s2GJs9dH3U84Fcdi0KvXeFbhOwIXDv4WdEJu2x37spfnUdNOEU0wNdn9fQjn69Kk4ojUB5qq
1SfHUrXGA5E97srMJd2R+VvkHxd84yRf9dRmRa+bDwlCzVM9IYPHUgrvx0iLTeI6/qoJrf6tmJg4
DCq+jQWBzFU8vKYID5+K1hVrXE7WIs4E5Tmqd6aJFTG48uGf+gs3v08N/g9E2xuiW5r6P//D+HWQ
x2ndlowpJW1v6bjWLzOUxNXMyc6rdtekZPqZ5ExzVmWo4GABdh7aiqoGRyhoQkw1NtaE3xs4H8P/
9X/m/98/3zZo0kmHDqr+S7eANEVzdJsCc4saHsVUAlGimOQgaIXxJ8W+WddIOGnmowjZ/uvX/usc
5fulK2lIE3KN7jq//GiKfyZBE2lyycg5cT4w1q37MODfYXIMYdvWd3pQ/y9PZwehJukV/fc9q6ew
8sMs/BNK+o8n/a1jJX6jE2SCfZYmui9aVn/vWDnWb1JxWLFBUAhHME7+e8fKcgFQC9vQaWdJRhk6
zay/JbRDmab3xfUiFeEI7LP/k46Vacu/3AT8fOLn+D/5NXT914x2pyMiIR99Y9fg/JcuinkbENJa
ncRso218BJNum20VDtsEp23TL2O7M7YyFVjsUjCxhzHq2wMyNmtvqstsOYdT1O/Io0GEXFTxrosJ
bNaxmqeF9lhXIfBX7XGaLcCibVcuB/jE4sjf4n5OZLfyjOFuzh71WweJfX0vzcfJqZmGZ0QAqfyc
GNiOVXCJv6apei486MYKa7LlorUfcSv39U34ROkJh7I/TrOhWeFsBh7wPsyWbfrxS7+Qd6EpT06N
GdrBFd1p+/ErrKsV1mVv49cZLBaFVXFHOxKqFrKlXvdzKnbM1jMaPp/t1/VsxHbQ4sbCo5luB5xi
mYLvJ9uGhaYYtPrFRDzGiOg9y77UbPNmyb6Ws/Gbd7pfjYhxoyHxIB6SRaY/Je6nJdwHZOdnAKWP
w2wlxzzdHJK55ODjuwu9DuerZVLCzQ8pfAMN5x6yzZT8SSRXOFuJ1W40WB+zjZ3EVBzt5mxu13Rs
7oNLjaMCavPMfolmK/w0GzMmz0bJzO9vMptYm4716tQBI+RmtvBrmThbFab+2CV3LegOLSXPYpqN
/7P3YgYBuDMSQAbkPxu2f+wgHiMOQOxTzQiBCpbAOEMFcndlz5ABrra31sMn+G0mSGvzCSV4sJE0
IQ7k26KYRfyneL+dRPdXKab9ESWA6N0Hxi3b3ke87mjvwYw+6GcIgg5FGXPwOkowWZB4N2bC2jIq
PFWk8R1Mg7NtGDg4BvRFONVilc64hQ7uArMQi5IUFIOWAmWwoDPoM6ZhgNcQVzTuOs736PbSe3Sq
VBvG+D7MmIdoBj6wW558EHmMzbm2BWjFVTYDIv5h4ahmfMQ0gyTM2RxCmpi5ivj/6ctQYzbzg91q
EGMisXONlPDH5DWEUmHrtFoqoS0aRMxp8xE7JAvMWAuAxJTPM+oirQbaxRWSKRMORjpXkd/XCAmQ
J+7nkDc6/0xU+lylureZw8Jb7OLDDNiIZtRGT70mv4vc+QHBGUglwBxiRnTUs8Q3xlMHuWNI5+hg
ApKWUQDXI54JH25BcsP8xnCMP6NcfIyjZhdVaNv0mQ8SzaQQb2abeDM9pM+wAdILrI+5Xt9WM2Nk
miW+ElRZE4sLoxVtK4np1YroRs2EEmJ56mVP0+Jb59vPHBMToAnYEUhpKIhAoDR7dCXXYKafFGje
6EVRZIx9qq+TvlpXMy1FzdwUORNUurnAj2aqSgVepZw5K6EEzaFAr/z+ewJjCWkYbTp4Ijgz+YQs
kC3erKIO+uAHgPIWgYi4N2a+SzWTXnqE19OnPvNfyLUdDh4HVae/i/sG6W9Ldwg7STbDTTiRX4qZ
JiMoFuM8gryTMEUdIM58u37KmUKTzjyatiX3pa8oikDVKJA1TFFThHkG0YGcTNuZa1MBuBkVxrgi
V+Oqbk2G4EbJuJlb2+0qYpLHvccqf2BjsyAr2+37NK9vjhYYkESIK2Me8TU4HGygN/zsNeuUa3a7
RBGCc9/mNFoI/15p+KN9RGqcfkYUuYOHwBfHzCV204qKLBt20aSmbdiH5PCEdXuP1i8uA+MauzVS
tQFSnCld7fr9kK0G2nbHLCw/+F2pA+VUkQhNKMshNadiX9E41otvKGfm3SpgzctsUNYmqqf527A8
ZTWnTkYGDR2hR6G1CMOH4KTRLgVK28pHxKjJJryU3hTsExwbF45MZKxkBdpVF63SQLQWuG/bv01D
FnDftDBw6wIjyEgOuyMFfZZutqojX8Gm4k+3rSZq8lHqT0bseGrE3OI1ivTBzPVhST9GAYA+u0mc
8joDMl5HXV9Loyi3jQG7Fy3rN9xqRx5Dcl8q6/JWk438HjLSJpQxA098S2JTdKyC9Mn3kC8HECEs
QPh7x0MvFUfxyNAoNy5D2p4j2dxbTCM/pzR8snXPvKVdte5t0d0UY/DoJGGyN5eMkuuYtnaDljNi
i/OMWnDYU+8pMfK7BljGrslS56a1brFwtIuRYLcXi6hFGnfahUNIc+31BpcDpK0jWwtblZ5X587C
uWPVwDS7BBeinhsJb9jokBnGKpBXurXBEIVaoUjskz5G8WNoRdtMD7NXxmAw/KW8hwsWr/I0LR9I
wibvhSBJliamHF05/phyhx9VhdU1G/0PABTebgoLG5RGLY8sncR2//pln0fy+P1gkCY6JVWx/ccf
ff/jbH7y958F7vw/fH///TeM4j5Dw/zRWtN0MrxUbO3pEiPuQeWLJFd9ICBUKy9jtq4EVhdMwmqZ
p5p1Rqa5Qm0W35OcfTYaRHla6RyMoomefUAtIkVrccxkP27Kvmz2voqqG0saS4aFwZblxCTk4m8P
5uz26WLE2crIrnmb4/qWhrkbChxa0tfCVdNojLBDXHxdcSeh6N2FVuBt6a8SgjZ/q9BB0Dw2DuVQ
LS2dABpXxNXKmSqNfF7aEilOqV0DWBkXY3s7qJq4qx64nu8gqrZBngZSwaOoWgDCNr9N7jTHCMmS
kRssCk79MMI4YsKlgQlArrvSu8Bcm3i21lnMOY7mBccWrNCNiN5am79L6crho8DeGvjtPiBbcZwC
+rgRHUwd53viafZaPibEBg/5eMpKqMYDTS+4jmjp3Th4kuTinPwZ+4+yXG2yyFgU733sD7cDDqfl
1HWfxtA9BHTjtlEsdlZfCqQj9s9Sd38K0P3b1Eg/2ky+G1ND4rQAtAYaE0NLUTQHJPCMkKgIoBiY
CiXcNTDqe17VC/Mt2AXh0aFmQ0awy+uqO7Cp4Sfi8HSKuxFZ4KU0s/HZ8yexn0pUpmNpp3cpobBu
7o97TUWnrmufAOQk2LFda48O6orIpzlqWk+YT2VkayR0zi1NQPoqJtj3uvngYTXhBovR/dwHOHmB
d260PshwFJGxJDp6iaiCV0MR+9cwpH5AfxhufGo6qdVbOq/laWRVJGuqepWKuLogBoYSEGjFBTjd
ZQAehy5y0L5psLVfRqSmbNXtpq8ARPNncGpz+5t0ATQJKmvYb/yYrHi/AfDeNHjLtTjfBWbXQB0x
spWXsp5CwAIxmJPWSw/WXXbGD2xG+fqGSdVz1+foiofcxuBoVrt20pd8ouMlDpxYWySp7BZGMiOO
2uKWgaqDsR7jnqk5R80Vw4q1NXw1AwJbiHp5w2G0thUjwjYsg3PqWuHBUSxz9VD6SxjaNIcrKq4a
FOTVgIaxcHhJKxl4n/B3kuVUYUuyIVAeRi2N9l3U3GbOZCHOAZtZOhp+c4vyhsiOdjfBdsPPr+mr
QYwgDjIj2FVcTWXO1qHsRW8VP1Of3d3wS7Sudce00Q1ucGf12z6pmp3W0DDT3VCcXXYChMutWpOP
8iOZ6BOW/jnJgJ6MHfw0iYEYiwqBDbFH+DBxvZFDP9BqU5ooHTczbuq2te/DHnBq2ZiAPNp154qH
vJy8VXoYuF7GnPlRILM3DI3prUi5KD0OHT4Nln5oMGu6TBVr4+pqyGMPdQTOeCg9zPeAjrrRPzM7
xb81R3NJZgB1DrpSQwnLhs3WyP7GWIOrKi/Cd63rMdOVz0ZrX8p2/DGE5lvlt9vKo7s/VNm1QrW9
KiaWHhdna9JZj7y7eCT69irM4nWAe0BcEST98HZKbSIJFSFwmUPffMIhaMXvQi2G1HmclYaFEzxI
s7cWDFM4zjG6/7JDEm8BIKyxIzAd93Sd5dy8DpKSg6gACoAj50BKn3lOmunNipv40e/Hc5aUj0Fi
+6s81B6zBHFEVoIgM2Mmj1OAQa9vX63R8lcdCsgQF29OPcNRlLxB5gcE5UXpc28WDqc4JqykLGn0
7ESfMojqTm0WMJAeeBYSjlczvAmCoWC8/sK1+GanAEK6zPI3CPBfG0LatqbhPble9BEPsQ2CTD8W
Y9vvaPYte2QaNGkWWo0HbDJHMtYi405Ayk7RdSMoGHq4MRAr54sWkzyxxXfKQDQveouqCu0eo4yc
5mVWYDS221WFwAHbNA4oJ3q085oxdMIuL9gnSAKYVjZvJLHseF9rrQTJbbKN8/EhIX5tqf8Z50go
ZZ21xLqbbhFmfCWac4rx+sHDWGTGgEXnhHwBGCAfjE37SiHSWHA+eW+d4V1pBcdCJMBoCArId6Qp
ABM9GrheDF+SXsCgueS0WA3lT9TZb5OsobgPMZ8TzuPIUWt/sGELrE2XYAO3JEJTHE0bZYKNaacF
rMeMAfFcaqibPEZe21X0sPH275AcY4TO6zcvdm6VEXfYQUtvY7j1caS/gJd5Z7uHsodqDh0JBrnN
VDVimlqHx6ooPnzCweUUhuCgu+xsqKPbT3ByUg0wCmWVHrVH0Yfvvt3X+5i8COrzm4iYk33PHBFY
S7SyW9YmWm/Ek1jz5g/AO8itZVzUP71S9NeJURvIn4/etLsXyWiCpSU7ixBYodc/KSpwIl38gAMt
Or7c4q2leStw1bTlW+yRxNtqCt3u6ND8BRG8cXht5AOSCiA40Y4udwAfHOzwotoPU24uRGSXC/IT
rCUZNxeYqLhLaSBoVvuEG+EgO4B7bfqmWwBCUu1Li8z20E5ccclg4Ue1YAJpESHGTTqySBGRMGVQ
akbFPEV07WNARA3CgPrGVeqbonBq0KQfzITCKe+i9pzMWvASvNODyIM9MlV2iwwBJxraG7vLYUzV
XQsRpWi2JDg/M9upXiNZYH4dOm3niclaoTCGHuORSJpqcMGLbmh3JBKA5U0bIhWgu2bFreujLGlv
tMmjJa315RbpADkPOhzT0mU+LINyXwc+B4suu2TFeCeHxtpMDBStyjdXHDBuZe+zzKQP+oT0KUWw
yb5lY03pHW1tohMnOUe7sfKLUQd3+GUZzLX5FUvzHeGFBWoishOiSwqpakE7ECSDhJCBseDqlz5V
f0dGmqm/t4gDuPIbuFpcWyw3RuMR2aUj47Lqd783Eqbw57Br5428GzfKF+SV1Chkk7okydGzqg0+
CrWtuf6ixMf6pyckYVITMPpiTtg/ByMY96TGfNdOxEj2cGLAmHG5Z92CyNIvL5y+xti2b4VOu8aN
yEFvOQVgDjibqHx3jLhASIWsATrQZdyR2oMq3wY4Nksx+S8Bbl5ZMygth1tjdHDCm+YPWfnimIba
TRbX+2aAYp3ooIYI4l0YXmld8Hm+c0WkTGSJmymQl1FsO7oRg/GniuAIBVqXNLa+g542tlNzspJi
3zfkvzQOw4SQKKk0r54iBvqyxELpYEhjnENWigACp2TyI0sw8HPyfhpzpA8Dih6wV6O56apRnlTR
rKDOPtYltJLYy5s1OB/I6qF5tHSskxrx8ZbmvrsIcl4S/f9xd2bNbSPrlv0v/dyowJQJIKJvRzTn
UZRk2ZL1gpBtGfM849f3Sri65Kp7Ttzo1/sCgyRAwSQBZH7f3mu/Foz8Me6EzWGq8m5HiLNxmGe6
pJS5/EN1VJiBtAQXlDjP7lA8TQhHt77XjM8DfN+RtLvIxzGRma9D4QsyZMPPRo8DGhxNcqgd+ExR
ZAavBiYKOWbZzcmCA3W+FV+Eu5lqMt6il56h5DX2SAPVBGYMgu9IdQXj5NaXmWjZEkzfGvvJKiPB
ZVtZGih7V7UGzUeNa+QuqwwsLz73ozI/Bb48TWFlUCQd6105kt5t85fKbpLrcizeyTfudoX8MZRw
X7LSDglRxVhjgMmJK7h5FZ8Y7WMrwPGHsAELyEwYU4HoQoDTIUyLrEu/1KjOdI+4tV8nDm7n98RQ
287wI5NhfdIyfXqQrfOAeXDnVmO1s2t690J2qtgxQHEg1Mqdznpodg+TWdymrj75MdvVyVFSyzzY
uXv0ZzFv5GCSvJqh0Q6y6SiaclfCLz8ZQ/eMLomsXROlTE/24Og89XPxGbzTJxmjmsaIGCQSxcGQ
HYNeT+7LXkvuY4aDGMm9T0HZ62dERVdwCP0d6WJcgqV2o7YlS7ypLXJswg03uhMdnVBxQ5jZnSnw
5y858ssSCRkxRC7I4eqe4TXaudA6ulpg3GmJjti95F7FDD4RlomK3dvWwtchDAUMfCsF8EhBU9sl
owu4u5AZEGYRsbEStdJfZki4dR2MTHlHwv0NeAW8m0M9ITKTafXQk0eHU7t66b4TatCDi5CvwhMR
E3E008CIP02EUAAKIbg2GcutpnwuncmdvJAIlCFMjfM2GSi+V5PXn9wZJlMWIzARk/lQG3g+8oiO
MzIeHD79nryy24Sp0/ee8Ll1FEIQptXgFWgj0m9MgbMkGiA4gAxAZ8NTHR9JcCkJPCTZtQrtz4HS
Z5Qd14zEOscOQy99uswaFc8qLqiWQvegyJhSTeFSFwo10fCS+joh3WiChxZX5KqJwnlPuvF1pveO
Zg+aEQ5jynAAuWiC47v4FsPX3TghCPsRWNJscIUuDGSMg/etJ8RoG8/Tkyz4oQTWAAYAdredmO8p
LTlSFyk/hpr8IuKfXWy9w06/lJC4tiM22i2E64D/TI/pNaqZl8a0RQfSzsBdHCfAPtkcVMRvfyFI
MTu1VvvFKY3+NApxiwz0kNAErJuXkUs8+D9UV3xl50I7VpjuN+OQgOdIim0lHg2D62gz+J/d2X0c
fZBiU6Cbl9JFWQgSh8lun26Muvg+Q31bkxYdHHrHNdY5uPpygCwMCWDdeFAUo2586w25MfoSO4vz
NjqdWDfpG1DTg0si4ip1+IwdilubvrMq9A4IUWnqWmsii8Sm0OK7PguVnm3e1v3N1f0HPkFgNP69
CM1q3yftoe/wGA0zlb3AAEY7gjYNxv6eQPAC+I47MagmuMxLiG2rh6MxW3fTVDh7x+3eteQZf/s6
J6tlV0vrbk7GaNvNxYYmSgS+4qE0Qvgd8PYdJpQ4+t0x0jZeKvmr4h72QvgyzvWwpVZCqhRuWEY7
Tbav84FZ4jzs2qi8i8f5h1agmNOn4Qf/IYFsqNP2Yf1IQvUjdPQ5GD7j8NgJ6ZZX2Yo7gRZ6SgSq
LJtJrPD9xyRziMtjpos1DFFHXA0bk+g1fj5XWdU3qrHVxscjYiBkdSutWRnWWK4t5UEPaS1lcbw1
Iy89dlHz7Lvu1u7tAQwfX9DMmGRDg2Pf9iWaopz6e4jhvPDnfUa8yM7Fx+NNTsBkH85FnHF1LfAD
G7JytxRzVrEj3VVb1cNBQ5NE7Gl164vwZaAxtY2iV8gXABhz55b64gHXz4W4wseuAhBU2OlVBLQp
DJOiTpcFT974HToVuvDJpO8CNNJImQGiQW43lifzTWlwvhHBegZi0bVW+ZKEkzirZiFjV0SoXTP0
24LRMICBeodEqt3Xut5tLOibm9AZjP3okmQgQ3JeHYek+zYkZAlQ6o5CiUvSPalEfji9NG57LXIl
Nshg8RMssSJm7BRExgHV+bCyx5EWU1qc4ec28N8QJBoGFP0M2x8OjmA9xkQMhXnz2qGoIKyD/KPU
+VxTgsWqR8LPxJ3FJSZ+GL2VXuZv6tUIohnyilulkUYrx61GCntgfIk5cglTsEQa2w1yZ9s1AsDh
YWybL7ppbDFGPRVtP1zS0nzSDxAAuZPXCC4KSnSJlx+7uFnHjXz0omx8QvO8NaDLIATPSXiqwl3g
ZjCFsQ2TDkb3X/aEemmtoW3ymAPEj3udIaZs1RDYBEGW+z1RmmUE5lNCYMiCt4rJNZAEqPBE7qSd
cHft2H8aDQZJgWfrUE2B4Bi6JNO2EfXaSGICOW16hE1CZZzKsfradJiyFPS3FFPm+yToroSY9zs/
IofcND8J2jr417itFX5+9cMm3I9UhI8Rw65McURoxWCKBpydFDfdgWeJMZupRzpfTH88J3wna+EO
OzcIMxCuwxvBO+1KAEHYNO5YHHu3OOLs3CSWu8VjUe5srTLXFrm0Dc6cDaUkzU2cTeTNsHm/+sn4
3JHdubWgDDImQk0p61MadpK73Bnk3jWcEDoTPunv1Vm7tp2Wlt+ogxWO/Vubize94WsQkQbYgUnD
BM5xXYtd0SO5mHSCc+ptktTdHalrIVm3+P/qt9FIdPhjY7pN7KQ+m3pw62K8zK6fvtsTOZS2Pv5A
AYPtdF5Z2DH2acAc2Sr77kFqh5Im6KEwYYLERnqIR3vdIz5BEA+lERDyOtEsohSlTldxIoC8dx51
W+wjRlybsItitsaSB/wTgaZob6gDoqPpRwy+3WnTUj9H1cWYpPqEMZzSTZgfrLY9d5aLF7wjHWkM
OU/MEppknsbbuODIHFNL6NLNBHo21V5Wn7s5nzZwFFbceeN9MjVXvQHDnonPZG+gQo3bvSRyt3co
GhFCB1nJeSO8FSvqt3aSL5AzqlVk054bIuMxzWK5FRN1ES+S30I3BTwekYnUFbSgUoWxGTepsnKn
giF7xWzEKbLPzchNNr6aWPtdQ1u3QaMfOm8+prBBcjpzjLTyWbwl8ThtNW4SpzjNoXa1o035K78S
n8P0kvOJsN78JUnKdZnHP3KBw2sIlIlsIqeaQeDI7aqh9omeOjkWDBe/TNW1QbX9SgLMQCdTR7dw
ZCzmsU7U1SiKK2Xsi01x/QBPJveKB6szm4vZFrD0+A/g+09InbeYfHojzH/HcQ9Fx8+JYRc156nE
c6dF1aqoTXAko3HUIhW99BOnmX3Wv+fMTzc6jaejKFFCyAxmY5Sl4D6R8q/I29kFoagvYYWZ0zB+
RjTlYO51T4YOVG6Qzktnd0RaSePeUPQWqnMwTQOKwVYnXrLAntd+wKCBknm9HQeQuWMvXuC97ypU
3JA+tlOYc5MaxNfMgBecmg+jdxe1ufnMfYL/d4wXIbIAeEFNpabimtsATxuqgWLY2m2FbHnaAwQl
kYpg542BJB2EGRcy+sozphbrS9sTE47BdtbrdD+N3UMku2w/gA50Gv+SahDTbAwaqO55orzHDAMM
pm57mG2KfF9Hz06JX6/NPtdjdmupD+/ywd/l3Ga2oSKQBrLFVxrjIamqT7Cs7yciH9deGjI6TR8n
6V77Kv/aOi6sZ2S2yM6adZtAYJXE2WmmHA9iQmLSlinWGIIH/JK2N+6HZOPU3xsCkEFHrxmGn0SD
C0Mihu+nWXvoR3A3Qel9Rj2WbMbC2okWXwe8W+zzgN+Jam6AKSUeA6wMI5NfOdxTIR7TrmEo5K3x
3l5JeTCUADvkzCODT9O57k0CzCfBqoRcMVg1BUXljmtqT1ds3TrFt54bPkFfmO01LwLNQHnXNvPn
hOsiNW3/ZgUI9IlYmg5UDZoavXBY5QepAPCJpJ4hPZeBfXw0Cu1E0MFNB5NGEBgpb1MlvAfPz3YQ
c75lYV/B+gFuWGc912U+bqum3GQyUSd1UGs2ZShDFDmxc+cxgAIuA+GxLMvN5JbVego5BSeyYPO4
PBaOJzboLbgSCO3aVNm7D6gDuqg56l/rcL4SJDsiTnkU3dSfawf6kJYah5rO2ZoOm1xzbdtGFj6n
gIi5Q9rTbaaAG/cghQU8VXIE172MxV3Y9ogUqKNxS2UCBzoZwSNDiJGfZdamW6hnzMZgAJxnGmDT
GD+Weca8q/E/m82bUWt/CmzSFBrGjN1600R9tQltBiv0yIFMA3/alKqnn0fRMbLTbqvHxvs8Zck2
sJT2R+WMYBtekZQBobtsxTGrw7sq1eQORRTQkFqvn1IPqD8mKJOGNL+XWtfMU49AIBj95KQrVSgm
OO4gbbSDLR4ehdeuK7sEwdb1xVqrKM6NwP6iT45hzMeu9B8t8hx2i4SDlEb8so15EO5YMT00qckr
MQV3ghuRT2KHe/WEzbLfL1Q2zrArpWeKK2351JA9cuqn1jiEOggvapeICRuMcxTAV0076Kda4CkI
/QD3DofjS4eaJA83SfxpqPXyRO8GaJkztQB/lZxqVnqwqG8fKXZXO63Eo6SZ8Nr03scg0s/IrAF0
ZShRQNNvNNE9EFoGToNBAMG866rCQqJ76tTEK7wBXIn7Dwb+2lZhEUFuCmJ+qhsBfOh09Oh76RaH
YeDkkNDI1mkYkdwyNdXW8370DVEBEz1wacjDEEcUJhvolwk/xCbLHjvuw+mqVaIRknu7E7FSb4We
mVvfDUWKOYaIFESa24DAhBmDDC0aIlf0zl1lmNONtVEH9t4RxQEOIWkQs/ZqUIGgvZI/yESIjWeg
B+a0vSLsiul0mq+5CpGgT8SiGoqjwqeWIb4eO2AM45mzoZxdDLyEu5HmY6KX7hYLIK0wkg6WRZWE
J064cT8ryh8m7RfiwT+FcrrDbHIeJuraXYC2OjJ2QBXpzylIv6L1W2D7YVB+np03yw364yIJSj0b
uiMC+9IWxwT0f6Ch5Y9VGkCicgFslRCAJglvdElqQKXyAwLm59DUIfZMKl3AVjkDaCG+WCbJA/Ax
6XSTRRAvqQQqnyDj/0JmHQ52i+wCalJKKxNO8ltqkm3gq5SDUCnv24DkA7Mt35jiPrsqE2EiHIEb
YLSy9W46QdOZT67KUKgIU0AaBQovcx49pgOCGUkG2Y7ivA9UjqrmNKVnKs/VTlBmrIFsGZ+asfgy
qwSHgSgHqTIdSM1FT5S+LcogAEnImJSWaVJZEHbsPTBxYPAEF06lRRQqN6IgQELzSJKY9V1OsARq
LNKjZ2z0eMRvgUqfKFUOBV1m+wQLzFcJFWBZdrrgTOi4RdPeMsgUUnkWAtBwbaEaUWeVoVIvBpV/
gdnsrNn+vaWSMZaf5aJqWhYzbj5JkAZJjUx/tQdHJWxQEddV+Fa2MwH+pCqHg0HH86CSObj1BLtJ
pXVoYIxBMOv7oSHJoyPSg4bNhcs2wiN1tLXK/ajUL0VXWSC2SgXRVT7IqJJCEs6A0MBtoVWkiAzE
ibRLsIijbjEDYSNCpY5UBeY9S7v6Ko/E4pok++wxVUklxhJakqr8Elha714+cJ+DZ7+aLJrOUCB2
vaSopvJPgJPy6yYSJQk45AWu3Kq8FJPgFF3S/BlsYgPAvu4rpDREmsHKZzxFYQ4Jud8xvCSKBXWh
ymWpCWihQM59n8iWQGW3LCdgYHFJ0ADDblyNYrXKegl6dZEjygleyRZJSEooTGeIbt1Mo7ejJvbY
q+QYryeq1ax2ZIJAfVXRnNImQ3TjqMyZRV/839X0j4IZi/6/F1D/n/Tt21v2N/30r13+lE+79h8u
N3KdoQgyPsNVhvvhvWn/439orvuHjWXfcgzXlOg23N/k0+IPXXcEwAHdsqV0POdDPq3/wQXE8tBj
S0US+v8z/Bv/iXNGNQhfoYHln6BQSx3D7yie2EB92Fg2v8+MDqHpjlDNgMFo0VAcKJBheGAcx8nB
PRBtxphiUJ+hR/xXRoJ/dRiOZ0E9cNGoYvv9+2EA72DiMtMxI96enmtquufW7745jf7DQzFKiAZR
cU2pbbvEJeFVp9sXmqN1+O2r+1d+hn/SD/hQif2woCxAd5W24Kv//dOAyxDjGLL8g17bJFynALcm
QzOPmr+2euc4DMVLIv17GXkvKYIUWCTtugRbhDcx1xBA9IRDRnm1/S8OC3k1f/hv1CgBJ0sadLQA
M1iOrj6/72+PiP2ULeR/kqIrKsOBJI+km8q2DsvSJmwcwL17yRxQwQSjj8T+htqpnlEJO9NI1m1s
0v+rmk4xuGWxFaDuiHsLTn1ZeBdjTOuL4+yT0XcvjYlqSHjZ/VCQajv9tSCcud4wnUw2JRHp23wg
4WHBks+gZk6Rhp6oysoztd0Rz4dGtAFsHGK09Xe0ZfJEjy54hGWNPnMc9uisYb3N5HhRYP3p+S64
LavRyVpAxNM2B6dKr75BVRArFFOTOmnx6TY/eupbYh6wfutdftXj+ZNL+sZOm777gZL2xcVuhLMX
nPyemyXDiYLaWH+GiWq43Gn6ft3Szd5VWnXnxD88uJZ2PIRn0kq9vVe1FDqqdCLGeXjyKV7RhiQq
siF1XIMIbJr5JdVtyXwxhi7rHFwMcpciAr9UgzqUPZlV2G1ITkBL6KfAsg1CHjisJPs5VVRdGCYy
+g2991Z9IUSIXYfoORNy2o9tl23mAMehVKORmfyYobGx5VntJmrd/dDDTgVX9Z5nZKmBMCUcqPrp
5PN94QX3FVoKCAkm6SvVQ/wJqci3wUHb2vR5TV6Mt6mLrr0lqCHmMgLX0HtoAARUaUbiawdDXJDZ
+0YLtZVUUzLNhvNXm/ezXx+cPIGW4SEWxtqB7gPdEX7XfdAzJClDqrzZ8Jk8PYjiU0V82hikp3Ks
viHD2fnOvTE7r4Eza7uSNhEsJv/ZG6OUouvIaN/SH9qxvSPR5J3ED3sFfSJmUjYDfLZGxEdDHxIs
+tUoP0VGxsiRtvAt1r8F0CeY7W4cd17pIZRO5Cl4AJPhnTTQtSgprTaNZ5DLB3sqLpHlUZRn4puP
V8azDSW7zroH4TNv0jrkVzFR+kMjRBlafkfKD8Q0Ru1MtvvPFLvROjFoW6Wdhj5GUuNlopXtjTRo
d1YUOLArSnHN/frCCNGHpUtQs6ooH4j6AytlCRrnNmNuwcLWHMbby6oeYzH5WGRtKDbMfZg9qBeg
wn2Dj0m2hPJKIAW/yaARuzpA9bc81Qe1yYhPPV4WBJp8JmE6/W2T5flE7b/s8bHv8tzHw2WtFuO8
jzVxWBDRORTFeT2M9jMRyuSkKmx0N80s1Jptzs7WntJn4J6AfVvlqAAOXTTnjw2NgekgsFS5WV5e
FvAVQ8a/anN+Ml6iPtJ6nWs0V5Ydfz35a7lsBYIJCOlgYRtVOzGFJdn0r8UswRQMlHk5pN+OBOEy
InhSm9pGJ0ewMkinV/t8HJsbUHhF3qoOYXkWwSUHv7y9szy7rFbL4XIJyUluYXAuoZOI2HvvLGxC
EA3gDQcGYs4JbIXNyROIlqzigPyNMHB3fezfNz5jyEH3t1NQIwiqh1OI2DOymx9Zd+v9Kf4ipQm0
SZ5yCtOMcucv4Hh/tuNwKtMiA5gFyYmc63ZLAEp2sGbijTgv9KPGhR3AfuDepXV98PXg0dYkNTjA
7aveiR9ji765tG5+ons0/NsHMyAUvc+7VzLkqblQVpVNjaTDS4l9wTu0N1z7Lswn/5Lnr+gOr2NJ
t6uN1RRDQ1Pne+U79QfcvbI+5IQsrwlUJcBNxOk61I1PHvrofdGXd9roh6c5TI+oOucn0yr2vtZ8
b5xpO0e2uaWBBT+MlFEuzxXCVLQ09C5G6i12Ry0OiVfmxYKG9AS7ayoDBLfpBk/50Yf0y+VAb7ZN
CFSuSLMO2TWaq2hyt06UmVx+55smjHdAneJr1d1k2BUbiJLzrqUlGciLjCQCUZmrGerYbbt2vM2A
3AC82/QAXVpSTYcyYlWMylFPb4qBbzRtqAB+nqTB7Sw36x2lKvoT5bkZQ3HvQEwdqH5vTLxvu6j7
UQ/Zuz3P33q9RtVf549aD7LL1LyDl3CrU66HW57qGboDEmt0cBNn+yfjPW/lI0YoVOZLHzL+r5Ie
gpHEvl535ODhHdtKyX1Ur81zmGBJYmLNDJ8LgED82Ab4b5hSI0EBhCbJfKl6k3Ix4SXpvasXOeke
TrEqS6ygBZ61yjiLuvphuOg9pgBqT3WrxvAl8kxrYzqxiiwlltLBkjZE1rPsYPcjKzFcATMnrUZI
aNono7PqfQ8JwjIiiYROfjMz1G94iZS2pdpSJkJ/6aUtbR0aWuM1pee4tov5btZoos8oLYVJJXGg
hrLWY5/MDn4BZmXtGsc6GtiHJmFeyOvbM8Q4EIJgU6KPb+SbTjs9YLxpoww9mMXOMM1z1fXjNphC
BXBMtPuC0cyxH99nR2n20DfvYp9aczu8RoWOWjCg5BIQPBCBNDPCYy/kQ5QQEOKU4oJUapM4+Wcf
bBujufpJCgyAjy7URfLISQ2BmqTV5hu0l4MV5tlWQ+C5itzwxYqYB+ouiUREW2y98hbPRPBUfYH3
gBvUqLB7FRgszUwvmDDv9ZDgNTE/9tJ6nLL+ZfAtd+2443gOCRLU6JitTXnPyO+YiKBZz6RDaBE6
WxmQ+WTY2U4SAqAsTT8pevHbMs8UansVw+2RNFzuyWB9HSs4R6FXfrdzhJeDU0HVgxy7qqBnNkn0
afCAXXh9b226fe5cpQXlI25s7lBIe7rR29JvI2j2qGftycRq4TrVfSOpVNDpoPiUIIUdrrrtfKkT
Lk3EZlDKPVX4x7lqT/djFPBBw47062YrjP6pcGH0Q6wiuyVAvuhq3qPju1xdwtAi07Lbjo7gJlyj
VhYF0Cenf471XpC/jceLCi0nB+XkpNq1qm1SWdFFyuzEhBzTWnQIx+kiW0zGQtMvuQJVz313rudH
c0bL75qo4QK/fC0tbGedTQ8UsiYMBdg/89mNoOpFfnjV9fRpiuW7O+pv00gDy/+shRL4cX0nGNKG
cUFwKpAfP8bP4rk/8iF7LkqqazpopvPUFXCRMtyIVuCld04K8wht75jdpRWepSifmE2pV5bnfr1s
gOPd0x8jp7N8qrjJUAM2X5atoBuDyOxQP0/c/u80BjF7E33lqjVdipC+oe3iJMvv4LARx0a7aCYn
5M4sxbY1tWxLAiFla/TPsxJbraIazVhByMbGqTwMlpXfIA+p6TXqP51DX1TTxQoqB2ZT/ljbPqCg
xrlarQmZxVBwnNkYdw4WVzgHgGpmbmm+Xo5XAxKo4/A/VEdCo4xUzIbI2k46fHxIksjyhKJezz3i
LIFGIfpJoEF+I8ybxYh81O77tyEkwg3bWcoXP5WU4kYf3ulkweYnkJ1/CwwlrdlmV680300PoI2m
ja9aSavN9AG8Wv4lbkf3iMXnvokiuc9z6vMi2VTm3N25GZRH3Sp/apq8JY41Qp8IbgPWUG56rXVn
BGRc+ml6/aYTnMguxZHQt6NZ9N2JHIcruRLNXTDqDyI19aOTNdmlxKwSulrDvkB6QvUlllkW74KU
pCrdBHwyNca0daFbrEvRH6caGXCGCVgb5bmzK480n7K7SxqgbQonkPvJHeJKxMFT9S0qgpNl++3Z
Q4V58sb50e9wHNija58MrIxBlvwMJcfoJUQjYeZwQRiDeBPF3SCSq9FPaggunquc676g3WiYFFtb
56sr+FbSGsEUM47+zqz1Y09fkPsSgBY3v6WJ4WNFq2tSInN/M8+V4N6vbSsDfDJNdZDrU3hECz3c
kec4IIMc3ge3sXeZErHLGb8vWlhxiIeAyVDLyMV2CHvQyY8jAiX65gX4qCPfTS6YQTawa8qjb84/
3GK8F943Wv1Lxvuy6FVhH7sX9edltemMGS6setbCSM1NihldWJ1KVVZc1uJQIjT7eLw8aZf1kgTD
luHyOhP5P7dfXv/nkw3F8MSa6cp2xbBulXFUKgvpshaZuGT/7cNlk1rtsax97Lvs9vFwWft4K9ee
uFalNC2Xd17egOu30FrUgZqO0FBHN76sfSz+7XNubncMGv/FfhUX/kiCNvRttFAfb+WYcYUwTu2x
LLIK0Myy9uu9Pv5UhCTizy3RCZJ3ZMOPWrW6Q6SN2v231/FpAsJZnk1c2f95RMvj5f26rnuly08T
X68hKRXqbyaV4EK9rKY9mPLA/JzShViZfnwD55Uy8LTSZymQ8BeBQRAaqJiWjv7aZIp3jIMGg2qC
ThvVlb+purTdJkF2H8bBQ0TO3aqe+VV3KWlmMis2tV1kVxwtNdbyrNlVKB6ubtagJA8boirVQ8IQ
0muk0X3XQjHuBhV2ZDTWl1jHOzFbTKVT4QMaJy0CNY3sDhGJKkfXda2Lg32ArvAnB8FIaMeHDtv1
JSai8FKGdbjWLe5hRijX89D0xJvot9gBpcewaKovJG7jVtLNcDd5kJ/n4jL1p89MxOdLDzDmsqy5
tckgofC406oXDLXILRensw8Iuor+3CyYjVklftS7xFCKZDoXJUcyi6/01XMs+Vib5ok5QZNQFi8t
f+MSqbrV22BdW1I17vzg0qqFQe2ClAJBRFhFuv1AAmBKnLh2NZmp0K2qrLMZ3NOUGPmMeEOm89xe
5mK8cDUdLyLInipop1yX2aIOtOGSwJVCjgbUpkmRwWtOSdK3m1JhGKMvDo20Ky2llLEbrn3Pzr+H
njB39NvxmjXVwQ3tX6QYrW8PfsUEb05lsiq8ONuTzfGG1bnYtXH0Unsy2gduoV/0lICZZW1ZICTX
L57Q57WZQpUBc7aj9qNZfAX9nJjFZtmKRm++ozJD+PJf1BphGQcE6A7UZOc7gDP74oi6PuVBu9XU
oyUWi/kFdUpbgbf+ei4kRXaFkqLpB7qzjHpj/EOX5Ye1rLk9+IJY0G7qDHNi4NhelB34QKPYgtjf
Wvskjp9nzzbLDXqwBCIo7XTrsrwuh9K6uO2hDlMGfUQWULMl3FQvZvQXzCgV0ErTR4JGheYw1HL9
i4lT9rKspQGNRdBw+dbLymuUXRzkb4eoE1q1sYSWb+nVPqNmOtXANLdmNUwrkfTJZYn3spz2K7h2
zx6N3fJsgIIBfVlGhadw44vz15bL5svCcc+x7J5sPJ44wuEGWD0Z9rRjekbTfFkhqZ30bfkMSR+Y
L8sCxHqxplMGD4FEFOJp4vNCAV8WGrAmGJCKCv5rVYNdrWbtdK60mZYYL3RqlwIJ2t82XF5a3m15
fXno6DS8rcTC46P2+Xjh468uz3089NrKwi7DkPfjuY8/WloNvfPumViVlhxekgt+O/QykEwBbHzO
H8f38Rc/Dq9ajjztqZz59ALWyysDPzjPjiFAq//hx9/+x+H94+Gy8T8OY9l32Q4M/fe0q641Hf99
YKeAvdHJaKJMPiWdc3GHEHJt3eKHwH5OtLeDc7W0XorU1u7i2syJAaQ8ySidMApazFcvTHYDft07
v/DwJ4zf9VqDZZ94nA21QBAkUhDsNEovFB/vAzHLA6P6cGrnWxA/N46+T6lZbM06+W4yzt260vO4
SDHTJUrRX1mcneRUd6sScJ6aW4av2A9BCTsrpBvudhjG+WRHYMIyYiRraRp7u3O/+oBErrJLX0Lm
NXuqG0xHrRF2lesoM+uMDaNhOCiI/Nxpxn0w4zJEpv6K7t997sO3sg13ZT0aN6B0Wd2j56v7h7zn
OovNtAMORZmbvjqyuzz5GmrclpEEDBe7opA0dNb3zm4wZ6c2oAqVLBUrPsQY37V2/7Xx3XvYBsRk
07ILk+YcG8/M08Q5ndLtzHe05Xrub0nhoKSKX+Nc4Z7RutCDdgZGsogR3BChTgNgRMA7kRqJa5jO
IFh0LKo4iOxv5DgjvNCHY84p+GgWiaCCHmb0p+tk7+mF2JRDcxsx9K/zgggRi3qPYTeYQABewD7X
vw1V80rmmIGAhonFbFu7qHyZCcf7hHF/73qm3PEjuQ4YiFHlxvd9BebBqceb1pMrNVHQ4VQmDu4w
jzbJjggXu1bWD7pHlEeCKL3rtfzgp/5wFgiuhuimtbLZx7p/KjxbXkai58iRxksssq68a19jX7qX
oZ/Kp9aLTi3ly2NBOtuqy31CAfNO7EJSTddGWUhUFUyXisxGIU8WcN+X4tGIg11et3LVF/I6aINx
9XV/H5eZdUKPh7DPD91zFQ3vIHOmPQs8elM6HcZ26LbUzhAhePO89zNTWzV+hzFIBGQe9T1GmlCD
dThMWz3T23WM/3cXqvzkRW0F8uCuc4fuKHNSXfsOBY7oSpOWb/zTxmN8g94BE49fFJU2iyLfsE+n
oNt5+Fh3YaqJbZeq4FWxikfSiBNXmMeKzOcEHfGvttx/114teHT6Zv++V7su0qJ++1H8jc6+7PNn
s9bQAa3bkOU8YUlIrr+xrgzd+0Onk+5YfJ7C8nT+0v+jsxt/8EVIgrYt3aN5qRrGH6wrzzPgZpEL
IWj0gsH63//rb3i15h+Pf8e9cRh/bwPqruOSyul5SGMtYf+nhAfcgKXua7N2po+B3QEkzmloUtDX
f639eg5LVKqybJkKDcv6stV/em30W5yrEyrY315X77c8XBZccaqT6Qa46gfvvoXpOG+bIX0Ie6fd
5Sr1OVk4S03TUOkFzbBenkQzmZ+WBVGsDOh+bVTncTKvl6eXrVK1/8emv73dxzYfLy9ro8Zoue6G
r6onpaSZf77BP/7qYBOK+tvL/+r9fh1Zozk6VeiRBF31Zsv75EbzDPnEQz7fHumA9vvGzxnwzcCY
aAYmoGATUJSc9jy7LBzZ/O1xUog/X5lDfWVoIjguey8bp72B2etpWf/Y8OPNPrb8tbn6s7/9gX/1
8j+eC/LC3TWJvIb0RDrJtPvjnZY12t9XR6/kLlSx3iM1MrgxanVZ0Jf6c215aGJepZjbIahbHncW
uJCZANZfX+XHt/iPL/XXZ7l8/25gzpsJGOaqlaWc17XtlqdJ/dRim4JqMUIcjUNI7grAXBHNR2g2
gAf914bLc8suv/ZbftKm0Kyd0Rp3y+8UIxk7Ly9nhnGurDDZL4/SQbpIorjO/7bvsmoO9r3snGG3
PPp1cqgjWh7+elP1kPI1tt+7BbfKoILK2gd5NRqM/tjh3VQyO7o+9OgyBTpbAKsLFHV5aDsuNT3N
KtaREhs5RRrWJE2y2qIuLDDYHo2QDL2WXLBVoqLQl0WHFR8P64A7zO+ig0MDfnk++msLPfG5M9X6
vsbZfkLui5jcU3FuH48tIJBbJlxfTSVfXBb/l7vzWI4c2bbsF+Ea4NDTQCgGRVIkI8UExhSE1hpf
38udeSuyWNX57PWwB4QBiGBAOVwc32dtx+bmqzX85+uTIRdqM1+XT+uCOM+T3yAMG9R+aR1nW75M
DOZZekk8HvzWPeo2ivRRTsZFxN1RGFxWzeQBBAWvx0JvBIwFn8ZSS1qoVU9ywiZY/Vd2ce9Evo3X
lH6rLgwVE4dQq549kIeWAzULKrADpIS5oviguRGEoNQ5ppb0Grqcvmtg5yQanXi5LLu1vB29VICq
TbXARurXZgb1y+tiDzQwysveZcIYM2ILiSfDJXSfDEX269I9qLuQokY9qTV1NPTtdAEsN1Cs18VP
ECWuIJnoEDSo0pma2tDXmEjzaVi17R7lBBhQbKGFS1oiyuk6qbXNknbYvL6dl7Ei5sOk3gH+iuew
Oin1TPCwkD6dAmEG56me0OVZkclej+UpD1cq+SwHO4qv0v5tM5fnvKSVFrRhZZFFLjZFgtA1kkUO
C9yzD35kP1kro3swYasGdFh9ptYsA0yOlefHS/hGrflzTc9Oa7r21EjFm2EOP7x+QpSsIlxmpmEE
cImHlWv6ZHhZvbdHyLPaaOLMpVZDwp4nteZ1RUJhim6I/SDjk4i5rI9mbozU33lyEZG1unHk7LLt
R591ojWgUFiotcsm6A6yVoCfql3DEH3xxtnZxdVAkVAsZC8vwj1krNvhLzxyHPXiQIjsOGfep9oi
inGJfb2Phc0AeDdiBg1xuUJ12SStoAFRoby6NwRzJzcq0Hi5SrWprlfFKol/72evDQ9JbhAqtaDn
qitXl+tqI8XQVku1A+o63P9JHFN5iwYZ2Bqwzdz9Vl5V6ajwsAAKT6/URBGKB5p6g+XCJ0mwiE0D
jxD5UsuFZRV3DfGVvWDm+5RKDuNlEa3IuPGgXsEuccjKa6Z9o4/3qVQeTh3JIgDrsfaVm6leMUWl
tm24iUwaICv2VYdgUJPwcoGDbk2xacZ9nnRonkfT39air7ewviC+MKfE7CP2fmlBml5bl/NJ7WO4
9lVyu/diYESuFk6erZu+0g0yk+k7m2QRETmhdZyjqj2pNRcRMNPWWTtfte6TMcFVdEvPIeKIPJeI
PZnjtHvdyZeLcWb6yNchT0Zk+/MayXivKuBv21aDxX2JDHMTR5g6qtCyevwqqKwWKykCJKMvEwlk
jW8H0eoaRJgkZs+U5bnXdEar2K74fZXQ4nH7VOFWa5fNvnWMXaUzsiA7CvXWapzUIoqMT/aYjMFa
8bLrsupUCzehPr3sU5vYRaNwUKvqO+rjy6baZ6ZRfMDj51ptWbTQBATlT7+tqr2//c7bqmeQPtlT
7zGHoO3brsGXhvjtjPfzSXSzfaV3D5Ug93oYXAvMXGZuRzzPgsr2GfmWRUb+N+Usl13JXnWZDIlU
tOTOTq2qz6lUPpDKxbx/3jLHLNuTSTYyRA85S7WqdqpFLT9Waxq9ZhoNWdIu/6M2R/Kb7OTtR9RH
aq/6IaRo/CY5SeOm7tAJvG0n8kcuv0RstdmIxCZZkw4K0XT5caX6M2o1Vr1PuTOVa2ozU4KSy7b6
4mXz7eNC9ZvVN9U/5eqNufym+v5l8+3jd0dLL/9DxKI69MAXL1/57Szfvvj2G25D2ksUeiRrIMI/
VQzEaaYnGj21HUJ1wdy0J2Ip96nF8Nea2lw9miL1ZbV2+V+1OYC0OuX2Rm1YETOeb6s6+XFroL4M
mZG9avVt7+V3LoeiRZTUrRxQ+l/HuxxerV2+/NsvXn7r3Sm++5fL9+aEmgJvO8U3VXRMtVjlC/xv
m+aCkwoNvA2Jja8I2bY1srdxWVg207ihvfxQu/QhoXn3Zdfs8pV3m+qD/+s+tPX4NQyZzkwlBzJV
f+Hdb70d5V8/H0Y7DBqnsX6dsayVLueu1jpVSV0uV90MdWmtmcpQ+F+XevmObTA5MDawVCdTwUTf
/kn+urp5k9bzyKHVFXstc56wECJCkg8jkSPZySvG8TaOCnev8nRs2TdzVZdPbV8WbzvbEisKvyGf
9v2XkGHQRqmfVD+ittW/v+1U2zr0JDyJCCp5LqJdT5sk3l1jINv6pz5H9aRrNrZSLfO1HvL9nWW3
Jhb2teuiUMXRZFTN3oyB+5Mxd1t3abrjaOnpdjBI+tNlB1pl8QyqL6kShURM/nvgtS0IREMnJjT4
iDsRtpzUWtwU9tualYwusXQPRh2tj8p78lWvKi2dOoD53gY4pCZ6oF2T4l6eSB6ixZklCTpG9slE
v2y/FVFZ7QSrpwWjQNZRucajiP12D4R41oEUeSd97pfDOHj2aZaLwarqq4TEYiUKJMH7l7ywYD4u
TekztHqpn3q5mFysUbuWCHlU2d+sARuKSwKHWlP7HHoIW9MwmQjzOpDNazPt8CjRaChgKZI6ZgdG
k35eW+gBhWqOPdkSq0W3MnFeVZ90qmCqCDmzqnC+6saoNbVQH+Qkmgd4M5B5LP0W3hYij48dVKlQ
1Y1KBggig/DDJOvnt1W1Vy+Tu4VcmL2iQSO89hlrJFxv1ELGffdlRblV/6Y+UWs2VrsmD6MiKv7b
QgbJf9tUn6p9SWMgBfAxgyzLZjyFkClPWB1AJjfjKVD7Lh+otVneKn/2/Q0x41/PV61dFqMsA+qZ
q31qszdk0Oey/ba2Dg/xugzku6jRgvxB9YH6Z/V/KFvvescy9qtscpVMUqkiL5uaajJjNdjrZOvb
kO3wS1GpvoqQxNqE+uIHv30pNxMSwLHNGBmq+msVdsd5GX5lffmCCcBNZcCzy5yk2zLAiIPJdavt
CDrsRi2GZgrcfvCOrj6jFY8MOh1qMRTEoTaW5W1HfUAbJmuehgjtf6sruV0YGO/V40Byaektp9yE
aaMUBXKIZsjFZXNYLaZ+L9tqTX3H/OuLdajnbzkH/7/GWOGjWn9MiLl96bqX7/HQ/YRi83uk9dd/
/gq1Ov5/mBDwSHoBSI+1wCUtxjX/w0yHhPm7pkqZIRfkv5FW8R+m00k7d0AawyCThgO/Iq2W8R8h
A7e6ixuGb5Bw87+JtJJe87d0C88zXB1XAduwybfQ/Xe+Gr65IL+stZo8kOmusvRt2FogOGpzr3lV
yIwlDsS/RaL/JfXk344odBlCJootiD3/PcEjL63SWmejPk7kV5sj3ab6Gb7/ZI0YyYaY4Pz5cO/z
SeQFciDfRK2H7bQnA82/5ZNIKO7a1lkNwntv5fAbNHc512v24iBK/l8fyoNHa+k2B9Q52t8PxTyb
4VftWh+XLnvN8uw11JLXBAROFn3785HeRcctLooj2dI9lTLwj6fWO/HKnCaW3KE2+TtfOjd3sZMH
wHj+p/tnUObflxCPZgFSPfxkz3hvYR7VekGGHFdlZngpjqYOjrDd1p5zPevk2ziMmDeVd2W08KIr
SC3u6N4ht9utorz981W/d32WV+0IgVrXNwFdvbe/cMfC03p/qo++r+0JCDLFuTwu0Xw2tOU81zM5
pe7PEIv5Px9WXeHvKUnquEx7OExGMP9qyyL2WxHSDLtixqOiCGnZVQoxg0EvaP7pselRrA4aiNTo
Ji3Xc+o14abSkpfWIk0W0hyADTz6Zs/5mDrZx/+X07JMpmhcV0qp371IDnkvdAPK+thbZPFHuX10
XI4G21bakvc/Bv12aKWMKYUMROIl9JL8YcmgHtbD+OSRLrmAh5hwg/vzif3rY7JdnCfw6tGpXv5+
u9YhHZaEuDZU4aY91iOCk5be8LKgipks3giXvBzRf6lF1fwPdcs/kvzUo/rt2O+yxzzPt0bmo2si
uVib40m6GaIMBzlpl9HO55msdETZ83FynG9J8ly2Yf8/lJZ/qW+osi9X/+6pTFkRE2XgDNDmZhKP
dnbmFHQ6KcwpVcKfb7XQjX/ebZIuPakLcFHHCPdd4axC0rOLqi6OlV7v3QZP7Cp7nfQ1k2gcZrDJ
6GnKLcj856EHTrLEWh/k2B/Q7z/2YOI2g75ce/wPM77XfkjZga54mid/X3f6uYYu5WfjXaQPj2Rw
PGITDl3l00wF5yfpC5wBE83PfF7zvV9WN7jHDk4BZq3id+T3Bxmng08rpupApu8TIYWgZsoe9OpN
VK7XjNYwj8r4kt0P+sYc7sq1bRDyGJQVO6hCksbkCzWjK7Is52oUThCDe84NYs6xCSlZ98tbV9oL
aJZRwcR7mbr5PoHOqkXmKazmq8rnHEsdSVpW3veuTL6KSy0AAECuSJxdFU10XELk+el67hv9SBJL
NqQvuatfZ2YEHtnfJxYi8xpWlvDT1wITj0qkr7I8CZ8ibEgDrKR8MO3uuyerYnln9AyPwVh0+3oC
zzaL7xomzwAU4lcnBjHsurfMI4abiesysFCZSJ/J+2FnAxlvuZ+q8ugdJPMtvBaMzyCxLwWwi/ls
tdwgQY03+YQ4pmV5NBKPhz28TDJ1x8N4TaREC0eY6KFLOZiwMYOmNzMUdXksFRSVpSDCGlKBydsf
As4DiboTlfYRkiJ3sipeW6SDfhu/9i6sUewYN9ZSaBiL6NfhWH/3Y0B4M5eqTVQ99qqfidzdkUI0
exhW2t50jifaCbFO+KJQL9awfLGcqCucgkOLM8GB+mE2PQrseva98dH3sYrHtwySKv/vd/7uIeuQ
8Dl19OLb3IIybLZl8qMZ52sIWS/yEMwEPsaTLGiYzsnjJUvzFSXfxtfyF3PVyQXhTtH5uZtrh0w8
/axNWJdYeHpX2YuBZ+Yok9bM+dwQ1USCv/Gq6MGsBOK91nhMPRA7ek+ZIv8JIM/wkBUVP47eKVhw
BEJfESJFhzRZ6tXGByGLJAtNCt2LlTMKyrjfN7V03WjSlzSLMVFYGrLdxp9ewuGETANsHX85NNld
9bMwdsa9DfkKAqxz4r26UWfvZlzfbIyPst1NGxQuyYuAc702DZ4jvCMLGqnehdBk5GVAsi9waf0s
i/IkG2emL+8gDCHZDAtYbDybhDb2YIFkF+F4Ntu03nct3OksXZ4NVJ431sy5DdC5WDDZkr1iRq7s
J2fKB2mOkZl+UMWRXNdXvC8IqhaUAwgNn00RPbhAiAL8pRE2yqrES/LXyZnPfs67UiEtJCbXTWcz
pp0CMEw+UNh4W21d9lEFhc7x45d+pB9hZfi5OWjAlwV3Q/qEqtoaZVMfD4L8PYpQTdL/POcA9frl
bMgHFWCo/D1cN2PiPugr8e/BHR6DIYtfXegKUI+o+vo2Ih0me3bb7EVrrGOT9F+JnI5IUqaR4mJE
2YsHAWaj6/PBGWiy/Iku8Mxc3mZqNPOgvuAPh6iZeMnc8ezJC+0h6Aezw6mbJoeCK4JEeMBXVTPv
OviCEpcKjfUGYmCFj2LrkoW6tvO13kJHzPzwVh+4Nz6zUodJZxZs3M2tC+wY6Md+ggTIiDpK9iRq
3DJdWGHbIs5OLt8up0L5xHk7/UDKq1Q+KWFTC6x4wyyNvyPmsa0aTFHC29WObMSp3Jja88YduCav
stBPiq7EWhv1udlcuT21aFfLZrLCo1XTOayjkwmxNMkhdbQ9foNeIPruFtIuEH8yhbDosp7iEfS7
Bnp4l9fp8xyNTAmWVrHzc25cbui7FFwDhZN7he/GGYqyt1UFUnVenCF9lc0BMwivduQcUXOSlbyc
MZ6F3drrP5pQf0rjMhh142EKZT5KCj0flBDKqD54e0RL/2nwi8NcRDiAUQKHYqq23gl0pIdilAJV
puUL5sXLzsiZN+qWbL80+KHI7F3SF6tdtQw/Bwxpd3blPDWknmC9BHLJN8t9glPjBr6QswFG1jG7
1j43A3ck6qA5N8VN72vutm2Mb86AaVW4EsI0yIwjbUs0AYlrYqtPlHkz0g6Ng+UTTC2MiYW2Uw7b
Sb2SXYZBw6Y1o5M7cfK2xntIosR2jHDAHVIIm3VVb8Wy4udDzp6ud8uWuATS6tK/SsrS3MQ9DCJS
dAJeZMLeTnVb1jgyotMTFL+fjdffCWaOICjppOWNPx29KHcFFBs8n1EY5mSiD95c702bg41U5k1q
NrzC487OyK9Sz67KeYfGtX8trXPXDuS5UFz6AptL0xcv4CW9baajdxvXBg4g9K4YesjGdY0X/vEO
AAOcW3c6WlYEzE/2iSwxfycxkkGSn4L205wNbumgBnJJVbeZj7JjxhfxhAK16LUAclYewEpNg+Hn
rEuuMOZpJReVWtVj2TvncuYViMPhaS2nByHrchsTZqxQArvjFY0m87NbIkhXVRC02gQMc7GL65B3
WQQJbVvd2efZ9X7mM68t5n7P7uTqAHDAkJorOo0q8ccgn1jjqQAy8eabhuHB3qqZwKl55qYV4XeA
jqgfBlTZ0Hz7qPyIGiTZuWE/bB18uMCw+SQv4QZwXKObjkRQ3nA6BgPv8rZsZhvXAnS65ZPovfGp
bBxuVNXditX7vhTTg+F607c08oI4g7OJqcDXaDfohJh7bfqYVhb+JiaBIsNMtumUfMaST78m/3S6
0Tz7Okvy8GBWzDQ246EJ6+Q2amZ9i5q8DnoBCQq02RKYcfU98RFMrU2aHUptpyfG2SdfzVkSP8AT
/TmhKd3qCB/ntblaGsg2vp4f9GZtdhRoKfkssa8ppDFGi1eHkzTLdhHLrsJXGq90cIXiqZwcEA5f
1ZgcIj9zaNmuH9yD14XGPirwQcjNmzIB2dfa4h5fhHJrVNWHzOkT8ki8Yx3XmPaNQAWxooco552N
ZKmu+qzeNhm6g6gY7nVj5MtusylEF11bRXPdWAMwHwfXCqfHOKfE53STNv0PbXLuBkCewSz6PZpx
/zDXxbXtWw0vRfboM11sF2cPlvWmll0G0o3ovUKnhAunoWyoIBeE4JoNunm2+510Zzqbw2Ts+ykb
grz6QFD5JnQJhiZaWwVGCiKS/tY4W59JOAAGG1GTa1FGR4u5qaAxe159h/cfJttxLMgZn6v44Joc
0Af7BvAAvk1Cet1+FMOMkNQjo9ulXC4722+xq1l87+AuCbn3ybBF/qpvh76aGPOR8dqS7UFqYYt+
eWlu8Ndhwi8aaJFmZOvdiMy1/ZBhwBDYFcDbsre2Rp+5u85dyHUbUfImvGnrChU2JwdkY3pYPXsJ
CltRHqED6xBj0f5MTJN3EK+bDqyFH7XJYZL29FoYAlCr5m0fhwAUa53UTM3AlpieHw6/38Yuozhx
U8ms5ehO3x96u0l2thO/mq174h3MIRtICa9ZMchEj42E1gjCObKu1hbSU0ScgOrMP4Rl+SgaS8B4
j08JBuUgKk0onZp3mDUyLGcRYwMzbMwwesZ+udhj/PItbzRpM13EW5w9vlZ57yPB+dw4UPJ1MZJz
Asm86ZPogAcENvXORwLEyZ7RmwOFdbzFPvDZ91JS5QrEsHESY8wXzltd0DdYifB6MwrqsqSbTrpx
UBoUglV2KT1DEt4G/xrigth4vnEuMZ7ZeAvddI1usp3ABVjq/EU2mG/RJTI7cF/MEvo/aUXx4V23
Nrr1abTFCbpJRBea55S5zP8ayCkrDcZzJ+hnOTojM8zbMY6nEkxi/6C6rRly9KhGrGV0nzD/oYVl
NJOOPbjnYrqffdyodNc/aMbMmZo8oAmrQfp4sCS4J6vpfazK6p466VPlRXeqq9unDDM90c+QwNMz
5B3mo6P+EdPPSvzsF6671ZsXvz7InnIVinOJjpxMENwLSn08gOTE0l77YlN3UAmGJNYDhFpN+yj/
QIqTC9qmr2s7gI2NYW5FALa0PPagarCrnipvWzTDXtC1a0s6GgXZk0bDVKi2NZm2uonBOzMw3dcJ
QBFrBshiDfw+vQtvYHxXhBo6Z2we3Y5kHqPZ5RqPMZWDrUHGWgZ5F2KvBdOeuM9hl35bKx0aOe5e
kZm9CIv7P60AzgrGaZrjp6eGJ4b3dgoNcsqRtXFzq/zeHee71bWfCs+584kcoqGhWup3o9fcVaF8
xez1bNNOy0T0bZXWXYAp6ZMthyHTnH2s9bI5Mp+U7w0PnxanI0F7LG80rPL2UePNuzApvyzWnS0Y
X7pM62Zks8qaN/IYmpryzmoZi7cuVV8+uCn1XMngC77LgnogDPyVBlUOS53e/yr6I8bEPFPLeCuh
0dBlm9Zfr5lJ3Xq4vQI84VnL0x48p2b6I8KAitHCyNyCMPUPDjMPWweODfqwRd8Ix31Kcv+Y1bTU
RjE+moU/bXBmP4LtfiSr6Tpp6RwjZFQ9ewZo+yJJXuG5zbt0GB+zhn5PkUdkkVa3TjUwMu3G61WI
s3oGQ1KEOxP6TzzIc5D1alnJsYUcH4Pe/GQ5C0B3Umhq4As7D1sj6HtLC1SN1w+Q5XF2sd+z6WqB
2J6offMXsO4ULnkSoqu25AllJIsWt7IzxX2iepKD1Tpdrwf72U39dqNVCx7ypIM0vBOdvTw0Wgmb
aAHS038QhCEWYz2pdIWs5Bvyp2X8w47Gb1P1bDnYwA1QfVPKCHqse5+QnimcYzV4X+sRTDD0mRtj
pbO7uMmLKYfoE8gdPfykwm/q5A3Z5tQW5VUUBCpSGikjEa89wPCp4j+1rCDO6yPb99HUSte3taPA
Z4lzFxbEUoz52iuMh1nyEWJzvjVTWkzNJvmh2HLnn2WFMZQ15hwBuXfUfLPhMHXbUki5PZoUZnh5
d0NHg04wYz2mZwETPalochNxq1v7q+Y5BM8Ew8vMWq5luyykdc5a/myB16tB/VjRZR8MZitcGE+W
ZdMC9HGAScuyaYA/0MXwdz0jYUow/xGZya6IDkyTBeqtXWV0DBnlj7rvbbKOGEZ4ZnNdv71oe28+
lUP3FeRsgx6Ul/FTmYw/2mZ8lFWJfKrxOhydyn6Z8/glNb6nZRZEHQkkeQ6gvNQ+LKa41f0KP5CE
y5YhiLHj7Ynm+dF2P2ZD/B2TjxXkEV118O3AIcKBKgNYKPVyiI3e/FnGLhxNxpSpFOveubM9gplY
vN6pwOXQCUaTQjYkz4K3o3EIVEyWle3mgpZLzQ2YfePC4Ji5ihC3AM1Yz9DuX+c6fwQRsl8n7Bti
Xv+ZjjrsiPJqbhBTygmM1FhILe0E0jeCXmP5eXFStNE54w4Z8LGj+HWxiGo4E2cdd9oVUz0Hg06i
K4u2WiStDE5tkqIaNo0O6VBf4qOTO3eo0XDQgDYoZ/d3zjTfww1ediqwEH/M7YU0XgE6t5koeCgC
ZBgJeHdNATeWfYVLFt36+HUYDHxSbOLsGVGPIm/fIh6mX7yU8MCxwdyPxE4c6bgkg3JiLiBBOYek
Izg3q/BZekhkGn/shbdTL9PvqNV9bk4quEwuEbbNN4KHuwbPgnwIocUbdPwKo/jcj+TRyPehD8E+
OC0j+4QB1aJB/iycH2RZMRZq4CsxDtxH8zayvU9knh7JQ6WIq9evcz+a4cjYUA61Q3jTs5mf4G+9
AhsXwTLneSAo0HJ4T3s/NtGrE1Fx2+CTholhkeNlV+00POIjd1hqYe6Usd2CPjGIRxj4skdtE4VV
I61IhsrwisJOlHnzvieJypPtIxMuJJdyHYVGqyvzZkv7ZtIYraYYYkHloPdW+gDQ64jgVMwDsXOK
ZLMKKlIid0W80MOpjwxPwbsbE0TROT5ALmEM6uOKDNjrqXMa/5BeTYBF8IjJta2ks+tm9QD31N6U
PcbfYXdHuvbGbqhex/QZ9Asqmo4qJrfzH7hzGHdq7Ildyi5JvRjbJG5R70KY7pebKZ1opcJBC/K+
wC3Ydl9co6DHcBeZFnSB4lVFaVTmWJsn26ZG3A7TxDvYyE3smKatJDSpGju6itmuaSi2NkNjUnN9
OPR0Txf3hxt70DplSK6A8oqS2fvpwUTbtoVGSwnqQ0Wya0xDSDLm3oF9IOxEH3lT+vf4Cbt7WZUs
ctxb+8whxUb5yZqdV5my5Xt+RagbbL4Zv6b1fbHQhKQrEaW1+tyt/YdaY+gdVhmDKCDsGxQRhBOg
CTHIu1Zj5tKkVKu2LXPoRveu87PpNBR9BKtXGZoSNi9maWYuPcYPRBk2TFYXCHrxoYv8vdbRIRF2
Sps1FC8tYl2MQGLNG27Vu9xpgjFqvX5QvTl1oXS9lm1tW9TNDPKIzGLowEM38XpyLO0wRiJ5iAxQ
r179zWeC8ZA3t8aifwltuts1kwBhlH91k9rbgsMPCTkYbzEBx6InOTXYYEV5IEv9nD02GSgYDWTu
lhJy6MrlixbSV6nd5G71HyY3wn80hith5oxDe0eAxbrtaEupSltB/nqBjDctThbIF69mUNAuP0LT
/aRZoPIZnh/IK6Jy85cBL/Tic930p4isbZLdx9mjaNllvi9KrMCa7zXSnn1sfwjH6krT6y9rBKdx
wSjxgJzwprOi+qrMXITvTjpuSQ64nkQibmd9HJ4WvXgushEHc3s+ZjnxOs1HhjI/1j55dC7huyDR
NfyjwVZLA8D2TArfOtsnxCSkPK5mc2OYefoBqTsp4vl2mMWw18fmDik10K4c5HcmRm/vwA/b1RHG
MU2Td/vcoNuQDvOHLjF1FK3lJh7jdU+CF0GlMByPUTp9bAfTuSrg8E50txkevZTgybah92xb2d4u
OlJGa+1rX/kyRhqlx7X2MKbQs09Fg00ig7qMXH3cnsBr3JeTh2e3Z+uPoHxInlKotr+yRezVbq5S
zDMiMbsntQgN1oYv+J4ZJ8qC82thV+4JVBfdf93XCHSUprsnC/IBLZgDf5mFkw/OyebNmfDkuOoi
qHF2Du0D0/AdEl6VRbKNDYxWWhC0uJdR0+A43RMhpLYLM19sQTh2+y7Pv3e6Jk5DoX8payYUcgjM
uyIuSdmZSGJSiyQLv/jt4u+E2aArIwH4t4Xal9b0POD+AzrBey+vlivupnUCMm+d1Nq7TTMeTPhq
ECaqpry2SKjYOcC5NprkGF8WNeYcBBTrdDc2ISGcZk6QrZUtHQOAJ9o4HE28X3n78TMuNi61AAih
LDKfionkj8kf9rM5zzs9Tm4AqYuTWgxxZp7aTr5XBPxBrf/3gzTkQHlGRMPQTOOkFoT7xdvakGVm
sQF2hXB7krFJXVi8rUlz72s6k3u1/thlhv5YNaSdZiWhwRgjl7gs3ZtMJM+m0zY3Vt8DONeS4qih
2JM5QI8VZIZi1usn3Wlv+HiG2o8nkpnl6RUQ5oFAZImk3vPLwCtb88GGVvqQxHq9c8BPwAovySoy
7G4P3hFW8+PiY+cweD0FSm4SaG/uJ46htlC1woLQZ207+aV3GAZOBx/S+nE1i/pxsSzyqyviFGqf
yzCs9wfn3tI+zJlePazNHUGxZe+uyRdLr/IP0F0YGjrAkkgWXDck2Fg0RNzObtAcwt9y1S7jH8YM
E8JxO5MhgGGe1Noon8Jv+3Sn2+MF8dmbpCMzvlDbSbhfNJ0kRIy1mmurdKPrwt7MMiFHweDV2jzG
TwTOwOjVtODQZOdT5OSvKRPtZFS380ntUgs9839t1m0PiS2vMRjwC5zJmWcQxCRPdvyVE3zIRkq5
qHqs33Lrbnnw+3BktomFtyzfaY6w8YAfjWHZoZraJ7gum7CtsKnC5FPIt9iVb2dP/tJhsNIbSCgR
xS/ceVrZ74m439hkkt8UIhL0/7Et7+c7d2iza9skHG62+D4kVDXbGNLQZm53EO6jNyZkl0Ckdfra
CqYEjJiVYBafDqcxczzMRmVtk8vapsKvMckG/2BaTWoEURbGpGPgCkB2qXHAg/ou9tIdU4niGPb7
2s3QU5rdNd916NCN6BHlTznkf+3TwsM/po+vs5ykhwRmGVFwvCDxL/reQC84LYeLUFQxvzH2o4+h
VnXPGjcdSWY7QhFzUIaJdXKlPlatqUVotb82E7sWQPo8Ws7hanHB6gNYH08Ktak0nGpN7bOj5ykK
1yuixz7t3Ex4PE7WkiKAulfgtLMTADo2ndHh8sdtTVya6GW8r+PkM/4SXWDOIG9rhKBG1D9jkMiT
hwQGVnyXUZgJPEzRTZhgEjqYc+D0YX1T+zZBOie6shjy4E2DXLvWv4UeJt/udYdleVzNX/2mPpOw
8imb6TEaC6Jp+qWMfEV6wtsOm6bFfLZTJI1YQaXUJPEHvSSG0WkacQ/rqy5a4gRj9wNWzW3f5gPW
PKLevZpkkyWGzTs7efZVvAhnZ7jIyIxsS1ZyjQ9i2G58t/uc2sW3zvG+MTDZ2LiLbpBbf8NS+WWx
2mB2u8cyQtVarTbzIfM+0uIreQG6IP08qD1eiTk2D2tGXy9d6NwOXk3HSLgf+3jaEmQJAKDvEyrk
Np2p2xo/MEz3DuuSfdY6X5Pc/NKu/EhLjpY308xNQ4IimVCjYRefohqmoR17H4UffQMv8s0sDeJe
cPrwbMkjenCoUkWwFu3nSctuVvO0NoLJOMF8r1O0e3uF6KIvPb6EVfKZWug20+P2SpMmP25TH8Qw
3Iumxu5uHpbjintX0eLlbo4w0XCMEqTSJAFzceOmfZhLe9rRm8Wl0iECzlTUayrG+S3KY2nQKyod
zFz8GsuBQJ5+HF38VhEk0qPO1Xxd6PcCBu+xCNsHQydB1GX4pCJ6qR+9ylDQrAZUkA8CryiDXsCx
HzNww/Z0bn0dTqAOFw+5hd6HDCDNwGagIzTGLUCfCZC47X2Grtp0spfE15/QuHvEDhkze0WPE1O5
8YBEIjiQISSkBAMTvnmSvwgcwzdHWGSnP+ttLCnh+5sUzNcZFSBrIm9emIb1Tl/UYT1nYb+VH83K
PpYLY5XawBPOWNvNzByJWxff6OlhBdnkNGcF8QkZakINvB1EsfHj1N519LoJUCQQLeXIQN1K/MQ2
yHtzc7qKBMNZujwyLNzdzanDLLPN4HIIGW+DQgAD8eqYFAKMyjx4osekAi1IOuZLlTrGvmu+ODiZ
y0TWAHNdQgf5fqW6psuPbfCg3TjIWP58Uwwp6PrHTUFDarhwxNE/vtM9upGAhUhIBPdo4zwgJ2oz
hqzylJLZk+bMOJBGfrudUeJv/3xs8S/HxgwNTrxlIIACSvB3sVlnjXZBqD8/1nLGuwiJGHEgIz7b
hBk0AeNSLI8OahEw4WeJP/GnCaZX8sq06GPoA7VpIRnSj2BKub9tc/9qtgj5/PksnX+Iwnzd0F3b
9zzdN00mDf9+lmU7lxnZ9BQbj7OMewaIHlbBG6phBpMwfxC4GFlQO4OPPQe6KiRjzZS9SjEHPlxc
GDBhFBnevmJEjNbgxZRjOS9H/elW5UvaFi85oULKxN4SdMqiNP5adQmd23slQYx0OW6X4cC+wRv+
c4rl1Qanvl86DYYJr0wEY/kNhlKMDORFlteHlAY3WnGEk2fpmTH226N07G3z2zm1SB+wc5i3I4if
+Ceu7B+++E7+KAdsxHlenHZ6zNtuDKz5k5BBxsRprmycHBB5VCtTj625POVz/KYy/xtK4nd0hGH+
QxzLzbYNYdqO6+rOPwSr9ZxUsGyH7Jg4GYkFeOWhUWX0K/UmrazJAKMw01jUV8Roxk2GyfU2BYd9
Z4zW3pn1iubg/3B3HkuOK1m2/Zee4xocGoOekKAmQ4uMmMAiFbR06K9/C2DWjXzZVV3W07Iwo4Ek
yABJCPdz9l6birJD0DxzqlKe8ibq97JTdul85R576jlTltrZMQyon9Ru92D4NIBLUZwn6ZKEoU4/
s4lgChNVCjTTcbsUm4OQioUehOss/AgkoP1SUK+O+OnmhmIeUSSLe879NXMUFY3KSs8YdWlz7TnW
YIZSfaPMUNSU2ywuoZu4uetDGlMJUYArHOdf7IkZMT3tj2zOvI6mdl2OnHlq335PG5tR4fx8mHKz
9Ftb5Uca9+WWmoMi5lzsvPmWuUu5Pss0Rgq46ftoF6r5R6vRjsx0deeEDS0vNdvkQaeuY92eWyMR
DutcfWagR72Kio9BaS7R6rNCkQsNA5+aKKSHpdZeKsUN4MRDWCo/Co3dJ8/xmxK8/CY6hnsA/GiM
JEywVHRlEjpsTbsXh2S/UzLNWlVxVW5pl4CqjctD+aHp8YjrEUFpkpovJk/SITgGRf/VALzJ4Gzr
G+1FL+1DOYsELLL7KEpZe71W3oOM43ze1OoQFOEPpR+IEyq629FKwaG3uIi6dnjRfROxRlXS42pI
LSzk8/9+ahD/5IoiTM0iSgOwlWv+GUsRtGhMDEUme33+yPPVAD5DzxjO/a40p9yOmbTi1kCRE638
Ym7ezQ2zYlbSGbOMqmrSf6Pf/Z+Kb1cnnULDs8pRxLn1j3Mq6YC9VUYi2qdm8FZm8R3D58Nc+k57
+Pn1CLOa77Hou5dZepU5BPCo1avumP/mu/knJ3fSP6iwYZEwkET+KT1vo7bzrbyI9k1IMuHQclSB
iYhluUbZ0qxRin+rmap1k/nNqum/BEjO5VzfsGb9GHoKwl+m3Mt85wnb4BMZ0NC6Gceuo3L4N0pc
93/I5Ann5JyDQn7O1TD+1OEywDZog/fhfkhi31PooqOs8FQyKsmchHvncncFyc/emPxsp1w9hRp+
cFs1avBflG/c6DwmUb9pIyfboJ+AkjxXoyJcieSaRB51Vti2EmFe0bovEFkQPKg9DCe+IWVVdq48
9MnwDC+18NQJVayW1QElDsMD5Oe+uMyFNPVBqx+VJK03S008UCKuPvW01zAyU+mDr9xTWEtfS2gO
+5Q8dSC9UbjlsFg3KCufSTrcWpl7Y+G/vbjdBHeGvgVZmPAAS+sY1xw2elXma42Is23kKq91KVMv
Qr7LHqx+GVPEuoq+n2uOi1Q0p6bmuMpTSANX5RoRauFdZ3FCJmbk0Q0zrmR6BqBVVw6uSn5wG/w0
C7XdWfrej9N6X0iHgnYxEM5qgZ+0pupcuWX5kI44tKyEs1U2NgPp8dGPpo+K6+jjP9XRBJ+T8eq/
pkZ5P9KP/qP+8buX6fqaX1Ymm7AegwEMYRBzHo9qcRD8ivjhKdux4alcLUkaF+VfVibd/cvhLELE
j26Ytooj8m8rk04ukCHEbIIysQvMPKk/IFH/GzTKsP+0FrELcL1nqAmx0mHz/hhmkQoXxmJyK+JA
GctA6z5Ogvw4TFZcJIjQijJTbgJjJOd1tbhYFYJy+4ikRdHRCMsqe07AI7vXFFnALElCLzFM+taz
5DKBy2vCSFltiaptNqVsglOXhxvVKbDWJ7Rx+kJrTjJDs5SE51YWylYJ3ml8S68xG2stLas9IUCh
BqU0KgqE8EPlPLyTtgXceCS3tmQ4YBkotCwvD5HEmJMTIGoqfiRFNu0MaZLZwkeEPs2RmssvxsD4
lqS+TNBRatN3Q6GpyxVvNwxVg+ECHpAb2i+jrgabJPQBFdcKec9orGpo2xu/Ju9x8hkb5SZ0N9N8
LOL0pAY1teSWVmLnh9PJGoNdPhk7Ku3VpRYmmQ8O0LYML3mrTntbbaqtIZM7LQjeLT8Vj05EBz1x
zj4yt2M2QTlWx6e2QA2gzKPLJmRuoMOHISwM0/FQzSWAQH2bVNSkeeGuJ8187Hsm/Fj2k0c/sN8i
tCfpRa+t8tA3MtzUBuGNyAjROpU3gmTjtYsVE7OlpKONjqCW0XtbbKJA0TZxQlOwyOYwuqhpaDWS
LYPcAkOuSgVpyz70M6HrvdZLSh913DyWAZouS/Dbb1WteaE6lXrTwFTLnIJTaFnrzgm+mwpRytQs
yKoItfu60+7NpJVr101Cr29DSJ8QO7e3YaLd1Enfe2qAv8KIvdQ+Tp0KcVLA6CUneJUZ1pPvU2S2
aZGtZT2ezDKatm5MikEBVNysRttLLOzRdC/uQv4R4dbMV+zm0hSMDFtNu8+RII26ffa79iJ8l+r+
kD92UUPVwVedNUbd9dAzZEpRFCAxQ+ztBPeak52LMTub6te6zO7KKjkO8B1AJvgJ/S5+lGQM3l3L
PyB6vWFCMBXJIdV1MvWS98qkrGEXxWObEC7g5OkL0ZfrASl4M6xLPaT3nKg1WlRlz3SwW0cRRRNC
79oKOjpwR5vAQuJKn9hiWpsmNQQCKlYlOKtthl0IjQAc55agW/zgezSz5SYjfqFui/KaCZFxjHPF
G/ZF3zNkr4iaL2tyCxnDHQCzzyoEVLCDnu9A8ZRru6KDQFDvIYqDJ0s4Ax1HVC2hSr3DeXCp6sne
qTakuNz6hnJsAh9gY21bl9F5bGvZ31p1ds5Ua2dP5aOljM2D4uN3QdmVizp80amfDn30U2ien2X5
AWryHn+DA5mmqW6l5e7jEeOLLjfpIOCGJ85TG17s1KopsvvrYkAU16QlUkG3LEgejM+Wj9AO7ZBK
bg/1JruqXOQ8VPK4EKN16qJD+bUG0Xxn3uhp2BxdXQHJn4Tbcj63KdGk0BgIYs8Xr4TQF9tARbYQ
2YqnYUImbYIu9qgRQn+UlBmEXQO8R0fuGbg5Nr1V3VdQBM76NEQrhvMNQ8wx2IR6Xm/yqDR2uCBy
2vCcnbr0wYG4uc9ooqrwqrd+gj7Nbptpa4TqLQMEd+u76OZbuK5R+FiE1bTBsvYomxAFVZP9TGNf
7JopyLdjKL7Z0VHJAML0j6io9t083uEyLhTmxOLOrkjidccewOY94/5Tk4sctT2s6TKD7uyr3+KI
sPVMM1+wHj5GAV7oToNfZba+dbKom5/ioROHnESCzsmCbVACHUuHoj3Ri8y2PRugV019ilqNwPAe
9FCjTN+7ZC7yjVt9HF5iYRJSKmIEGqaz04Om2Y9tdG9T5Nq5goSEwne4bti1ddI0QHhlSyRB9lLP
J35NDIgrBYD6Is0luU5qs6cWdzKAI60TP3bX7C3J2aTnL0j8OKROtyuS3ty1DskyncN5FAbX5LkF
sVe5TwEv0+VPzSYHg1Bi5QTKXTlFZMYTX6XdKblpnkg3KQl6wOwUplV2ClNGZyDTxFqx7Hif99NN
ExPajhT1og+jesLjYHp8FV4fAO4PKxeYfa6/uu0UU0K3Ud13FTZQ17oUaEdXMaEPm7CGlx01Bgmk
81bU882yVE0/Qzu2j8udrOmHPTvadSvzMKGm0CLhlcQ9TyU0blKMs1+LVWQdnOaFpt5EC0N/KlRd
8yDA7kdhadvaIOx65hEwYv5snSxLS0/FUKBzN7Gp0i7t8GpB/8J2g2Eq/tKlPOpbKW1oer21ZiCL
HY27IEcwM7rTZWnTBHqeH4jAWrfUMne9Ml3QRuvXetB/6rgRKd5cZPnXA8ebH93Hd2aZP6iENOPh
+3//16+X/IM2Koy/VB07qCUMrKqqyyT417iROMa/R4oGTFKVsaKLWMsBQDpDSf+BF2XkyeCORx1M
jo7JVPD/MFLE2/7HUJG6kI0tHG2Lzv6q2X96esPGGMiPK3XQLHh5u9rc2BBgONFwhg3CNkWhjTWE
0y+ygo+WI4D48dA811VvryatfmYqTqSRGQxbS/F3eaMh6Y9XJcfStrFoETV1BSRMqyWK0eFDhN02
9Dm7ti0iZXB0MPRlceiUaZ+2It8CXXquKV5u3NhX167I74AZmzvhACAK5KUbrZVWmLY31eW4zqcI
PYoKo0QPnf08ZgHbUJ1r03hy9EAgvaGbBa0lWKt9Z28o6R9U4FxHUZqkCrWDfIGE/IQu6KVO1eJV
d0Eg58ON6/jy4LYwGHUGw2uCJwHTGdVtaGsUpM063ZgBp2iMSBtGLMyhe1uc4CgdU7XN7hSHvrOg
QeJqrXNqLdrQapzeK8hkmiSrvVxTX1vb3jI+P7lmuuf6VL4VhbyL1PEylQwZ+q4SKy3vjw4UlBVB
QnIzqNN90r+ZfkQiobDkppp62hiTeHADZpTLK6yABgCzElBkTh55UHO4VoYpzFjJeboZcMXXMcmI
fnJnTlFJwkImN+A0qWyJDIFYURl82eWsJZsjdGERN7JEc5ajZc79rWt8t5SSQsIcTBzq1qnHrXUD
rd0SJ8iJJibjhmpYcgtBDZEbGQCe4fY/bdm/DWaGHtcPNkEc2R6JuaCNBlL10Fp7dcxQOMpTSYK2
AVpepTqb11zqbbhvJtPtsCeeLzVad12ojU2UwzaXWDRxgxy7NkO1RszYSm/U0IsnvfU6MN5l3ScX
9KrxxqndC3o6lRF3QhEP8iT9tKN/F8RKdEmTrvbm76aYYuUJd1iZMn2YMGzPjiqOA2fE3VbkWChs
hHYMDfF8mkVzth8dLQn2gSyytdX+NOvOvwB7+Zpjj91JNe+2Wuyi13Kwkvml+hoYxFgETm/w9fin
CS3koexHRneBseowqNzoErVJFtQnjGecrnv9NSkdOmv0NGozOQ0C8RSzylMMmolLnjF5wsgh30fB
s0sbAw+Ezm7bqOSXZuqNFg5yF0ot26Am6S41v2If0fwNI7hCncJlHBlvulf19GD1JuIPWTt3bPUe
5gDHfJ+aKEYCJHJJ/krbVp6dAlqE1J8YYrXkruWPaZA/q6rCZZ5LyZ7+Ow6L4URtIzjVQikPY1jb
254QGAjp/fRiRVFNBl2tfCh6dBG97L1UdclPFpxDHGQ3QoGiDSfjpo7afseV0946Ufaq2ciXM82Z
HV8d8T12bFJ5DnXCfpxzaGjZfj5dkbqdoaklslp5U1NxaVSn/VG1ZXG2Vf88MSndcq030Zj5jG/p
qa5HDRsCHsiC6A9H3YV+8aaZJeniVTSgzZUBFqmEeHiHZq01WoY3YRW89d1EAhaIfKanBrOwlNC8
Nu8cSPgSfVOjYA+TUvPCrmg3lRUyCK5ze6N0Q7ea6/S7unN9L856eKa+j6PPiJ9a8hMKUlPXnRYR
QpkxPy9UUmUDOd3xORtmM1tHo2kVdaQ9IJw7h0jerjdpHBN/5B+kbXC48ZMrmGVXom+aW1cffoDr
MR+TICLPHul8UBKP2oI4N82mPFaq9T4qjGARQJ849wNipDqNJtZFkDhz/pYbfV5qwxm583l/Wcr1
Je/FgSF6fX6cuYD+fH95/vPudc3lQbt2eaflqd8Wl6cG0xq3chB3y1ssqyyP//GOLQnbRz3Rnp0P
bWbEtQSMwtdaWKozbO26qBQshvP9ZWlZabn5fE1iz8Dc5WmIVbDaPp/6fM3nY8urlyfmPC9S96Cr
jUg6aEPM/+ufb4GybNeywvXfLe/y2+L1Zct/uS7qbnzicE93nxv/21t/btjy9PWZ5cHf7v/xOZen
B4CwNPvrev35vp/rybp7HE2mHX/+q+sH/Pzony9Zlv5cfXnwt0/3r7fs+srf3n75Cgitx6X2uYVl
SR3JlCnkb7rg03p5/+XGsCqpbpb3/20jlqeWB5el0jUOZWrWO06Bb4HZadcXXNcaGKQnPvOGRk88
i9hGRHFIfi4xBkqs08jjnBDhWzWU95kioNSNUGnjMpXTesDZBfB5fvTzqQYI9M7yletDn48vS+b8
4uUdPl91fReJCQyq2+c7+vNcsITXO1Tom3qswip4uKibcaPLolIRU3W9P0azzy6PMI1/PkjCWHdI
itfrKssTy+v8cBTbQe1JC8UvdkKLBV0scwuxyceJUz+wwdRxT1UC1G4hdC9LCxRbb3W5NpqUSM3s
mBDuGLk+Guv5eF8O0XI5FZQa0lcN0aAoTogduFwl/GaMgfODI921lN0PW/7gTG6sSAd6xzcEoQ2k
D5E+880440iXG2smjv+zu5/rLS/j16AT1VFNse12PwzkUUtpH4wSg5Q6fM1nBF5dS1oG7oQc2dD7
Nz+zHgufy3xkyRrVLecOjJ6/mNHL3Wpo1gaB1fux3y3iS2eWbS2KS9eOJZ66tl23QdAflxs5LwEM
oWeZZV2wN4qALwbQmWun3VGdl5a7ZTOJXecgksXYfFpu+iJx18HI1bzohFKsuALnJzKSYBHOP+lC
111ubCTy6CAI75sJdcPfN22k/CwFqhVkhvQFXR/mmjVYd3Uvo9M4y8ZGZajWA5JiK/WVfTobTpDM
HAzDtScSec3ZUElSGP5ksWr0uPaqWYlnz5o8JVDqVdbHqhcunOBayxhBC9qIXfUmSutSMyLhcsZP
FQ8PGTlQtDGxTWz0hCKxNRN0+5CCmUqUxYy1dZUQ8aRxso0ZAQJCzruShGfW8BUxbJlerevFPpwJ
w4MGgQKnfLHJmbccs6DVuGKh2FmWXFAlO+YEFwKiu+PyG7BnV82eohryoBmwvHz/9vwj9I0jDhXF
mZkrrc5Iyytt2U/1vYoTc7cglhcmb2KbIZz3mfq43E+nnKEBw7yFaqzN+FYTyWm2h0aH8C3SAzpB
IPHcbMh+u6Fi4eAZpmHdK7nY2qbh8s3P+7c5OgCWVW3s9nHoro153/vcAZelPx4bG8AJ4RBMK2c+
G7o2TGEl2EpGgXjgZgypNn+k3+5bAGA2zM8AMUXzyeWTO7yAnZeb5SOD8KTmOpFmvexTy8dbdjjq
1Bya199h3tsc/2CEtnpA+5cdlw+8LH3eLI+Ryaptekf/4s+44oX8zvwxPyrEWCKY+PtBWOvdqmtk
5S2k9mUXWpY+b5bvYLnL1YThKvKKhXatu1zxA5gB15vPu2OqviF6poM+qncIFEwQnDPx+rqoGwOS
QMc0KHuDTtTAFv4Gvv7jbjHHHOqBv2sqlMggAn6/WRjky2OB5lQ7douj0+swJHCo/mjUkaKg7jfH
5SYMSa8afH4vWVU+Lv8cQEL7s4wSA3Uf9ODl+1v4+cvS8tjn3SbNj1Ijac43DWvXmta2I2BoToLV
vLGnemS1FjHwZVziatcAZwamkDu80YflAxkc0mYhpIc1RqIZYBKIVF1LPWA5GkcWIlhNMbaxUcNR
1G4djNie1iF6jEZDW02j1nrYiNLToMfnIIqf+r6JNoGkuiuw66yWjW2pneNbmE/oDra75VNcDwUc
7l3eldg9wIL2VRCcKCBBGx2V/bJ3NHqWbHFZPS3Q/+sv7XAR+NwZ7EqPj8ZjPuQ5NPtA9SBZ1Ccj
/YCxoB/dOjdP9nyjMBlUqmY2ZgOob5armttHRyrdeeC6R4uh9T5Sw20Xti9tCSstqNPAq1Id104X
IuHThHmO2nS4Jms1Rt7uUPffVwkYfmOyFY7zFOmkadD2qlrsIYTHrkFTz8XjIt/ISUv2IbmwopQH
tCm0pPPeRYLByaIB3XI0/DlAYbkv/MLEMsOlFo+1f8wx9K4N4VRr12HYrP5N17Y1nZlqq7zocUSx
oLtJM6Pb2NK9c2I6ONh0n3prpzPtXV/f3Sh4mPo5Jqv5//Z4Hgl9Ome57QU2LaYMH69oCCWwLPI4
JU7GBZQse3DPoaA3FzXijHiPlLzlseXZKQ6HdS2bp3DOxUPs9+wT07QlULc4SePrRHURvGsgThn9
j4hhA7oukKxV92wqmPGQlKDLSxF/qskkN8uG5U4sd22inQsX/z91gY062YzCf4aSN0Xb/EXIALdp
32x85J/bzgEDMtDfCOYz5XKTKwpqU6n+MGQojw6BspNUHx2/ivb1MS4AsabzzbK0JM7hXEW3bLTW
we5uSV6OSRzB6JpzLtnAI0emvazA0XtIrA+7q1sCBXvgvyounCZy9qov++tnC8uOPO8B6HtlzSfd
+abLAI52FFm8lChlKHKvxVi/BGCQmWwTZTqRUbGyreSlCa10Myaga3U7Gi9xk2P1KW3S77g6LN9O
hu96BjhpRPwS+rjOZq/FQnJflhwnQrf0+aA7w+AVOZ7wqoW75XFtPssuS583y2rW52uX+8u7JlEe
7krBDzj/o9/WWxZVzUpADFg/r69dHsviHrzK7IEzvyVq1lK+h/LUY1cg0w8ABk3ZR8DvyCEmkTyM
FMD3cf8Q12TL6lqugfqZS2gKDQS05aRfDitzdL8GffYylaSETjMIpx066ucTuq9pAvUxWOVr0Oa7
zBEbShYGVlYEsXWOTr5CyAvIYTj1uB2/+QPh1H3pvhdIXIAvUlPyO4I3DIk6iEJqTcxDMhx7pOoP
kxZ+E/FuQEvyLlEorpqg92/tMKgvxC0LAkaj8cOuozPadutZo/ZFUh1WV9GZ3XuinJbnez3tN5bo
0yO2Kv+xEu2zhVH1wwhlCJ7Yt2+qoJQ3uWxB9VBy+Qg1sCyaTzplCjsLlL15aKbe3CxPSiA5Q5t8
SDdJt+1EezcOSCgn7/5meVe+NXb1yDQublT0t0gIGGbN/65xlLcwNrLHvqxxVhi0LLOxRBrUMq4v
6GdHgzu9VZiKtnlutvtKAiHryxBjFh9ybHpYXHihzqWsxB2zHw4Ixut3jkUStxxzhFZq7d9j7xCn
dghHqmt8lImawuRayZdMqaedPTRiJwjv+2L6FBznrWrHkFZRbGmn3k4dOsJOdN1cIwCXRj9Wv+uC
UZBmOgbXtxxtsB6Dqb2MoCCIRSvcbSKb/o3wq+srQ0ImN43U9aM07eSx7Yb35V+paWSussAfbrUx
0y9omnpklmyDCIsbJ1WrZyqD+KGGOtsKBcKjCXp5/uxE9BmbqJaQ9GAkPUXJ9LC8YV+acEhMEEHh
3O8tCgcKwvypTSd/1tSQHNkhSTe0aZOjMOPh+gOq8uSGWv+OfLzBeab7ew0V7PNEEPzyrlNoY8ac
dzFacP7tstst72pU6jeq0dqDoY7RiSg4AjLnzYeEgUbcLl6iwoIAoA4QmkrjEOLwvo8DCqzuqOff
8tY4GnGovQ7ICLZMlFGpxvVwD+VxuK7RBvnBtJT4ixIZMSl+NWnKnJDupWIKjsEMtM1g7HwzGr+0
Ue7S3Kwmxm9UR0Vh7V2kbNf3yUacU+Bw3hhtoSUIyKEVri/vxgYNxPI+ZlRs4l7p3lJsWBvFNjPG
D3l4V9eQE5c1AjJ5acD6b9K1y01SZv2JiYG4pUycIVzg89SDXMtibN6DUePn9jUu9E5W3ap+iC1p
3lpsNkzbTed9qmwXeLSIz0glfEwHU3ddo+0CdHCT/HCkqSNnNZpzNkbqjemDkl7+y8A5gMDHjxQP
ipcPin6WVlje2LImy2P+J26HLktPz8sKaomawm7q6NI0tnvhEuFf17JRcqEe/toBeuSabksCjZqJ
XRCaTd/J9Fv6a4MKEXqD0esX3eiLS8r/8pK6F1+pa163p0Kc0CpKeOMrtX+OItBIlW6kXzPltGyP
mEpE8FzabsquVs8I4GnfTan20RmvywqkLo1QZBA0N2Isz4bMLFBLjXoDDYHRb0eZWinr7wzJKUX2
jfpgByGgY3+S+2zKu4cJPP6qE1b1nVzfVWq1xkel4y1II96jYv885Wwj+ZWR8qI0wcP13dzwsXQK
8wU4DfgunAknWyjGDTuTy77u+B8OP9ayKiCrcZW1UfVgFka3x58y+wYK86GwaGgsq+QFfiCKsx+G
3cdemVT1jSaM/pSYEg9VV1avalrdLaty9Dy1ZEq/UFpJtg2HxLGanPC2JzOSkU8uv+rkxBnzJ9aZ
1KJusZR7MY44zuta2U2WHj/aASXpnFH+94y9UnU75T3GAusFXqrI4Ca0B+PUBKBCoozDy5iMm+Xr
sTTnpcNB92JI1D5DMIijBizwdiBOYU0fdR4ZvS5rTq1vrNpOiPsBkBoK8YYuelefhrZqH3ubKPBl
tTFINwVu23dkvNLr2sa89GoQnodWpUfm2+GXqU0uy2dxS/cL3ln92Q6VDl6CQ+aYqqq3wibbIKJs
803A25k/dcVMbhVMU33fyT45EN817pokMB+jbmJOOK/iW8HWoV317qucqx3N7S+2phRn3xA5+ZOy
+SIycVpWpVL3EYU510kwcifbT7OdUIbiYEGLuremDNN7qRvfWlhemlsrb0mLhblvCnnOTRHemHES
eQwim6+Zcz+2mfltUCA0dq6t3OqZqh3Lygi3ftG1r3U/Xpb3Chv1pxIH8RP9BXtHJNqwbycu3QiC
C65tvEcXuUDlffHFRXyBlDUcTnMm1y0B9ipVRLZnuVnutoGr3DgqOxOeKXiC88vm1y9rgJlbGr7/
qS1t2s4qTeh/3dLe/Sg4Q/9/Pe1fr/nV03bUv2ahoWvYKkcklkZU0r962o7519zj5lpnk7lJZYen
/iGGpI/+j5a2+hdyYcNyTexJwnS0/0tHmwy4WZX9uwsH+4vFH2JKYRiaafGffqdUu1qRO37hpHuZ
lT+KmAbsLJaeqp+uaaHt0vARuclzlFVnBGi7MUQd7YRde0wncYH3AfQ97TaBM0sycLmuU5/UXkdT
g33PQbpmbIde0NVWQrohMyZx77TsXj3ciKDQ8f06+s96pBWHUOTHRKFVtRSXzl0XbVPc5usiNm4U
rF8ejh1IVIOot4OtQIMIqxs9idFGZWm56U2aqZMcw43eOjeZ9qUn1rYx03gtZwYDuJW7UlGKdZuY
sWfp8qJko7OtFY5vXglRMY6hg/r6Ie0y4k8S7Xs+mMHcIvVQ2DNlJXYLTV5eGO+iHtGJF5PgWWs7
xuoH1/k7ZntYNSUzCjc7jFOPsSBuHcqNzi31G1hrlk3SS75xgFnTrKW9FRlG5TG9euyy7r7yCyiy
Lm6uOnK+uZnqaeaARLTzM6+RGI1w1E5spfkQJxWbWwJl7vrzlJyKfJoORt8xVZUSId1svijhZ4KK
NeCmtb1H5tu9Yo0/jFQ5xwGiG5PQdGRMWj7tIvLJe0I2cHeU/UFvSQbPV9qY3ieWisulIjZXTB7f
1R2h6S9OCIPKp6ZugRtEbVR0m7oBeEEru1xX6IPammmwbeGUzWiSIaAeVoPmfM+6CDmj8lNjDtIo
tOyQBWnhDj//N1fz92QJv+YBp+DC2gUtsyU7ILq5KW9HPhYQ/juEYa8+sfAlHm6wpAFNCA3GhSPr
dTVYXhG195Myw40y56FvjDcFvZJRF2iPzlrTfscBs0qa9rX14/OoTZRgbGcesdDOd7VNJo0zAjaD
LJth5Y/1ThnRfKfj1rFDg12BJGi9/M5FaWcYETZ6tJs6MM2ioL6XI90AJRt4o6YFp95lOo7M32sI
r0RwKw9YmoKTlcpH0xcQncZvuvljbH3NG0IVMBysQxEYmGZ9vnU4TiARRXORpUFL2OCQ8fv0wpBh
zneDapjlpraVpoWIthgf4jDOthFi/kurxgcjGdvHVHpOk1R7TizZfV+dGm1oTk00PA2wQPdkv68B
AJKyGdAFNV3/y9Sk+CFHk9IYrIcKZqbDRf3kaMOFLruJkiXzzFgG3mTH6UYPjAFbMoxOdBZAVlsf
d7tyrPyQS06LBUCdmWejL5+k04aHMITaCBvlHfnZjF1LmspZx9XA6QLAqEzUd+Sn7mEcxXM86BD8
bGuLkOZY9dN0ZkB9np0qGPKsaSe66S3sXGibXX2GJ0jv08dWrPTjujGM2yJx6rU9Q2rcod37foS1
iLPUtrXlfedE6l58V8bShe0YmJ7QBgv7cEX0QOhv3DGxcGnNH7oc7pw87rdiRPPBCvsgoxKpILM2
UxB3vRAwK1sJwjakI20khA7mQp+e9JCvxg2/RgqihHIARzUSUE1MMtd5Nz3WwDnubcTkPKdLNBzJ
qW9MhRQAv9pa9pdEccWNWbZeasVbirQohczgm2ySbucX2ktfRzC6er7YsEWMVgWtseKocNe6gWrU
QX5KAbaCFlg4jJ4qPLQBw+RBK9/S1ja3hmK0p7T0hhrGwzR8M6YsejKHxJsEag+kEBmM6AZ0+WBV
G9MRNipS+8rwsSaFzxMkzVpJTop9QsGXbbPpu09ndFMJq9vgHKEy09m8Gt3N4qroVbrynUowbWK9
NIZuexknmq7SxpXUqGKi4X4oAnEIIAlsVDqEQJKtlFBGPOBVTqmwDCFd12IvUUzoRBRtR9fe6dZQ
nIpRUlmP3rmAZsRY+g9RP9cj7eFeRbIeTjC7cELXxIFIhFbT7HaEkfXS5PmHrQ6XmBnFrUAEj2vE
/5YB4duoNf7vvA4vIvyqxDmB6HICCmEyrXGEeNZk/IIFGr57Hp1adv6NJJuRHPg+3WRqeYvHfa1Z
XX6gMEhGkSn2ZtSNyBlybSNNx93iwjnBa6RC4aOrUioMy1H4pjiadjfGDkl0qjFrgZmbuk5GvXt4
C+22uBF28NKNgEbcCN4OWASvBFu0NoUTeY2mPJgTfIo6YCDrVg8hSpU1aMX+i0F61I1R2w9dYdL5
os2wE6EvVrrdh55w6umgy2h6LhT1zqky1CeJg955gPJfApQt4in0mqgbvoSluHBBk3ut1kljLO/y
YpprcYYAEehLSul8I0hmVsnky52Dm+CWgoHm4w0g497d5X5xk8Ymzr82OmDx2rR6U7+ZfR2vw1yo
nj7y++Vjf24DGd76wXijBeW0acyupSRWfOVaY71OtvE8aoDtYQOldZRvcs19xH4AncCpX5Mp/dbp
vkvUsk/RNnH3kzNtrVlCxrxm5Wbmrlbt7/+Pu/NYjl1ps+u7aCx0wCcw0KQK5VmG3kwQ5CEPvEvY
xNNrgVfdf0crQiFNNeGlPZesQiU+s/fabYV6m/yLNzp+f2XU6WX0mbyOR7ebhx2QN3IsbKzyUWuv
YYXOp7rfWHTkD+WQEmSa+1ePISZ84ilFpNsU7HaKIC/67OKl9jkuMIlzVKMsjdVFp7gPek1qTzov
6LVS3TsmhYwUBb3cyQq4r+4piwcWLIVNYFTgExOwieZYW6O0kqu+Vu7GqUs/KLAjHfs0brllHVTq
QACS486ttF3IVXWQGLQYsOTJxSV+thnkoZnB6VTcTkxsNqcpCalO3tGx92v4ru+6n/cXc3mjQGV6
6bw1wu3EFjQYzAwEDFaousA+4tq4oNiGYLpAQr0msrPbyqrgkfHNaT3XBepXI2WeB6hpdqvlvsSk
f/J6VNS+yFhlxoyUXXdDag6nJY3Wjr8hfo3kSx//bbsPRbonjSN8WAabT5Ew/Ye0YwqEFAliebGr
KgoJMzaijWQEvh5V3u1rN0IfV+xIxfYOGD4p5CYLwhuliK63l35Ih3WhJpLTED4Zdo04l8nDKavE
ZxzBFjTi5TnGkAya4zGR+SmMkMbbpjsdzIhLU+i1sXHr/IdyiJS7qLEDPfOAwkkejDk1uGnO5qs0
S5jnlgOgWdMYeHe8VGwzkBL7QVc7h5rUUh3Uxl+Ththg9dyW8ZtdTMbOLRIbu8FMjUXnDkhv0Ki+
BqCTMyOvxKbOxspXb3uzlkFWtn9SdJh7HCX13uyd7VioPWLJVdM74zkfL57hqpMe0hcul0yNc/V+
Gh7GRivQN2YyIH4MSkwJRjkM1dHnYoPIlbhH32StodDcQ2oiZozqdiuj6DwJSn2Cy3cjUDMEI0Lb
qaxKQNqJba3K8gbzNABmcQ9Cpr0VpqyuSyLobMC3KWYLzWj/RCYZ+xEFUXQGWLBm9YlcO7fEisBN
BFgL/tZAH7tm2dTtWKhYGDZcwSVQf7EaQarnLgimhG8Dm6Bv7Djb1FAur777UcSdCMLazPeiaEpA
gdNbVNV3qjDfHYRNq24E6w4gFmNDhyteB2qtKW7SQ88mwQtLe1PX3AqAfR9xblyromTRpsTHgOXH
qItsN8/pNeryANKfuXIkPF0fiiGli1akGBb8B2wvny4ZBxopp+tehWetLn8INdo3zUtj+F+CYEPB
Cqw3zUM2el/hWP3EwGqd5J0l1VUlcDQG2o0X6TvDuvocGGJrUbebIuuQOP6Z2vSq6fYhDBG0hR1M
9HEvmVVFAhc2K+KzRRHRW6yzLbhwuCRUPO7YsqwBMe60WW47DbqxC9t1Qi1cpfAA4eThBvEDY573
tuU8WG0I2VeIL6efAy/q7qa2fuQbAckNuD7M+t4r3CfutMyZk5+BwhtYffsattZW9jFA9D48Zc24
Qz8qeMSzaFX2xrkOaqd5Wb7JJBHBc5bZAsIQ1heNHd55hcMmzjYeKwPdPt5Z4CsL/aXhTmv5p1y5
95XyjlzZf3vHR4iYOGsysGskEey6GR/r/bbGtNzM9taT9WNXRa+jvI/g/HLFPnXRzUn1rWZ4G/Zs
JyZ/P659Y9SNMJX/YWO1ewOGIYP808TXnQEQa2rnL42dMSn3jjTUK5DDZ1TIzyx4o6CyHyXqPgiz
5XbUYnPjTa5g7lcjTGbzqXnhphhdvBONvrxAzq5frEcxBvDMTyJJiGP0aYijcq3qZA9gJaD1OETW
hP9Fr1hq2f4OFx/i7+RcMAf7ww448RgUl5n/MkzmBj/KO2qct1G2zLG2aEU+UZk9A+VpswcRGiYu
qnqrnOmPRrLA7H3gb3wN4xiIXfFU9slDmbUfrT1dNKpr8gbuYlnvbPgIdVt9WSz5B9M8u5KCpZcI
npn1mUKxLfaeXDgkOy0y30SUgZ62SProD8XwCNELKnx9paDfMLG0iPxTQAdwIJf5kzPk+/haS26u
cwgEoLBUoEmSy7VFvCSZ4mpaSn0LhwDoCq+GtNuG8qaZxa0NuVIAKTF7XdBYwsGqP/nX4khkCTgK
cnzo9E422YVr4qgdANHaw8D2BQv/rUHV4ho6Gvts01fZOVYzgljy6JvooS1An9TdBAFZPXlzcSfa
5OhmPftXc+v0zmUsu6M911e9UVeJTBakurbvwCM3AiodbRiS28DVnDtGA6+DI6AtE+0wOiVXjnUs
2uS9z/T7tFwJZRSBABGVOjZj3f6tzYYTh9CCHfrRLftkayVQcEg583ThL71bQuInoEHERn9geb5o
yrs4dvOTTU/SKG6NXjA1MIFlsHhpd3Kk0JvbFblN33XUBDhqb74bPWuiPSQiDfzCP1asyNTANmJq
oEuFPALcU/OiuMnJg3dsB1GZeevQVu84Pn+PzDK3t23evjN0hWiCebQL3CXWxen/VFGywa37WFTt
SY3VF34OgjpY3A/tk2ei58mvvhdhXA2BX9BuFcXBs5N7RN5Lw/jM7/oXZ+c9G/oPlOi+N32IrnmJ
OODmzN1U8M1l7n53MVv02fSeh8J+1o322++0r6gDaEyOZRViufH9u5RACHf8E5nFTgcPgE/d30dO
+g6vmr0dxVtsX1AgIh5bVmdPZWss0Fa5k4N9mJroDO/9VA9s6IigIrfG4WWvClK3LQhFhvprwn5a
iUZ/LSfmU5mzVMAIpYXx1nUecEX4OpoPX1Y7lrXzNiIs50wjoWS49Ejh6/y919LPkucEXfNjX8Wb
1NfvlI3rA+ck6hZcqjo9utM/cmBEq0gzAq2eNn6Nqsedbm4mwfrEu9Zq9joBsymNhQW30vTDxzSN
D6lNsqqpzuAQz7E7bZweZHq5Kmd+xXklUloiU1uOxb0Ymk2cEQwyaS2Sjg9xYdB4hZIOmdaQsEOS
MV6p5CVpQB7Ved8RdRp/SzPaNoN9hURo07bbgZNPhHpRLTU5gnKvdOEpQ8vkdC2KtgO88SuJ+y7y
9KWOZbqLgMqvsrRkRjLeq1JyumXak+S2uQqL+qzYpza6ta0MwX6aq1rVxa5M9K3EklYZ7qXz7+u0
uc8cltltXb63VrUVqaRpm2+zba9MQgpGpT+MPkMnq9kmrnz1p+q+sWTD4AtBfWErYNqyXuFVRNg1
wgbS9kzkiD9YvINMJ3T8Gsh8xm6nde0HG7l72DhzaVzKJL8WXXFwNX1ndOO1HLRrweJSGe3GyGiN
piZwsmf2Tc8kCp+UGO56Kw2gzK3Ttnzz1fyUFsajXU/IGdS5nuGpjKEpV1aTglBJaYkqXABTHxRL
odeE866iDbTdfcdh4sJ1MN1qxzgniDBxmwKkXfcGK2yCoxZN9oNjjTcpyre4uGpJeUpt7rh0fzq8
PTVm+4Vo11tvbI0pk+1TyzVi6e62ccJjGku2HOlTvcJQt4s4I4ZJnBk9XpB587KvMO1QnsukxVAe
nSmAqbTGbE3YTDm49wCOu83yb5W6uouZUpQKIn+XaPemiw23+pZRv0mt3wtfjBHCnYJnJZfB6Ng/
Oh1tFPZ/W1OQK28F2Vyx0lCvcGXuB/66nhuFUZ7QJ248vfmJoMuulIn50plfZVOeJwKk8xnhizXc
XJwCq0arFSU+lK8Y0f803S3PFx7Q98EdXnyz+yja/ILWbEc++g6jNtq3B7PGlerpzNRcJc+l+s7t
6G+yOHhAbYfCgJ0hbUREVv8QZrTC9oxOKASovdSIJGmQ6FDy3YouCuELFb2F31gTBIyE94bZHb00
Fat0amYqrOqxk49ziOFSGSD4iQYUfRmYU7vP7DLfG8m2ZZINfsaFBNCP87YkmyeQsHz5RAS7aMtA
JVk3To90Ar0y1h4noEF/TO2P1hmvdK4UTGi4PaHuc/h8fvlYtaQsZMP8JgeA6uRR7fQoQmtSXnXN
fe9MoI1TR0iiVXxnrSKz+icCv8EB/pIPWDGsXEP8ofLdaPm8NgzmppgYSTNLGzyXzBV6ryRPga4+
EBHLdGhGvQ3XvRuqW9UOZxKgZuLqadCzqVkLlNJH28Hmj3P3zNSZqq5Sm7Fx92Jmul1V1Fgp9ZHl
eX/zDs9N3Jl7RBTDptcQc8ycn65BZeSU8Kas2L91NqoLWC7AB2eS+Rpa+G0GMHrlO6GJ27iMONXU
gQ5gRYpx5+OHyjswO237OOGSQ0QZxfhIkJ26YUyWafRER/A1x7BnmzaVh35gZE4S0lrIGFokQvWz
GSvE1I1NtKZ/C43G3I22dXNH+0qiGQJoS3tpfAwwaGWfcLLc7LB8CR2Bk77L2sCaei2IOxLA0jqb
dvkiT4EkQN1c+quE3EhD+DFSF+kB4Wxf+iz3A12JV7OC0Z+U00Fy38L7+uZoFuUPrV5CLQf/MtI2
NgtfDSeZrNMuMPtBIgyT2yJCRCeJZmOrUlaroobOMnj+rmlQjvWJ2jJm7y6rsGbD78fNQYaD9Vzl
f1gyfJLNay9uABubIEQWZK7evhQ8hSQa6KamIf4gAjBDH4dNxhcwFt1lhxP5NOOovtYMDbJFiAFe
rko/47rgFVz0B8ewTOq32j6AtXTWadEcrJxAtkgDxglH/y5VveDZYP3otx7RfWn44YyUp8jSkrWG
cmAXQwLqJy4lRNDQ6N0BUPiAZsuZIkBiLuk5VfaY9/lPOsz7OvdJFXT59SRYuzp3b7Gc/haEka2c
16Kq6ACqmcSfZ+SvL1VswmBytMd2uZJRtePr9chEAm9erdAomBvorjDMXIYbpY6XQWzjjItNoi9a
LVqroo8DOtV4Ih4jlzdS3p9QUr7AAIrsm5zrk6jLa116ALS4ZJ2BLMA2HN+V4X3Du3DRPLtQMmFy
h4rq/zBX+Q9Z8MGSTNUbPo+gA8qRgICXenQiZObq0Jv2qe6aL25xZ31U09rQ6XBtiWkxauW5MkxK
8D8GETn2bfbqLwKJgt7TmoDBMpdFlO6ysH2gvy7ooPKXXiyjwxqItR/7QWRY3znKDx4fhM61Zm0S
igRnn3uI+goR6LG2syNw9DwFBS/gwjcPE0sHkoV24ySeBnt4D3GLx8BB5zo72K5zcCODuAb096Zm
HLhlI3tpksvo9aC+ifcwu4oyYfqmrWJ11RM7k5VBVoEbG5dYNz0r3w1/OHjziObWeBjT5FtH1BKp
5jFKrS9TovkLM2qtcvqjT84+g8NnEa2BEXTDdOhZH7n7+PKPhgt1sOMDToOg7UiYsXklM5LWVh0D
uy1XY9xFzGXJLPHoLposhfKMkje0SP8ztS8R6cc2rR8cHJQL2T0mSYUl16vLtHA1u9NPHMv7hKnf
6D2wQwkaPdzqmky4XcjHaMqfzKK/GiFgzTS+r/r85CysUxQjBybMA11i0nATB+5vRkSTQaKGOMQq
xJUHhtPfAKX2oE6PdEnBwozD8NXxSjDPzZB/RtT3KFad+zEbdxMwmgjVPm3EYXLHn9zNMLd2b1if
r50m+01c5I/ohjI3/VblT5Qy0CipG204Eq5AFVQYZ813N6alrSxrjlYwTy7S8BcNptrnEv2XjcCw
VQJlHYlPNRbctTt4j20Sr21REwhCq+XrM3VMzkU3T8vFeY5gSq4LiZgLPsGuqOsfLZFHgIlbOZsX
wp/vk068+4P/vLjnZydHklkluOdHihGJTVcrbh6wt1WBOiVqWCmmBIs9R8V0TQVOQXJE9+5MZkM/
VT+Qaw/GVN6GUm0SEqX2sR2tRIeHj6mixZYiSZj2tiBEMC4cf9/4EpHtvz7Ulg//y+f+y4f/5cd+
f+KffyBpd5myWD0VHqWo+5iklbEFl+WvZIPS9Veq/avhBzVls2KeH8qU1Idfk8C/7AK/H/7ffo4w
DuS7IWMRMSbZ4Vf6reIZQJHg2TBKxLS/Ro3fN78f+kJ0BzE/S70futOvcwGnNv+AN4kocOLCXOkh
EXnrZFGQ/9os7KnwZtxeuA/qQqCp/X137hakiQeL7FcM+y/ThrYIaX8/1MABVm7o7q3c73Z63Rw8
cLkERCw+l3/e/ZdivSYXioFduBK1zNa/doEpqv6zXeD3c792gd8vCC8aeN7/w1LQLu+BKskBe9vj
urI9hCu/X67LFyz5HRtNDA+/NofONrmx6SMKgyxGwGfX2LeW9/715vdzhdZAB+u/cIvcyDz5znO9
PpCODbbDy+68iHGcsJKvmfXNxRKZogCA35SMURnY+8xXtKIM33KdI87DCeGZ40/WeSNdKm+8BcXR
VgTDIKUKCB7fqJlj0nLKMCCeThL5YISHyCuvwDbUUdrAlKXO4aqGSyahfQhHIPHi9TM5dWBE3ATp
lgnhdV71QaGjpQlIZ6e6CMBta7MdINRVPvFl7kEjfVUXzdGaPPvo96O6eNP84KVjdjRJhjzFVYTd
qvmSaQzxChMcvfUqbcfy0jZ1f+nsxudEdU9sGaoVw/lN5QwHAUx7PbUG/xsT7BEcI57+oki3EZtL
alLBrcrT2gtsIGJM2oLJh6kftFG/t0Z4tIMjkUiiGpkr9wA2pTpQh6+eAT/lZx2SQlR21mUwLeui
uohXvzUBW3Wvs1X/FUWWbPiR/lKQv1WU9hkqm7vjwr4l3eQdhGGFEOIJQqktsmumD8NnjOLV5k9r
dsW5rKjfZ5YvPQwpwX9TbwqZFigeVXI2AowNnNR++zlOwIsIliqvWjuX15kApR6S0iDnIfCYLqYQ
gjady7OyJGetLb2bN1lWlKjfRHEh6pTt0nSG9rSwsXNWKozbSiI3t4MBGIv+XJyBgoozM9IDmIAH
M2oEo6xG3aEc9fS/FiOCmRUbjjCfhClzhmAua3Bc3JgoVYuZVBhaCeYAxQYkw0bFhboYJIAoEkfv
kuU3YfeksZ2jvDF0GMeh8EB6uRHPSo9Xz68XzVnk5xegY2/c7/Q9Y7onCpCNvjyJbJRQmrBQKdjJ
8V0xnJZ11rgWImk+98+Xf7/ikBZKCBPgGu80J/uyhmBfjAVICO+7d+e7qmioXdPq0ZYTIzR5CWMg
f1r4PE3rVps+MdT/6H36pIronBUKRQX+zcl4SkiRXnW28VJZGYGGfv0hzJHxzcxUtpkfxnnoT0VO
pKem3zkdlaLhjnc4+khkE0tkxbEmvqAtqfNSchrjBZVgIc0WpE8m+kAsuBhe7coE89a1eOrNmgye
duPHWB7dkDoVSMVDE+UTWZ2xvS69gQ2KMTwRibjRJu9+TMD+qlHdGiLrGGjhB4EkNFWUYJ3zMobj
2VPZ+6jZlKk0nhD5b0aBdMYAAEriZENZMvmb0Gni1ZiCZXKs+lqIc8cadbCCwSd0T2bJY52EGCQY
Ww2C+FSrJEOc4fefsaEIE4X+0df1rhCFDxXeGkCwnjyPLIZwtv469HarxiC3DcDIA+QkDORTxaQP
IKpL7WC4t3CIxNp3kq1mVhNQitlbT8Xw1rvWgz0/ILxGCySjW6+hxU59NBv5FK5Nk9jkoTppSUI6
EFlm8Lo4CG2mK021bgbtNazZvJqE+sJsqPbSmT/DcGGBDfLBM+zNmD44zoUT/8nvSqbDqPWVLAJN
WXdNQ44qnq17z4gPdZf+sY3bOIBPTzx2FpXXfZQoPuDyqa0StH799FPWlX+QbEhu2hSLoEbeTjdj
noxqa7lRTTJqmAUOfR4akPQ6Q8wP0GLu01ztEM3f6SkVZWseMNdsp9LoVy3s2bEq67UxkWto0eRY
icFFiX3XqfH5xMl4rqKToIoLEoAV67zImg0DCrC8RfMjIvtLCDIQenaVem8xk0z9R9UmEwZN6N14
r4xTE30OsWG+9g4DF6c9FkJEB7geFoBA7dXQLg31WV2hQLFl8503Bsf0cKzq+K9hcO4LnVwQmd98
irMB7ESvIrRiGjBwEQKuq2igtZgMMckdOG7n41JKthZwapK/GFMgNndlb6zlxCQC8etn6nVM6muQ
pyH8ushnQx59e61bngSBG7R8U7GKXKu6TowTVqby9gJG5p5ut3yQbf2MYuprsNOftP+G3uhsB1OF
gTtHe85d+1bwYBUOQ73SRK5Hx88+YHr26kQFua8Es7Ou234SKodrnPFy59rzRhErtu666WrE0wKE
YPlIeDPa78xy7pzPWLPmrUNHydN9rSPDIQ3I+Gni+eomhQmcS3qbFD18yYZ+JWNf38wjmmC/Y1bo
mpTNDD2wKJBph/4QTXxo49atSbCK7Z7fp4XiSPAWqVXNfU7rudFMuSQusJ+RAryO1v4xB1yJWj4/
aXN64ESKj5FRXgCckOasG4+xQ81sFuUE1z4c1qJv9nFnU7/l5c+kZZB5UxgmPicbI133nDpIdKrw
Dm7RhegflG9+zmSslTa7M7RfoP43wpQfvdL9nVvLe8ayPhhw45qwlJJO/ICHDR4lm4oNcXsP7Kz3
TIa8SyTA+rVdrR/SmNRwhGHF3q8pXDwHC3yVVwSoTUtmd/93Id8XYznwb5Pg4JpI5VX6kvfX2G6/
o2l4atAeHCduaJg+wo0MyeNIwxtTFm9L4N5iKFS41gt7N1Abr8LI+JIaIH94fHQLjftTMQEmWUGM
m4lg3En3v3Ws8euhR4KdZWSuNxp/AlkMdml7OF3QOMLHxgZISw31W9825SHjL4NF6JPj4RnhSYt+
ylYgr/NAz7IYM0/w/Ykvmtg3ZaROnWNP985qiQobYbjpYHI2VZFkWC6FYlVsaXtdQJGNPHCdXalD
0i2Z1dQ8iVgSzCXiJI0GAh6GfEemgHfURxluGpJ58r7XjnYbuqvWRso1zHVebgsXK7jo+O0zLUmR
HkTFcaxeJ81JTv98Zvn0jF/9aMZPlsVfWOrY4kPEYSdXNtyqMD5N2142r/98iOZkB6hy3KsQRiFN
NsvFpfhTERuLLD79vucyRN4PTrpRv3jS3EfC+fvuLBk4E2VZBFZJCOxM+svv53/fiCGstmnZv/FR
t9fHGI0GvtUWm+cpXt5LPFqXrrAOinkqL8HyoNdzeapbGMkkD/ugK2da+851AaMJt96YvSJH0WEv
TJjzhyL2iGOLQCIO91MMg3rDE3RXL259ubwhHHckAkt7/f1UhukBBh/q9qZz7OwwtkVyaDRn47am
v/eidouauT39vhlG+FZT7eAP9Pu96bZaAC2P02vJOxpzfPQ5Y5CAbBZGVUAmSwXPjmccPaCGDKvk
G1JYMgHIwPpEKlB1QlvSrHqOQK7r4suIIJyWWbaHonzp5cRykVChld2kdpDpWXtC7kgIMsROojW5
fBwdJV4STcnJioDxmSL9Q9vK9YCK9DTSnqzLicVFKj0MxBMDE4JGTlAW6xOzhfrU6T2KjtrcEV1R
UUosAT1DrTdgdniUW7z5JxPv5A634F1HmvqpXyy9pdOSb9pGy+kSsQj5/aRIy4BLiiF44pd07kJu
vBK/hFDxKfOIU7N//4fw2AWpPNVkVadheRCiiYVB3ybnJvL7g0x0MLb87injp9Pve13CvbVfeFOt
klegpcm9XILCDPnHjPT54LPzzc1E7qpBHLoKz5XejKfYtonuq6lntLm/dgW/AISJN5MVfNB48q4u
Ww+I2eAut+0Pkic5rBonQ5FCOadM95MHejuPfX5mrV0HHskF6IQizUEp5TFNcifyUMKIbJYR8m7E
Hh5ye7K17+2HcKTWU36zS2L3wxral7RACK2R0lXUSC6HGW672TIwF2n6D8X7/1sXg80h+H9yMRzy
PIGP3v5nNB9mheWH/t3GIP7N9l3LEgsveaE2/y8Pg2/8m6O7EPeI1PgH6fwfHgYwfXyJz9uGK/jH
Frbev3sa3H/D8iU8fgRP0C8g+v8B04cy9X+jqhumsPA0YKcQjiX8BeP35/MhKaP2f/w3478nLv69
3Gjjo90/t6yXOdEGjsgWHt+bsiVizwINF+nByKuExClLsb7xGt3b2lny7U7137nptD3IdbJPVQIv
i/NnTPybageUgHnr7/quWw2aj0bSLu48k1SOIukxgUW0/KnzwnHlGX8IIBaPU+PcsUmg0nYEXUwL
4hVpHctfQwfF2kPgIEt8VzR5B5OWFYKUatznZExsrTZn0/Q2VoxXxoks5cG8m/JMX9zYO2NMX31F
Eh1sAQqrvM4C+BnNhn3BpwZjB8YwQeNa7Th3bZq/eCqaT7p1oMCj7sWe0WEaLME0v43uUeuZ+CP6
kjdKmLVyLJ9w4flQhB1d0ZjHRDbQAjMS4bDtzTvECgxa8Y1cSK9EBzJUa0ct9VEyrjI/la86p8sy
rMhXpA3rO4ujb9U7VnKIE2eDnnzjoUy6/L7pXPPgNY3aZDjFAF6t/dwctwo2zj4rfKRRWkoHmlra
DrUuMvpEe7B9J704/P9aWc87xxhPv3oUPA9Ik2d03a5TkanDKWH75RIA0CNX1lP+wNlgV6d+sE4d
SFwhmrXVtsLLKxSW09WeqGdy8iVJmphuMh+YHCyCgqHqliYH8Vpqk++kWasptfzjHLRhgl4RVuwG
rdlTgVYv0ybi+MoRJQ6ovm2M62tljVV4nJGT4n6TpfUMwrHfkLuRbGzHpQUvhlXTzaT4oKgsnLR4
TeLo6uF+CSrO6UkTb3ponNgm2ffaokmJ7Y45P/ukm2viOsHN8BE68bgtLeJXetSOiS+STVPBoPyN
NwPUiFwenWNgKg3bJZiNznJN1PlW0E2JuahuirsS4uE/b/jTHBXnoKDzu6xuVySmUnVH9ZWYhPcw
bANSZ4u1Yy47UQ+ZxRjW+2KJRfcSlgsWlTHTi5794dAhuWh1j16sC4hwX1HANGeK5QeBnsqMCSf1
MnZxFtIoyvxtG1kGJYU1oVAYnxqhokvRFActy7i9W5X3lZVIV8r0rqjd9oH0G+TWfgHpXAQ4F3Fb
GOkPApdzGRpfdsxGPgwBCmjlMFwbadw0RHurqpxIVtaXYZBObGbv0mzr0yUaXf9Ycovj9ppupp4C
Z+iMP+B+6VJxwuqZE56rCUWoTyCR0HqFMJg0ntlmqQlMiYkkWq8xzIcDwRfVGutgtpk7RIV2KreZ
cp07z6CRL4iXZwFcbVXELJOc79EHuzMkaNnMP47Mnqq+07YEXPHTEkmNqr3XlPEiT2eYrWPbO3hp
zGC/gZ2QMn2wS6pzVVc3fUy3frnIVir8pFVGXGVF0RMpIXZRAXCCCYoaAzZW23AiD9FmFiwy7Rq7
cxvUanweqhKMgKxR4bf8iS6Z9kw0A9e04Dka45dpVS8me6RVATzIgam8Cm2SZ1wATazKmvYCBeli
FfcTY5i4Rsvp2OV6zNxx1VToF2PvS8bv2Nqm7Q9pELit8FhpBWM1wIy3riN7E+XGOmubN+XNxEh6
BMnmc1ZtEwoYNL9IzlHW2tu4J3qvjBcOF9lD0fjYEO9CSBLlC2SnZl6QztMxAW2KclGmh96Kv/LJ
RstoZ8CvCW2pIQya3fhXljFBG1n1B4g26xnaG07eCURfEqG8Iip3QDMIRwB5DxLndUmgSbTg6NOY
8PAofGQ6/5fBDT9lKydIDPgbcyVvGLJ2JGjdcv8p9mCMxsgdfFsjZzYPA3Qy+4brTbX9xa3b5yRv
PsopubXY5taRq0V77G8MW8gDgi3Qf8B2TY516sAEN/HvDPSIA97pjWcCUoVpkkx063Y868g5jt3M
Ooa5QC/r7/IHn8otj3PgNUq/uJ3DC3mCiVl4Z1NMB3YBrHaURQvg4CTB97Y2a504cT2myPKsVzPM
P3KCi9YiUt91oi8MzndVW/W2Gay3KKvZADfJ66QbFxghzs54q/WRAGQZmXj1FGlFiY5IKGGl5Ljt
a1Klp7APx/UYsQfFDEHj186P2Kn/9iWKGUTnVhjeOwbxBRrz+9j8W80xE4HR9/aMhaqr30Zi4+bz
0Rhjsaq8N5Oh5V0lIh7iyvFh5FRLdst41f2Lh6hr7ZrJcNVUuRlw8M6eTT+fppIFNQaKrt8kZjas
h8T7TJLkPBiQWYwQPQ5ny7Mm20dz5M4apt2P7ciTJ1ONHYBGlGZ0jZxj2CwdQsnJnSZOeIrh8Y6l
jALT9MJtPuinWSMhKuX1UWcFjDnFL5n8TVrn0+7RRMaJ/dwsiq2saskVGMxDWwxy7b+luv3AZMdm
WC2oLlDVKi3BPXZGWRkFrdtkwch9o8unU+nPz0rg6/EntWmVe/VH7xPD7osLCSxEFetxB9qaeYY5
kjFmgenZVO/NaGnYxRVqcYYiOds1xkTGB2VEdejTV5GkPGeSu1rZiCxQwnwvwqG+8OuxtkPp6cNG
psoA8G3p0yExPEaoyxk+9uoZtIIBwWjNEPebl+qMcHrkXmz3W5enGOE2pUwjdr4cy/20dJS9dkIn
TucylD8QQg5+o0ACJQNreFd/a0PnQUcuI6Pa/tNM92FjucHs0nXgaKb5ooqKWicGl2Sg93PFXd2z
2XTYIsZXNTPJ7iI95L7B0ZUaP33BrbR2CUPDPGXEmzphxGj3RN42xRcGiWvnWGddll9m53xE7cs0
hCczMXalMDcOoiHSHJ/CbN/FzvOAhHnT++n6f3J1Xsupo+u6viJVKaB0qkwyYIwZ9onKaSjniK5+
P3LPPXutVdXNMBiDwh++8IYSKHuJnhIDHQtH8LBZcURpaZdO7QeyUCQ289nMN88S8ETE/L7lRtt2
DUpAmMsa1NYHtb5LDyyXIR3txUZ4gIAKGI0eRcfYx+9h9Bfi9H1SGp/l8LePOwBgnVxSa0eMCWWU
rzncPbIvZUBAJ4P4JUX6n64Mj12kfmu6DEYw1H+S/KmeRuEI6wVl6ZTCXq6ab1ANQkcRuWKUDeu2
VoNJFSKIH+UZ6oVuC5h/JWW9R5F0cAgQjlGtAo3OTMPmKlW2bsqnWEEDidCPAWvLoG5MLAO15aK3
0Wc09jctFXbGGleKDca13xsF5LbEsE66wmvi5DSjc8I5tV4EIndJ0S2WOmFbsYJXgmoh8OAlxR+h
zs7LMqDPFLqCEVRQrKTGLcMuseZp2SN5eUXntoJIKd5Qc0DHo2BpmQvxZXhAjjG0bTalQNrmO9aY
wxqchoExYzuu63Iwx1gQL5oqQSs1fQnOgge1n3pEZnJXyQSsutKIbw3Rpr86UbWR7nkrYAM+orBj
br5meHq0G9/NrD+mEYCC2HhWJQQdS6xgQxhqbbSo2DNutmONJ3hXGcGSXeUM/QhFU1+klqLzBNgn
HKk9dSmWBrjxeaPWBuWm3LYZC90mKR8e+vyWprAPFnU6ufhIJjTsIp8hA62kXDeZVfryV6gSK+eW
KbKqe6k4M6GPgiJVuv7aiITmP7/5fZ40TewYw2rFvL779+H3FwCDYrqr/33x39/8+5ouo0IgPZLg
9y/+ff1/fP3vi78H9n/ek2XpXpERKsqGspfc3/exw3b/+ZF1v/vPcf7+qoFbZyhTTLAe7tRquFY6
fIHfD/59kEyx3f379PcneBv/87WhVWLwqbYKM8Y1B+Oj+P2O33dt/vdb/3kN123iVNJkCnfdKk02
rA9LAcCFiDF21F+lst8Xf9/z+6C2qCHOWkuFVXup4iWy/8/f//t0zBBeHHo9hje9dvn//Q2w1cwH
qbJHaQgi36ojGKOhQ78fpcvf1/Rxzuwp7xU7g+4F5rDD2SBr1j4Fyl9xgVgcOww/DkJ0LvsC+06/
meKDcOw26LrsFxX44T5Nb1TMNZugFCxYb4F0tOe36aJc0do40dWZ7HFP5EJ95gaUl0rdfbkTkcL1
rL4AxuPkZxNJ75IXiUoqmkoGcE0/xbyZLMhOrOQnPZlPITia+3Cca/2SvxhnZV6sL4V+dQUw+IB+
ElB8B1T/CKVk8oYf5i+5CqJVcmUX7y1WrfsKJifC3h8TCw/GZYWv+YW0owrJj/1XCXcErZQHisyo
a7/TqxIWK2ZrcZTP7oiSLwo5vnJnKbHKycvp9WA3E77WL9l+lRNAPR6CPcQzEJFX1GQHtrRj7qNK
JL1sNvT3/FlCmN3VjPEJZ6dzfjLO0IuA9WR+P3giSuNgbt0YDkP1HPVe9Yw6aZsfeFQPZQxgaom3
svwHc+VZRBbhYc0CTUJAghZGs93PSC1MGzyDjxnnLXkPooJ+QW8b1cAAFgQpK25FvVW22Y51lAZF
JgQYzJJa72QQTRm7ur3BD4eH+TkVb8LHucNJIHSWQMWneZ9fi3cW6PwM1Tyo7PxaXptLbCPS563U
ASB7gW5B6UssysYfpvdHN08PCq2RHT6gX4S73CsG5Hp2PZi6KLZomUExAilGiunU+F9+QKcPqM3/
2Zxq94vENDqYx35yHn9KCFnvyD0ekB9TL/fZlk9U9Q89jre7mhqltVEc0kMrD+1zA1AvMJwzRApe
tnDY4BHjWXAc5/Db2I6gP/tg8xa+GFsqhr52To7aVvsuP/kXh9Cf9q5t88/khtBq+L2y9O64Jq20
5HPkYppgEX5xAZTA7BhXMB3DHTg0zfkRz+UduZ8zu2KFz+NWcCG5k4w6yXv49mXejDP929FVM7vA
V2obRjuzcjLZktUzRSRoEYAHaye3fLpIOrB/t7pB7njvBdvDT0hx3qunU/T8B9t1CSCwjeSPJZ3o
5+UViPMArDWEuwpyhQy405Hs2UY90JeeH3TpbuFBffpRnp+TcSvYPxhttp91DwTYSU+JCzsbjazh
9pI6A7T2/YLfBKQxO7nMsZ+/tQooE4utjGpON9mQozGWaoSf6FKeHm5/qE9wypcgu00oGe0TVhx/
2dPchbR3zJ2ZTq+3rW49xaR3BCD+/6sUNLxoVyBt1FNLeR4qZoDXgJTvuLzRblmc5sbnpqfGb36K
xmIs230AvwsPAwyeXrsDGYpsvm586izUeuzli8H2dUwPs0eTycPgOHkaju2pv/YKS8jjZBwhbtuw
GYJ529ix97PZtkGDqbSJeYyju/+MlJ/M9k07J0el7O2096/MbwO0DV6o+bB/l/RCUw4FmiBwCgr6
R+EpBERgzRaDp1inMzeTUbYXUjvarRez+9lK/Hq6Zagz0PcA7wl4fqtT40AKei/u1C84ALOdbZcL
RLEwGGB4acHcbJOn+Ew7xNTt6khn9Z0iSWovdxRBrdzL3hM32608rR15TnUhYOLKVT5UjbG4eCD8
9M+UKMUVj8s2jvdehSqC7BRP71V9li/D33JAu+jUCt5A6z3QcC4sXDoGyRMkNHhjT8nzA8tnZq8z
te/yN21HUXol0qWU1Yxu4lOfxA2hxjlI9mg6zssByq+5+Ri/1c4p+2PTe5vZMa33BS9I2/ibiKdU
sT6hG2kINjnCk9p42Q0Z3HszOAbKdgLiw2q5XXSLSlRvxaeY4iaSQk7xU/k4zhJbKZ/TT6luF4C3
k8sSlgBAbY4MFpwlXVwudiqj6Rb/GS6TP+onrs6yb+zKzsBRfBoOOEZyIxktSMPLSeNhtWAy9DgA
S4X1yy3q7PRPNjp40S0wgqxixyyM7Apb9OXAHIHhVD4rAWKaN8lhS90YB3iywnNKvUbywF6DR+f9
hQ99YebWTz+pQ3i17hhX5ZPNki0Qaeg95A0WhynaVu90dTKVp1yDxo8uCRu9N38+iFQRX8VQnu0P
fa713lOqqT6KHd7HASKz4jcsCSi02hGR1QB0cmFDnRWG18Ifw/W2J4R4qfxM4TJ/ee/YBT+iS35d
mFHoJtjiT3vlhNeTPrL0zFgrxAHzbZsaFsYG3oRUx1MfjNY//4PaXj7ByOwj1+tus+gkKCM41Fmf
sGu2w0t5rm7VDUZKvAnCyeJKAAeY0G3J3Bl81Rd9Ssv4WTYnlWDXTz2OIFt8fL0IwLsKdz62JKhv
qeDLmKvcih92BpaRO95skmCzn6OQAOduY7G9hTvAqy6U94BhlX4bf7XOQ3gEzKeyR2/W6pgrjc8G
5bGTcoKzVVykz9IDJZO50qf8g7ony3lufumFDe4ipD6Hk1N67U1vUU/JDqVuq/Q8pGYBV/C40xrf
KXortUNU1fSnNHJ7WGjhZdkmPyq09RTJ4Up/qnVYp+JrvAJT1jHwlL2QeH/2d/HGRP2JHbrp0U7Z
N+/gEWwWT9YM1DiwJv7U9xP99cjykOz90Hb1lmnwJ/oI34W9sm32kSc4FAAMe/TYYndY1jR0NAn1
zvJHtAcKPVMBsZFH+l2YHBYnB91JmOf567m3DIsCXQMq3RyfuDndzcCgxxLth7veRCAAnG/qvKzD
tPER4MPJdY+laZK6rI6dB7mrf2zzj5IQjbUO3q6HWgNKcXCjz/VeYC0kaRAkihWEQ0v1DiqHgIdH
sQgexXkz5nvYI46QIc8LXfAwYpuL+00R6MNVN/x6usaUfhPMkkVxG3FrtXSrbvZp4knPUAbsHx+b
DiHYO6KPl8hBuK5g49arChewjeQt3HIFfWFreG9PsZea5zrQXT/0qGY5oddbyDha07NCd8+q3Oky
n8LpFDWfuW4XXw3EM8jt87dCNikr5hHrsFLcwQcXEsQHo7M04ODZ0Pt7TZfqSbMZy0VgfERpZ82o
F8P91D9yUHLEe7WzQojD5WWDXrO4pXHKdkWZatavlDjVEFU2a+Nmgi+UX/JLCwcScSPSRFSY8H+h
9n0MA3N83zhUEmJGCsuOFOReeUqdZRMon6xt7CcE0pIOvWW2mP4Dd664lAb31iNcaW4Z2+9MYWxL
oMrEO7HyxNaEDMRPYzc3fH0ku16BMA4hKAF1PbJ4PHdw+J4b7UA9vlR3wC+i0f1a9mNIOwYNVzz/
HEn1xw6gBZDNm8LUZrtyNeaY05cXOSI0hs1UB7W3+dn8CHUARuwHJX+DMOKtPjHP9TuAx63YWeOW
iomMPQ3Hs1hUV6ziWYKNMdngSigSt/2OUknWUoG2oNLRotUerBWIpSJRZNFQSaEM2doV4APxjjzt
VXoRVIKQwCy3OMYjQ7CbNydKKksOutMTnsP0KQIreMze9T9AdQDJzCNSotb4DbHyn+vB2oeG/pC5
G47ZZ0+oqy1XOz8JJB77Lt3WV0IXyo/itG1wDsLKcUQ3h3vpMv2H7DXbpanHfH7kqG5Z7L0vmylQ
owNefaA3j4+d6I4YGQNnzM7zHtOXeL1jfbMrgEuIP8LmkCZuUTrvuBgKEn6uLr4ZIVLGFsao7M9/
8CsAZn9+3KrJRaFZrJ7hbjYZqs4ORRXx1oFbRF2NI8DkFfkt7ah014fwGs5vRoKzxrq45OjOv/ei
RUR476kwE4LHVtXZ8vNymhPL9HQTKq5LgPFAPAtBld2yR02DMa+eKDTqu4FdQCTESOEm2s0xXK8e
Q6m65Rg6v9DU2T2QCJi26idGPvF0zj14rzTJUXZD2JzETArGOmiLixbvZlz8wpc8xUqdFM4unRn/
CKtSWM3kBjQNBY7PFvAqUBKdbEs5D9KJcIb9ERcdFrvpx/iha99Rkm2d9OEh7tNsvAzwQl69QKFn
RfJq1W5CW6zdDZfmRJM2Gv1UZ22zp8pSWq/Mdlkb6AWIOqdIQaH+JU+YWGev1EI2sAmBq2FgpQC1
tieV4rcDkkys/TzDUtJ9CIcS4gGy8rpTRv5pHX6BeSrphuH4VOAp5Khfdfycbks9kDxN2tWIhj2s
NQhjH1EdOj2PS9QgTnegHI1gSz0dMqwDwk5EOuG5yCJnICERGgCXo02MyH9pfulpZt64AQtSQ0QH
UEGyjH25yc4oUTwgB8X0kmmX7BEa1TdIgZ5b0E/iji1bkm2EMqd3CK7mZy0g6ka+w64kq/YP6mlK
5T6GQDwDm6H5ddhE7OUEsTPWJKX7+GGxgXtEJXhCrQFRGVbq3N8gVEC8LNxUry+82Ay02irvreQW
8XcoWMTudrHi2LaIh3HQrDkoZCr4CVALYSsiYGKtW/LLjNzGC9sD+5PVn5g3xk6hhe2B4bOIXxvq
4R5xR38tAupXNgJWT9FH9tEf3uttZb3X30ow378WMrE3U7D773rDCm5JJKXJR8LC9DhyE+46MQ1D
FC4dX9OeyWUDpBQuaW0J1NipzJLefQjXNHLmq8ZF+gBLe5o1N/0i7NJthW1MP7ygMCE4ecaCiorO
53hnLS2dBnYPAB0G8dz63UhqRDeJLjJRKo/lqThmO07I6q/wpSgewND31o2XqvtnKngsN2R62a48
lXUwPc/fA4p0LYV2AO1igAaVSjGCUd2gjfQOnAhDWhBYMFktcqh5ob3gsLpyQalK8Az5rs02MQ4Z
/dxz7DSovrCRzFfmFt9E5g45hmWsugw+Ey7j+JrINlizDuWVycuMzD165dQLWNMxq0VehvBpChBc
oAm+lQ5oPzDKHj/g6b8L9n+H6EOHj7BrAMV41KL+ijfpwnTnWxAqHc+9M2TfUNGKn+RSXPR95QNZ
h856/D2eaDylXwAtDyZGhCSOBPl1HWD9NZzK9G3Rd53scVIRjp9YvjiQ+CtKCITFa8N0uCkEVOY9
/UNOrnsSVL5A/qHAJHxmblh86bUzXPBIYUZzKh5qVdyHcj4ztPoTmap0J7zU7P5NEZ0N5QLvBOLx
a0Fc5kStBOV/Kk+JVzauSETLxUloSNnSF4WjBEYg5Nvco6OfhyQuQH2BGcGLxyD5XXvrUOShwcf6
J1jZkaBJNV9+9NGLXPk2Tx5J+6i4VekYb5UvOYavV3AQ6BAjgnRqtVNS/JUs886X9xM2gFTSCYBX
WAi+YuLoxJErvgge9BVC+EU99OdIt4bnCU1mT95irW0RzUJjq8JAfNOofWhnkOndDwNoG/qcA6bH
ic2SNdjysh2d7KM9tLJVv6ixL3yFNUgNuwC4gCanZ54Rznxs7JDKS+NEB6307s2X6k+H6SXeh/f2
NrFhknTiidjZkWHFFxum2rXV75XoSJX9ARqytSgnWoXnIEU2EkI44J8zJJk9MP7ZR/h3vFbmoWJ4
AbwuLfDrKPE1msNMrLSXxAQdSdX+UI9/pg/2M77mvfBVYqH+7V7/LbDWVqk3kbNtsOjpaKra2Xt+
fcFZOzp0F6KR4R3zbIyAAXj3FF4Lq6wCEBeUGXviWKoD3Q/WrbHNnIVOvSDZ/KPsffOZ2HyPDib5
Zb84AzVM+U1+Sz1upJg9RU+PCdql95D3GR3d5QBURPZIJtieyyuxQPEuP/wXnW4YI7WxqYBQwKDS
wzqNrgl1kLXY8ZO2fu7lTneEQ8urorwXGEMziiVYLRzFhVqzmx66DLhaUOi3OnSnzRm+ADr9uVXr
oGHQ0CLY7/bFq4ECUPvMXT9Cia6HfYY6X3kyWyKB/LNiI2iowaVRjRr+HpU+8fGHCl2J4RIO3qWn
Lp/8R0XGBIKz/vOkhPtCUZH5v5n6ZUa5bY1DteQ8WkpQV8FL1oAs/c4LJOX3fAeamYMf/i1PjPov
aiPmxp+DDpKmDkDSYUE7kOOv9RFLG4MQfQYW1hCnwaBDpGZvqNwv2LNW+EadjhC+pOZBxEu2RMGy
3gmhveVC99DPb2FP+dzu7/2df9aKW6De4V2UzxUV51C1tbdBCEi8UIm1eoIVf5Rssrf7yPKDQh9h
GKvGiUzDKD9EOOhsVUbJCThzfmRF5WsoX5O1MZljVnXC38Rrg9RLa9S3HHN65cM+SS4hogHhGU4R
+ToFXXmvpnZBtmnNd+GJbahyWFQ1ECc0fgiiQLtGQUHVxpezpySDYu/NqGoynjmibmIhpREG1XnN
otkRQYfh9pkZ7u8KWBxZbq/k6vW1IKvR0qf5k6s13ldDwzXcZ7mK19HHokdcGr4Nt/iL1IW4mFou
CyTaArWnB3K6J7HY/yDqGL4lmyshZkrRj55QR//xk9Vt/lNgn8V7tIE6ykTT6Vg/SJQpajC1noja
820XHR+waadAYpe+S/BBP+EbCJjZU5pBajTzt6T21pyAFfFhT4x3cWKmXYBU6KaVvoi0KYHIJ6fO
cIUnLnIC1JVa4cYy6eEcp9vGfezQqySuRtzMUz77K1iyAwWPhmoNAajxRnSfUxeWoDpbpEKEFBI1
K2IEjXvwChS0BdXhEoxISiClpwHUlIVWzt/cRHLIyjSbkvtmN02uGlKDISwBGZFilkRV6WdS73gx
gLSKdun2j3ClJsqS4WfxjpISh8UNArI+/USUc/5u2BSbh09HAgo5YdWU+lxRgCkZKVK2I0kK3x7T
UbmXp8xlb3vjsonpPSTOIv82qNBk8L0cQfycLeMtec+iLUsDR1Pc5k8+iWVFJWEXLXb4aTjloKde
NJJa26g8ozoonxt5L7PAvcfX6SmZ1xGYvYYpSYIbHtPspGPiiTpsd2XVkrky5BZXJUCk6ZVOsvo4
NPb0GjMIeX8dHWoG9WcW2eZ13jORKVaDBHsyjgxwKk3IVLlVTUXRXVlBrY91K8UeEvU1HQG7Mbmm
YaUmLSVfzF7V9l48fFptNEPJX7MX3kthpyG4wFFW9bjv3I1RpbnkzpSESKsbsFhnJMz4gb+bBocA
PYBNQSYxcZlan49CZQ0KUqXe6c4g62e+VcLfHnTMA0IhgJYdtfZZey9NT4sCFAaInDtlX6h3gaWf
YxZCp2z9RwRt2Z/Fxzp4kjXzYMkmtQb8AkSCUVnS+3W5Dxtb7E/LSNrmxgKYZIetPb8SmGxQYqFY
UQUcPcfKJ/ODIjGeqadzdxsKpMhfMSJrr1dufCErGdejZkmZX/ht0f6qqCDghYhwa5NyVTdxhjD2
kqq5jW4/jfWK6R1/1/M3F3XAnwPhn5ZMjAvDhe5Jz6Eb7bmsnBHnVRPujNwRR1ACDkmiX08LjF8v
wGvWfo4+ntkLueJcrw3iN6aXio6xrGEQsiOqoxtAGij2kBfX3EVKlO+MTj5Tmy/sexjbVeIfzjqn
2Nhkr5T9ecLhU1nv13AEWhjExerISsnOR0ot1Wy462mSomBdPDjcM86VbBDrFCJHbir7PFdV5qAp
aKA3yoyn4w20pUa2GN8ym7NibLWEzDCENFDc6y1iVWAohSor3EXorrlDi/Id4RDO6Cv2wCeMVSAK
fzeU7Y9GhKLbum9TJ6FUiaz2OmgNV5P+MFZ4SslVVtfP/ueb+Qaz33IIG9JqkG5QpOiPO6QntQJb
22Wt5kA5V4QWSGT51Lnecvn5ejb+8vpYdlxW/p7O+HpDI5s/4twRjuE2cjoMesXlqJhE/Ia3cDsg
6ce0htfT5mzRzOTQEGTm0nEJOEY0CDj/pXb4OM6cP+J4GQTrTaqBbTolyDZrvYHkoHC51vaN+OgO
SPzI9O/Ye4iSKLTYxuA8jtM7Xzxe6RIIZEwe38vp8N/SXflAzIg09YnbQ104I2vebK46htMGQJYt
U75Q9r26HegKqDAcaAKLDvg3biIftk6MxGaiNqozNDTrXvT9hvzH8LixTBC+gzdy2zlDThP3JZRE
Nb+5RHKAnEizuEtxaVbhTPoHwECJfiE2MpVtyQyK2l5QH6WrazrSi5bvKZ4IGcWEK2OeLw9BPQtA
Od2Hfk57O0cYTD9zPkhkktsoaMwcuA28F8XadSwCTKH8LK9DaoW+UnEn3GGsAuu8TT+4mYIb5Spz
FLyP24AtOrdhoaSgW61+jEFMKjf+IBYPk3mgX8f44FbOmH4XfiOh9ufQc49zAm7Yq7iL0QQ092gw
wroj7eOoOOzlQGODaZHVdj/sGWT9eXimQRphicZcRIb+ZXVWnLnGLurGDCIp8mmxQQwxPajkCoJs
pc/RMY/V2CVyRASwS13RhBuDC065fV5Mh+XEHC4jsrLAxDp44Pm22ByBtImyZ8BIkrFbcePFe5R+
hftg4ZuKC2Isk9xI9UT1zj3mMMfwhbmnd1eecrorgqvG6C8gLg8llMVgFKLuwLilzbVe2GhvAtGR
XZInEI4L7Pj18luFSwWnxGmT7LO5bebtP1eYtVToAzCVXB/0PsiFYTRPaN6/zluwbpzZQ3C5JcxF
ro/a+Uy4cu062e1580oNj6vRLS4SJGhbMwrBFOiyIwsuF6zsgrjwuHVcKLrWSoyGqpcD+OTCsgLx
HGvrNZEqoYrbXHX+PsOOcXVVJdBYBwcTsrPq2vKoyX1zftxXhmVI326z1ienfG9+NpeQcyJxYjAm
Oy4saR6HxPmvgCAdcJEda25IMR89pzU3BR+ZbHZtcVuWPV+/DoKRUiZaNrYxw5IHceJvqHKSlcHd
pYvlzqavt5TUrGF8WEin2D6rp90gOyODBXpOtD9MRnMff4FSLZ7X8SrYfPJobB8a5K13sgcGGQku
OfCGrK2aXjBH3cwHcYanJtxFMJ6/087YeNq4XmmFK6BYVPmKC3smoYXSAYVDVprGGEKkfteAqEBM
i/XS2dCRMm31NSZ3YC0H3kWHEfSUg6NW+NiPygVIf/NCnQ0kh2nsJQERrZIK0UXPQyTL16WQ00cL
SJCdGvjduR2QLDzwAre6QXSqIalwTBrnYFiewleuqCgfQXalVO6xMI7dijVERjco0FT4D0FrfK7j
WrlwLym0olXW0vZsElTKqBQSsuUeM2voPACXVHJZgUrKpMC5CixjdfgExo51WJZNVn9S/OYJP1eq
iqZph/TIx0Dd+EXvZJHL8lxtdgxDzmKMfBJogUCdCdq6KUnJO+luk27N+AkHN5CgkcjkcXuc0aKA
mQYi00i31fQhfIFYYRnb/DQ7Ab1L47moXEx9VcIb84/eXmq0e0x7HUnDFmS5Qv+UIOWIl3jH5Vkg
lD3R2YNeOcb7R+mo45+xf1m7XpQSYhfDUoUZ2kJ1p5D+zGLKuGYuotq0+aCMYNKm8esmYGByKxiy
IP4pSZWJ/3hiBqLVyqDnZaZIGd3YjIzKZrTTxJsMOHGUINdN5hFvu4vwyXMDdR0MqeIXjVOot9w1
dnKkdAVjJ2TPcPeKx3oWvLOq7fXpSuxidfXLGJNCIj2UWIM1kmbeC2A/36iI8PV65zDz+GQ6Tuzb
OdupXcmMRpr+j3UBWffsnEralpUEgPKCpCym2xSD1AvTEnB62CHThUaqV487mY9CoixxkVdlwNMD
CRVEKkH2sNg5DKg4fZ45IcAOzAqhcxZ0yFYpwB3cEmsZuWFgYIa9ogbRFOC5J1I6j6CXXrg76L3X
436zBBRyuNxCeQmJuFhYfhcjJmt9zt8YM0wpjoyVaMGggyP4Xc5ZjFg5uEWR6Iv5lpvGylMAWtGg
ptJeAqjldB8AQlig2O8EdcvbB3SXLI14ObcLMGu4HksnlrEhObYGOGNic4zBYG8zdtbYh72PYhlP
uYYEZ8wWcSZHPdPBUU3K9muTgdvKXxURxBww40dTYrODkpPOk1VuXgWwZOrnGu+tLDtrk/ksIRiS
wu8AIJxmVIdHRj+2HOIqEBtQT8uVj2cwAbRkiMQ4e/2LRf5MbZRknXx13b5BnlD+BFmU2+oKM+g7
UH9bkBYUk9mcWypMIRF5izq0ZHjGjMSF3eH9itAQi8evnku0GtgqTT9zMVd9F4RmVzNRVUPNqmSB
bZql28GdlUEJp0RI2vS0GHkKU6jXd+qGYpOSYo2SgeR8TGLi19rmkuDEsJOG1Rq1kYCRpYCoyg3C
puLmPe2hUSB/K+8ygTGF+tkWmiyNbgFSC5KUpfuvJFAEUxEZSFlmJk2KiG4xi/hsUjhD/WHaPdrs
VCea4KFesXjdtLlN2gTnPux0iBUICmJeobhj/NJsDBKp1dz5V8hHX9Tvtog+ppBNplbYneOl8Afd
TYlrIHjDiAY0bU29mbuZLl0xZqy8X+Pi3z8PNYQSwsw4/b7UZkpBkCNef39XFNkjmKnclEk67Ep5
7ndFh5jt1CRcsmE8JDIw0ey/D3K0AMT8fd7DHt2hU27YUsPEbTf/W1NH6XxVrdhKpkdDuCE+//uG
VEu/jIeGtv4qWPT70CJggyPzf5///jR2DL+ixD2nA0WZ/NpL//74j4KRUNWpX5bLXmhAdgpZ+8Ak
bkZhRUcSA/huD0AshG7/e7SGACK0bbIe5aP1x98X//nD9a9BdvKbf1+ss3A7tuRgfUetp9VBQv5+
8+/Dr4rSP27Xvz/+vqjWzd0U6STOCmylqIC5O2zY6er1wv4+TOvT//Pa7y9+X5OHOFBSLfFRfzwU
ei555Yg2or40eBmlJHJxJLACNK+tKHeImcDE7elvyFE3OQiZqLaMngoxKwR1fANyvfI7ob5NVGYW
wGKqsZa3UyoD5fy3y8WWzC/8jFTcMrWx2VWh2aPZqNIYWcC0pZTQUn0EQDDiCFaiLT4oiKpK9Uqk
i+Hg5jVmkg8kiBGIAsffiFy7x2BYwmM61z0b8iiq9lDiMK9oD1Ki/KmdVzahge5mNxpLYM7GZ9Fd
oaYjl9dK5YtIKyQhXReTYvJWJr6vyjWNEIokm1a7IBJ6bsTHauAD8LWZQnRTCE8eYA59tUV1zoSg
RUpAfa7CHzXOUzfZsKWhL/TcgausqVphOhwe61WrcNyKiaTQhGsRlJsHuoYGuRaS7EGXT9Sh6o2L
nx0Uw5krHT28rux7px1KAHv6IYswnHpkzTeyj2zQEWGQRrUtqmmmp0JGt55NCC1s3aargNFGSlYo
0JVZkPpB26Lgoo6GM+GobZvI49YTiJBCIsNACO21EvstePpEm2jQpuTPla4nW7TbQeFQZTYoEGpT
FtImGt7HiovWNkgCJNqrYpI7lDPRpmhqRFKzMxYw2uZ3+IH4gegjiH/FipX4T/MIBRLLVU91qDZ+
XqWfJhUgVcrUYFZwA0JaEf5QSQNmoFilhfSjFmo7YrJMYNrSCErTUB6LRr7Ka9YFFWJrUEIE6gWD
Vgd5ZJ5mE0+rdhR0X4ynt2rgiAUhAxQoGIehn9Unkb1LH+JdiTc7gT1gzzrO3vSeaFRUP83UVA/R
wAZXYLWDEkN0lzQyQ3DMw1aQH/sBWT6k98pybypYAopiC5xNrZxcWsN7qQrdaCrhi+d/p2oaD4in
K8cSaXtY5CCkaPRCQVn2kq7+aWQFKMEo+PWQVEwgA0q6n8tRdJnKU6do5j1ZS4iqa06KsYfPv02T
qt8OtWplYV3tVaE96ro6BVnTv2uRirHD1IBVYfLajaBfBilh30seiZNHRrIOIvKcRB+p5ujfZb1M
1jLBbUs3m+9GIJyLCgXxE+IRYcS7e5VaczdFV26HRNzHeL9tJ5C0iFcVIJUmyHvp8JYlAl2gpc+8
VGL/fWy+dUjwwdRC7IP28aSMmbxTsmUXVTnR/yP8UBUNOkc2Hbsxwr/tpWh0b9xI5qGtmwN8mn4P
b2Wfh9Jf5dFBoKkpnLEF0GsAkNSre1XF/ldIUT4QYR4VEhZty3OvQZ7tulbelYAjoPltjREXD2Rg
SJJqlFDaXOt2MKQGDEXUb7GoCh9tZD9ExNhV2u42teX7hO+EMg6Svyj50zrSYeoi3IJOiXzQ48en
kdWJIyexa8RQ3iYoKggv+fPqoGwGgiIFU1JDadag2pQmWA8UPJN9yj5i9mPiLCFkb9yx4xW0CAxE
b2DANqq+FQbiLVWuRE+O9F1Rj2wsevhwsiHGpinqtpIoLNtJKR+XTRyj86ruGSLFZx7KRzyibLlH
zEYqyOMGaG7aRGdt6igbxu3bppuDjdELqGIB0xBWgmSNC4GnGN3tIebzVhGVQ8OtoeQI+juKTfsx
KD/qRH4D4woVWZOoSJIeTzP93WkVcjQTdTmpG+XemljUm1gbIdagEBNWFKLaR09OCAlLqzPwZu04
r2Lb4AZjusiCBxFWQcoUmo7YaNcH/NfdI9pMfhLixfeQy3K3oJWo5dVhSGrlMjTpS4itELYOXbaV
05sWVeLTKmlpRouyl+lnaVkiv/SPkaYOUKwOw5j9pL/PD/MbSckkKKbkL7pkFhD1+IZ9LZTTbWW8
C8kyHsy6OoarFHEK6Rj2gPiRrxAJBAk77Lfag1jXySGT4tdSG8nz6GQ8cukoCQvLpjFOnvD/uDuT
5biRLdv+yrOa4z40DjgwqAmjb9hKpChNYJREoe8BR/P1bzmU9zIz37UyqxrWQDBEMEgFg2j8nLP3
2pmMd1ZRv3CUbmpY0bde0VOeq5F1c+Dmu6QzmAJG7idhtIClXW+HpfQ9ncJr2tkOctoiJ8mGZScg
0v6aU+3mGWOXRjAG8jPLg/GhPvep3Z0iHDoMHnSLBO9w1KbJbZI1eyGLXx3sxQPG/hCTOibQcTx1
TqLDv+0vfRGNu1i402FUtbcvpDo17sytVtje3h0pj2Qr9oWZv1jKQaPRzY+GjBiKOWrZFT6puFVF
0Ikd9Fd7IpS+4dIyCGXvR9MernZdPIzj8nWq+vtWI9qDbHKOkDSuYLAjckFiMka88RMxcx0AvQ0f
XnUgdQE+eR9JQgvcklbnjMTFcHBG2+HJnlROaWG0597FkNR5NBWa3s4/Y/+5BwNyJXbxzgA9t5NL
gQuCBX1TNw13VLTzVkoHJTXKn2Va7Qh82rF+F2+hifeZg/2J/A9a5cT2JKzQj0WErMOLh6sxB08W
NuSobANGJn6JgHtrVF16rFX3HIBNRqBAV9HyKLaWyP+RLKw2K39AKuPRp2rt6OSZtDSzUpIIPu5m
kq8nikNLITXpY5SmVU9vzm84Z0xrOAhZoTJP1S2uxykrf2Hcvxn4LN7q5bVpYYxGOjCpVPz+Ho6X
ZQmS2zm+990CbcPwdRYTYtaZasC+zEt66Zt2usI4MtEN/4xcj4V51PYvsfE0uujRs6Br9mGqfiaz
CD8FTJZMwgnBCfj+bRSpH1Enw4NxcqA+NzWjW7ufaAMAQ2wKlvSZBTSnLcSjm3U/rB4MkM1yo/Fp
grf+8pqECDEaXML1PHMaf5NdtxPR0u9cSzFutkJuQUsGEfB2dpL4OtSMUH3Q9KMVMCCUFDmU4b2O
81iy2NlMVRVjlZRf2yQ4jfZA+phFPASkt0oTJerDyHm6q8PQJXcxv0zW0uM21z0ms/o0Eax+StHB
zfnEL2lj8HVp0DuBYDzYOfifCZRrm6ub2Mu9TIbmFjABbf2ZBQsdAvJDAe9P9b1j9d41Cxi9Thhx
shgS+5hCWJ/tjLxn8hrbcEAdlGaEB7m0XAFGM6Uyq+Mot7G9pUZyL9ZkdHuCOb4QqXy/DKN3a+Xt
C7Z17pM+6s0UQ7ptc8khyRbLUhk8kDmQXgBFoGqynRtYB8w5zbHeetYjHbM+Lwjs7JsCTEB5W4ou
pQNOIMXoAV3Mo+5MykDz0iFb3NfM16E7QF5uaV8ITW7KWdApkyl9Y5W0hltRYt4DHJ8S29FB/tvi
6IL7RmSQCIKHrjGT45AC9mPxTedMduozpWl96LBhIwfmIRlq/S7PXBK0kLvFor2MmIxpWlrfWtHc
F5UToIBa+o0+ebxs3lE88uG6ntCaXJakRrEvvWnei7518WOzjDC4MuUDEH+Q9CwuxbeKte/OKcz3
oi2Z2ZsjoMGxjS/EIMqAk7SGfLcbHQ7wkHFtPg7WKVSAcJ2qwO/GZbIccVo4Pl5Z8h8dM/dhGNPZ
rezqWCXahoDgs7TA4E3hcmeayjrawCGO1NPOuOhVAdL1LDL3k1iQMyIIo6A+W1mbPQ5JkB7igeF6
pm2RVUVOwEJWzdUMs4NVwBHqmiSEaDidvBH7kS8Hij5oCOc8V4DYs4yeFFhbYS0Oy5OD7+Twg+05
evFdhd40K/GOVdZr9JpLLPgpi/otqenZtSP4BBNcyT3PNsO7WWbaL8D4BDjZs2nSF/GEZT3UPmZY
wdLmRkTFsps6H6e8AwtCyGiPDDA91OFSgoKrLvgY35tZJudgqUgBmLpvg1efFgMWftHn436prHPY
otwOJEGyLW20MuKXNf3ovnf443YL12dzoTB0TfrVvomMbEabYaSmu6/K7tUwkplbrwpYs8C+b2fk
6FQRtJxgZ2f90p8X/C9df2fYKrr1zfTeFqPxmXLX4d75Y2k7kNPdRXkJHRufWeNgPFWlPIUlhYIc
mGqaIbfvvGeKXso7iqFtmTk/xiz20DWDeksFrGssr+i3+lcVTi+0HQiUyXyucm53rCRBZCMsy2s4
OCMDifyUgSc+y7rl2tLE545Jv9Ga4SFryPXKc/6cWJrJuirKm37UuDNpqvNMxHmTgeMeBpbOJXD/
0XJwn1hjcZJExDyIUZ0U7REVhQlBQcQRiaAhLtiXXE5TZ9mmLmhA1mkstz3jJ4Cx9OJbyeuUcFs1
Y85GjhZOaJaw2IegerWQJTtkr53FZXT2Iu+mjoTPC9qvlTM6u35uv5mj2zJUTDhFa7IC4uXVSszn
OGVUuCjG8n4whsj/GfWHM9lFRtl8i5PG2jmThnOiNe9q5P9xw/QjjhVlV5HdTYnzyZCjOphQE5l7
ABr9PkbIr+e4RqpheNBSnTbftTFxEfPLssxYyAIawENV3JVd97zE5dEgdPBT7n7plPoxpQEi2phS
sqbNseXt1jc2vVu7A4Q+FbhDUJBY1YRewT8rnyya9upY5rd2AclQkN4loQ2QzeD5aG/VUxcU6jEz
x3dnxEbiu7hCSAonOkFm2Sc3yV+98aUmuP7nIj6VSfYI+Lg5DeXCGIhIDYbOTIK6gHZrJm4nbkg7
ulG/VBOoYx8wy4NbQ7pbSaAgBKWMziKKRvgtb8bCZAH0607NeM8MNHw7KyMjLFZ7+IQoJUuu77VK
fiRV/rOWEWGu8DhaKxyuJVpKxV1VLv7PoDOtnafRIEm/vLwNvjXdmYOxI2UJkSDEzUNDTF8DATJP
7AerVUeZFdQ0Y78vuYJvBmu6KkXWkR05LPjj26UgETlQktFFvRwn6BqbaZ6xHQyAIxLvVNi656KN
iWNLE2PuaxriQ7ONx4XFlF3f4/FldNFw7saNeC2D4N0pDJB9Q/edXBoESElYH+bFu3dyi450Kved
wapIUtvVPlYaYeAGHMoGiz6C8UlAAgnwbfFX5/QR8babJFqPjDyqSa1xGFgFjGwO71RQ/0wYU/Z9
8csNxwiFPB5UwMgGV5owMN+MAjkRFOp5N+fMkROGcYbwmNK03yGoQur093PXVKdWVFxeBaVcqOIv
A7Fmk1qW+9x9CAqcxtlgAIIvVYl2EaiSYbBi7uilB/wMI+8e+6yN9/HYDTcrvex/LZ/Ns2zrv+Kz
Xd7K7u2vdLbf3/IHnS0Q/yBillaE6bsA92wr+I9/Atos0/6H6Qrb9HwBele4oNP+CJkX5j8I5jRN
GB4BSzXX4T38CdAGuc3yTdvxCJoU1n8ndd4yTQGA7U+p88C1aDtL37E81/FtzzP/Cmhrwp4+fQRl
nPiEk5PmjODFYF5lP07nhb5OZML4Luf6YM1Dg0N1yBvgm1MFDN/16/Mg/dhC2FfpsiU/rc9l+jXr
nmLFef54WNnFRrH6Oa5fLMNvSUjE9jgv5dnSBv91z9F77TA4cKSOH09/fG19jsssi4mPL/fk8xxq
J7u00oarTwEyAiwioKchJdhIvqqCmIA8uFGgTk8EvxZnaJL9xtGQAJ+AYyRL2uZf2irBJUOs2OI1
uC0CMzeZ/XwuownjoDC2Y2zEF2iL087zvF+qH5qDtFQsrpSCR3+AGrsUrgmggE0X6jatn3+xCsx3
szN5dFr5vE/Qb9fPUaIXNXrfOFhTW59tsPdn/r/6/LeHU+18Wzq8Xd0y3csciDbY0BhXJexKPTaw
wDHUHh0ZapnpvG5yoE8osgpmSIISO5QAwAI3QEvAYGHdGIvuva+7MDRRi/M7V6xYQWDQe/t4G+t7
WfT7W/fWDe+j33fm+BjUjIUae/rzZn2ux1Y9gUY4linp3VDVuCMDQkhdcqUq2E9AgegxIjVmFExG
kV7Eka13XjcmSxKrStVx6pf2pi9qnOMkpO8XFet6Z8La5SbnxdwnVjudvYSBCBfSeYxJmwixqdlN
bW0HWlko+xOsKK7KDn7QgZseh3NCp2+UTnWcSJdSAaMnkDIOeRc7KGzyxqlC0nE7hQzVBKnQUJkV
TEm59ZlnUWvkQhMguQjRGowWLd66sejj+lcoLuU51OEN68YeCvNo+ozq9VNJVTFWG+LbtMqhQEfk
UZzXTahDHNa9aqY9buVP4SK+yHk2th5nVbLEPoN0y/OxJJ3yAD5BHEJ5p4F2DNKBQTmTqdTL5y1R
gd15rLldZpXALGg63Tn2NWPJDn4FTeFs0iRiiLks+Gh+v7ouIqb06ytF9z51X8MJQb6JojEVUPLM
4VEModhbUpo7ivofRucAzCGiZEu03IDdox/PjZ6vDcUyb2twojcwUbAbhy0WVv1xeLPPudToGIr1
Y3AzC01WXT/97XcvWc2fo1DGhz5sATaMFtodo+EioDfr3npuusUY/HGahq6Bm6Z0jwM2REcFJ2CE
P1vVxGhSr17H3dTu/WAzAlC7aWJyWCEAYQ2azXK3UOPguEGwESvdMh5iVIZD/dmb8EEtSsLNaNVz
bjC9y4aAm2DZHFhTH9tq2k82cY1dP5rnURLHRZZKZ4ISon+HzVGqmuNXaRNdVNkbf+7QtbjMs0e9
sllRsOEctjuW3OgB0rjdNooOtjSLbatDNYROy8hLrhS9fgj21trNzB8LPR6EvdQDLdReiQmoz8wB
WqmA2LaebgzsrGOmEiowl/QaQ3XoEnFXWnx+Z0dvEsf+Y299zh8tRfhN+mM9+309iYOrzNVggZq8
Ux465LhWmFJckwl/hzayoezZmZZQO78FMvL7LWX5RPB1v12vQetTMnCoHwwLhED+Zg1AKqG/jecM
qtkZHa9IGSyXdVcdJao2dyn5c67Hwu9d0UjE44jaA8aPFJ3Vt6BMnF3mhP05A/g5RzZOAYoVhruj
2AKpZs38T040SQ/G3jYHWkQR7nLHfwgsFILrRylYss6oe8cEyhKhT8+e/bgUxi6pQJb0BdFMZt7O
sEf+eektY/MyCZIY1qudH1N1hcxEbiQR6EfTqo1DFo2PTM4wh0L8p864TSqrY2QyMDwJE7S1UkKJ
I3Ac9R0Uu3aSYCbS9mrYHiHiYTKcGYcO53XPSUHQSBRbxRDA29AUnA+SzvowtIefdHuIF6Lc2Mz6
v6LNyGVPOu9zhla2SmgBjbGZXep9NXDCuZCLz1Oawxlad9eN1E/+3oNxtAs9LpttVGH78PACx3NS
5/h3UM/nojrROS4ui5kXl9kaigvtHGzaBvD7oqf3w7QCK/PMZWZqhvQUIpIMIn1B6cM41YCfxSEi
lQZDcI44ihAqF08luOamxybX+P5jObbHdslthhF9f3bSDu8ODvDA1veC9bnZq1EH5RiRoGxN544s
voNlumBTzensNop4954z/hAG9X2Zj/KUePmtmszpCJB4gbmjyLFMqTJCgQCzo1gLHTeCnGWdfFsi
gBRwm3jVJa1tdQkaaMnTjhbYln5YiFCyMlDT6L9U0Zp//KXWhzELIcbF01kEm6JfxgOU6KcJ50vq
ibs+UdFxaASt97538nNAvEXDKbBumA+ke4ecnBVXlOhlz4obWjelXvb4MCtPLrJ4wgSM7DeMqKRy
oOPbF/l7O43kVGB0tK2E61ePmseGQta11lNajTZtK/Vmx8TasbqHcqi+JFH1Nncs3pyRuJ/RGBDS
zuZhEtbOn+Wnog6sg0WLZ0vi1JmaZhdO40vuxhbgt4HMkfELqe0dIaghzdZaMS4Eah3oU9rg+hI7
xrF1my80fz5nIRPimMCWg8/AyM3rXQeOg6Bq62aZk9ueZs3Bjumj+8I+5DW6ITcJXgoLDs1I9BWA
4309O7862yO5ZkEVG6KNV6DUeitZXtogIntD0Nhc0pALdPPiKVRnSf4i6dzeFazxHG3CSUi2ctPY
wRku77rMvJpJpfbwcr7JqoezkgY7h/XTDigorI6S7F1JqIw3ESXBivGYN6g0csnYGcLoturw5hre
W10x5zDqhj53ZaNfbXbWccp6+6GJveeipAds3Mi4qO/DZMRf1Ou7T8CtRcuZCC4wNz4A5z3L1WEn
M7pxTBCp+0TxObED1D8J+ZTTMlkvHfckX5m/QIIi6cuNH73pMNPPm23bplpY5c1Yyln9Td5PJOmQ
aYL+M4R/VMEDOrmoZoJRKos5JYuMYFq8XbEkREH2h4gub0MHB7XhKUxB1uWRh2HYLL5NnfM6zyNe
w7hg5EuO4aSHWDYuuXn6Bh81vthuewrmBHaNRO/qSnlvd055EoTEXs0gfPMr9yx6rDdS0jWuiiTf
AsQthvQpSwpM506Oja+QJ8efc8DLZg/UAq0Z2sl6Sm8nD95jyMJhb7huTRBu9GwTqHjDQYDct0S+
0CPn4666L5nAEBToOXsoott4QYOQxCX6dGOfJCm3vDTelRJBeStpchZg9CHLqG/+0It9EJsvoxvA
7/AYENTFUVT+V2YwCL1dcVfGWKW7W89WjAicLCVRpBpvB6+BzKu2sp4tkIsaRbUEX3N/JMGNd6o+
D9Fj5iWX2OthcCAGIe0C/58zx8/Cx9BYdyY+PJhWSVI90DfEhEBWFVJRXj5NYLJcsmAl/8YU7drc
7tw6hriSymcUQ6hCl/TaoyiBTcEAocbfRINrOVa2epyjON3KGZ9NC6hncoOfXdRyIRQjcluYbAdP
kRBhmGSeVuNxCr17lVYBZ/HAXLOgX2bQFuhlgwxrQGsxoHQLQRTkc0U+dgi4J47ANTHcScn8GQt8
hYX70zDqQ23xi5sdGnSUHlFQfYmm8nsUD7zt0R8QgRq6BU5j2Jbx90pitJVq+ApJNP/OfOFNQb4Z
KZf3vjW8MkWlhpJYvfoS93/kyq0V5CSDFCerYqEdFBM9nsajZpp1uaYmIAEAnVtKLJdpyH59wcdm
fdHHw3L9zkovLdcn//bl/+FzRdKiD62TiXlz77A6inRV4+g7rjWFSMnWx+uGjl51/ng4rmC49bHH
mhG8obxtwxJJ1MJib93rPbOG4KGzh7xbo6BmWJ9eN4V+1cdLP55b9zyv0zqqf/2kv315fbhu0sr9
4z+bP2VMD3//x+sPNw03Os0xzSb9rj5euD78/R98/ByVhXq5KDzUrut3r1+irawOYd4TKaaC3YI0
K9X3OJrv5XkAFIlXVTC1WKvt9cl18/Gaj+eqWVf3H4//9hryM7CVGf1XwLN0CPXP/9h8vDZbC4aP
x+tryKsHDPqv91UOdbrg9NClxb99Z0OA+jrziZP504/L6fnv4Vk+1qIlPLka5YPlR5C/LRbaqqP9
8bHx9KprfdjMaL+J3Fm2KFNYa6lat1E+vv778b//mvjXT1lfT3tOq8Eralk8nqzJeXcejldlMvFY
S+GcNOXxft1dhKSomBoI6lrS5y4hdES997FJtOzx46HZKJxzyOM/nlr3SiNCm0RszSb76zes3//v
nuOMAcrw8eM/XmMGJJHXFSJZFCTQEhWbtnynl44jsjb8w//uzqMIfLIS/u8/0xe2b/3b/3nndtHP
d2/F+3/+h5aw/zUVYv2Gf/YdzX9Y3IqJihCO/FMohPcPD5GD5dnSCqTtud5Hz9HRoRCWL4XjBx7f
R6Pwj54j7UikSQFqRc/3BUN577/Vc5TB/99zdBDKQCwXgWlLx9GhEX8KhZiLvlelTPxz42RfJkTm
fRu7eFmMzaDDp8wwffHtObn6RnftkqUDxuEyKpjtN2TiIPe0eAUZ2G2UImep/W+xlrc4LPKz5Dlh
aDnU+a9Zy2BmrYeR33otjxHoZAYtmJFaOgNxF8m271xqs70mCjL3MD6HrZmdihJL/TCSKWuazuMs
66vREf9ej1xkogRie2lQwpVhcM5Gnyh6eqRtL+GJYWyPWv8atZIUaQRArpYCOYNRIy8XPYwlh3hP
/AO1hbiwzBDE57n3JQ5S857GqA0hGYF7GpF1JlnEediVw1o4j03pvUsPdWAXq/fE7XOA9O6Vtd90
EqiZAGBHe5nTqXfCIqZ8dIyLIMRyGPuvY+JgoGbArEYg4+6IMaS0pueMxUTtiFtbDMV3J/A04fRI
LPr8OIWlebKG/sR0lpTxIgOGwc34EGLeQAhh7iOFZAv9KEERiLhyssTRp96PeD3I+dg0wZRslQ/G
YSZ2qa0leh502TdVPS8XJNBHkZ9Y4W2nVT7mHgMtJ0MjsQu0wEwXDp6WnM1afCa1DI2Z353QwjQy
ETYTSjWBYm22k2FHb+rQ5XFxsFC1NVre1mmhGyvJHKK9Fr9pGdysBXFQg3otkBs8pHLW8jRo6VwH
8kjr1SzXTw95Ii9I+G0bvRPVDYFfPZbPWohfjlNenHDsL6XRXtPJCK7h6O+9l6wHWrME021OLAQi
0/i7GLlmtjZtQi38Q/10J9yKib9L+lxSvRu8vc0QmRkymcI4mGhaSi0lTLSoUKEutMrQhVCKjAuF
5amTWA1ThzhkILL9dnGBdCUAGpRCv1gxgJUC2ZMZhT8tZLBHJ+uwK2qpY6ZFj9RMCErRQbpaEKm0
NNLVIknfU99KM56Ouehvs2ipLqhK6HmO/Ynx1sklef6y2N4Ozo5fVeGXaibhrYsevfRIk21rxW11
zjjA8OTpRZj/6hIGR8YUifAGOiaMU4+tFn0qLf9MrV+ihQQQG0OogwLMTWvQXO1oFNYS9QS9w/LC
GTdt0TheClHDAAtavCJ98oV5PFD8zBObWBbe1ax+GFOHaVkVX6O5JwnFh55ot7CEMfSwlELaaq8l
arqNkobkgXH+6tD9PuQ0gDZkFt2PWiRboJalozqTtnUqfGKkFOPQXCCrtaCw+J43YuX19l4tqONm
uASMphHkRsgasmzY9HPnHt2+2U8yZw6okPEO4M+SMY8OQZq99rkg6lMBzKIzPH9L8gTvb0ktBoy6
HblwkUCLy60xb2w/gZitCT8hRw1mMmtxk+PIHOYmLnBD2TYMtKp7JAPllwixFiMMjRK1G1Bww04w
330P/RV0bgCqNbrkuTlOafGD9w1INpOnukKAUNLYA++KsEZWFbBhMGCIyUDhdXRak68TQE7Syo1d
V6CMVgv2XTN+Lrho33hzj0MprygXeiDeLQEfm6e2wn+6hPgWXW9Cj/YUwagkwyY52XV+L7qRoa/r
/VBxTAI8+mv6Sw04DK3ZnbMBsn6Pr7/P8W94KcxWjwltnkGXGjEV9tRahetvRk8b0MS9F+B9StEg
blSFw2YIKcpmOOR06wFWFK/10mZ7blTNpkhpeZqMp0niuHY2fNO8Wpjqzz/dCOfOlIVAxKJoT6K7
T4Jr+82bOH7ExG/Z9LLGGSO/FO80FPNDVrYLaZbIn8wau0w1X4OEUcSQlD+qCVtqKLM75qa0DK3e
QJAYxjchnOJ4paFTKYmWNMyysAGE2C41r/G+BAgOkymmWTuZ7dYhl1hiDJunAI194kQv3HP3iDAf
ljYgAaOncZrO8zVNY65JZfEdUcSzYYYXa+wwq8Iw8iJb4dJRXxqiGQ2cqa1FPyRvLU3Asi9x3kWf
kAI8Nap098uEY84RbgY9rXGIZVDAjif5aUZbDvGAEbXsTPsee7R6mR0/PA9pj5TUltN2pPmGDgLp
YNgJMnUlTEbHRnYlOjxmkQTdVYnlIczaHrJKc7VCABTU9kjaUjk/IKCrONjRYiUQXXqiVMgklMHZ
F7RMERP1N1PNBN4O8nYjGxxJyELsQ0xgvYCDh1LvZMzkvZiBD9ulw/FUxphYgy7tz4rVs6fc5c7x
6gbHc4G7sRouSThyT/AnGAlG/uwzdNsYqkEeNAMGirp4JxUCwm6e1HYw0TV6NrrGfuFzaxeLnpGq
cnLSZy6+Yb8fvfY2Gepr4UXi4rTEHkZ2x1iB08SdqvSeudbBi5y7pQ7Gs430pYuT7FImJODYdOND
+pieAU990sls3NnpxGIWEzUuGVYtBuUvFN509Lgja7mYjmcnJZiwjnKbGVgzZU9SJAIxuB9krPit
BIk/gIzNDeyvJZknDR2DkxtzA06ggqH35EDwR2Bgtn871MI+tp+MpIbd4ji0VJLoM8MVjGmozOg9
16Qsx9oxT2/Dp1mYu551dUPSReM0dW8Rz4EWq/dNbUxXmt4UbIp2XEaKjze2Sr/L4r5LWAYEoFcN
sKtRbnzyiUo6gcXG5mh4kGmGJb8O0CvmJiLvPJ9NZFa6va/r8VjPv/w8T4dPDPiINantY7RIa9mo
nOA42shMZGqPSWTM3HA1MA2t/9PuGYuR0LGGh3/YmkQ3M2y2h400pxIyvfo06dmMPwAUbFDrc5QB
eattD1IossZNwWF29piopoRvAMRSmJZxA7ZcxI5mbx4Zhs7ndbPkg4VTP3ij8Ouwb6sfxqJrfNYG
1dkkE37HxID5oi70C3cZjkyl6CWCahAxwzaZBBNL0azEBoyKs+98JhdonB0qdcl9IHMJ1jGYQZuR
Me+svv/eswYHd1Wh8NFvcqLZweno9ZtKzxunwY2JwMpMOkLPbeHtCd8zz4T9PIeZdiHoobuvR/IW
s860mqPD+iiq/au9KAMgGQfirAfy656tB0Pr3semwE7s1ElwHPQEat2see/r3mw7xknHbFF8X2Kf
mW8VPDmhiYIzDLMT6WC0y3xr45YZRrzUg3DimrTBWb/uLVE/rG+X0atPRAYMD12Erma7deOMfQqR
VReV68aLYknUm/dl0pW60L1xVUd5eQz1aT8lLRZ5ahnura06pdoy1ukugFAtz627neDjzZD6o47m
eDOtL5ayGDzr2ZJSljFv1t3cha/YLNii1z9rpgeXvjtAhfq9XZ+wRPWweGaOcnf6ulohOT7p7mhT
5MeGHKr63OphuGCm5yGsgTo/wtnWk0FHifrs6s36sJ2zd7Pumt3HU1ndoo4MSIog4qL+/TG468ey
flad7V5ddEd7+3PZ9ss5dltxZlzs3ZDShMk/sePLuun0Xuf/agYsvfEILCwzoXNnETVKVTa44oGH
EQDoHUMT08HHJmizEf2BrPYZkTaFURvnOo6Ncz7qYy7h/GwMTEl61LxuMJowFPS699wk4nezjA3p
J508GnqgGGq737pZjX+/90qBJtRcbLGbaN6sVsZ1Iy0dP+EDLGThyLVv6Bqu6rpdi3KACf9wF7Zt
xNhiQYQcdu1TIMd5v35R6ZPdaSb6cc0EaWR1Sg45GCOTPLftep3w9CWijdEJrHskvdB8WR+rPnpJ
/DHar3+U9W+x/qGUtmt6pfzUOYirYUkxbGs8GJ+ESx1+H6B/PX67kd5r3RFw8nFgS8ARejZtD025
IEDjQJ64ajBjmxvs9CwI/PUD4T7+588rmGrFCCwd4hPlxO+PYP0t199XIOQ+f/zmXLZB8rXxqUAD
WqsWYbLp/ERmoG7iqRRH2VuPFhWxFNgaXLvVTtYAeccivnZaKWgrb9f39F/n6tkoB2ATPvJne1mY
5/n9O7o834fSN+Xj/Noi4SUOLArQ9QGNzwCMbvG9ZLcfmykgGFBayaVD6BEILEYekarEYpP1C7fN
TtwnFfvxdghuG6Mh3T58aBkV4KfnRi8GtBAWTE7bO4lOPFV99QkqKXdMzDsCFIFkkIw1NdsvQXk7
qdu0LH9Y0noxI6CFuUGO2zgmXwrzJY0Z7OZ+/Rqp8tWWIZBph1OAaKm7Ni7zYyWmR5MJVNWA45yK
a4Is8aZAccXSwkEsR+VJ14pLe9eRXE4L31xIRo3y4TiGM0sfqT4zNKwvWA5ue2f0j1EePzfWLLd6
oWoKFMoEJkn8S9xfIxPjmi/Lg+UQGjtPCPD8zykib2AoycX/btAnYNAP7Xnwxyd3wKU4++rcCXGb
tz8mG97CU01M6D6MDSbxRXaN3ek7BQm8fMO4MwZIVLZgihIJqnXfb+hEgPz3QnTPOkw399tPaeQy
I32Y/ewnOWZg7+aYC2gevXUDixVjxoxuDtnVd3U2JjY5N62ffMY+utSzQchZPrhiErYfMokCOJ4c
cOoM3QjWuR2qBr5Zqm7N6SWU0Ir6CGQvi4yeqRW9DmCwXbuNWTMzSamffVTflkNzlyAcgu2y5LT0
VUEoQS+yt85VnzvP/6b4EJYYQNgwAgAIPPdTm2dnvzCfiOZs6C44u7pdfmQ2NbVKYR2nY/coIEim
HsgJpP82oUzJy0Co+6Ts5zkMSXcOALMV7nvbOu12cJC/2jFUim54wHi2i6v9IqZLj8adE/5Xp0lW
QR8weAHVak/utUnzXedCkRpi4pFIU4NFARC/NrunosaiPkOEQ6pMA+/7YmdPaaA1p/Tx85lACj8r
rzKcjjjZzn0xXzKiuDIF7EWJ6Uc5ENxWtM9LKz9lVvA18IZwY3MeLRVzUNPBbIIT8CGvCX8x87sx
A57AmvTQesNrVRVPvMsbSzFZiqzUh/ZA4SVyMPhOiYqY4C06JVhdKyp3mSxbgz9DND5MjPh5fzsT
otNCv4Ysu30Co84Rat64woXWWgQPydS9orNDyxfOcB661zaKQwiVGRgZjwAPn6HP0oKW6KdMXeyE
iRKa4q+wAYJtaFXcCkj9G99l1cl96IOHiRv1hoeKi58x7Fw7YGK5cDnwBtDfMgfY0/n+JjS2cdbC
umQEvzfy5OKV1ufOLyG5NCPh8SlpJ3aL6aEljoBPrWGdTDpZocYLOtd56/fRccbhcdOJftq0o9kc
fGAIQ1r+yhs32SivfmUKXW9qphSVZb33M2P6uMKsyxILnX8I9T8P8s1QEx4RqWaLZHfeZEQ6ZDEu
2EKRsaEOTkZQco165GhmTFOlNDCyNsbVtKNrbEISjEYzfaiHbN4ErXPoXPkUxESPVMpmqIgGSOTo
zNPZ+8XKIto5gwJrnz9IO7K4T2CuSx6pi5erJZJrFUASNbzhlzMAqgngMvMj3ya3NQ+kU34FI1AR
XCmIYLMtAIAEavgxdBPnp8hbuVvSZYLrMUIur6GXMPl1/FumoAQXMGkWiwdrCqEE/l9slybpk+gS
n7EqPHQl3dgiI/7M7IV1ZgH7wl2DiWFII3Aur100UqrhnAda+URo13fPdMpbm3HdZpGGd9fDvjaD
/8fdeSxHjqRd9lXGZo82wOGAA4vZhJaUSSYzNzCSSUJrh3z6OYgq6/r7H5vFbGfRYWQU2RkM4fjE
vecupEODRW6csyLV/aFP+/CYR4wFNGybIPC+kyQbt7QhzhoZNXwvhe8hJ+wgcqo3dB/ywrG2iUde
TSdsvhl7TLtm4W3ItDqYQfBccwadCr/+jrKBvVzA5TNvviKmKJjWv71kKjdGcfFMDDyhzB5x6MFN
7V20MbkJWqu7lzX6dMkAgYNsl1Peu7F+63rvi0s6rPJl3ec7kqga0LbJn9Rxp+2Aw+nisvAfE2qy
Ttpo972W6dUuaSWlLJc0PkituzXgYFaK/XhaImf0eyM85RBuPP/B6rt44xicMlS1xDCag+AYxNXN
IvVDdY1DHiibZNOFMNvET03q5HduASXAzd1gzTYXRj8XxEw9ZDTWcFfhohpygLpMjnJ3JSIT6JL8
jfiooM7shj17XGIfvjCxwZG1/J1f5uSfWdqBeQUJUQNCEszP0c11p7qMfpVmDT5Ub/zaQS2HNdue
8UoGDlbAMI/nxTIBdTgGoSXte7zdsCprxR8sCPExrWzXC/epTSqFRyZNDrVzsO16uBguJCHfuRp0
YRvEDkBN5I8iRXrPyoqEqZIDLez6h6C31yRoHoY4wOubk9UZ9vJq867GE7+fk4HoEXsgoG4S3Q6k
ZJ41m7HNMEuB9zBc+ExoIxYDR/iTrONct/LMwBvbXocm1HoKeevDe8A+u3PU8JnaS+brtS08Z9Wz
SdhkHabgvhP0TH63xpPBBI6ggcLT2HaN+GHq93jxzBNjMoKYTB8GgOOQhgM3IcamEOULTVz+TJlv
r3B8l6fbjephtaRFcLCK6ofkYBs2g5pIwdOCiRfDoYplMgJTJ4ZQGGynOOXiH37nY1Cdg0GaexWI
ftUCzucwBHtqZ1cuc+s06vw7HB8AdMbiOek/Yn0ORO1sNSXRSlUBWQq2/dLgGELPwM5dpe8+adEE
YMXNYcr6X7MFJTMCLBlmv80UW1OaeY9BUm7snrqliR/tjMfTquHPGMGqCHGl5p7c5gq9ViDfHWeq
TrqoXBrl42zSXsU6++qkeirrgiCUVm8cO/mohPyYmXgAYUNUN0pazQW/5XnGVcR9stVlQMRLB3+S
14RjOC1yBgRU70bn8nJGZJJCiR0mJKKMTJ/sms1nQ8CEk2P+sfxj4JYD5p6kBgu8jJKG/LWxRLnt
VFsxzLSPrp0vuYsd8hZ8n5Er75W1YMG9xEC74qOhjMvqXgOpN5ckSboB4hd64Lxjk9aXyPURBucw
X1VEpILzTqRxsTHNz7oi6svndcyrSOw6F21DZfrvQ1VsE9gN9QLXkvOajzhWqmVg3lnTRdV3w8zQ
wm/KH3mmQJYbU7eOLFR1esqge1SL6vP2vVmH6D+X1uv1JrdsbnOEW6r07ft/buIq4rhwOOmNQp3G
yar2ERIv/Dpm9Jfy96b5jW89GxrZKoqTv+SlxVg8shMZdxQ8fytOb7LT202P5ZmMFCxq5YJWSUgU
bw+9RMNoJtdkzn95jDK2QCy6k6eQe+JC70+FLlhHF97soD8GbKLKNGQiEIaohtk6nIblhgdwma0Q
9N5yv+n+IoByOsa5+7d61OsoBOfJIdI0LBv0hm3Hwo3NyO1bhXRxbZSVuwzL/la6RmadE6dBORMC
1Dmy7iIWq5gH8lIZjzjLzU3r+c9Npk04BWK2IMPT08ulkx8D+wmJPJVanP1wBtHsnDEYTrebm8Z+
XjJ3AAsdgqVxvgmio0UVffvqn/tKc3jA9MPaTFkM5ZcOPAym/oTJ2ieVffn+nzuLJtqUTmZBth26
E9HzW8Qg1cFwaI7msYq4upMEv2kc0hzKBuVktkyK6sITq4DEekZtCemgHdst/OLV4aanrxY20+0r
+W+N/fITtfD0wfYRELRaIrSPHjxbJYRAdQsNFaLNyRSolhK3kWsKNnHKXSFO1fJVn9RkcLH57FsP
r2Q6SIAyg0+EO7Cl231JyMl5+8oaJcSKDoBbW3RfFpyebUFs9ckzIuskCfA8pvXH7Zvb3VIX+pjy
immTKJnbTfPvr/7btxS8LQAHgNe3x2eUAKVAwFktf7C5gKVuN7e7J62D4wixv53B19Im4BbJkjtL
RnybLQ/29ohTioS1IuFzXS2PUU6zdXKXm9u3txu31iQQNU9pxZU4x4N7wuVx+/f/y4NYniTXWzg7
0/I4bv9l4o0QkyVNuEeK8d/7Ievm3u+nat1FVUjPhbnAJA6BZmVWCHfJ9HEBg9F4Tcplx4EHzgtJ
3qjk3Zz7FjU9I22jZ5rdBvpiCaRUo5e8p2P2QQ0EGGwaVpPA5W2VJC05xUupeZekE1rH0oKknpqk
hk+diQ2dp2sswKoE04IeY3nYx22+tRhU7OxJnjUdjR7J9QKF7m4aoKjfmKLpN/eoaAHhNyHEulXD
PSAxrJfS6r+MRXrsEpiOwhtO9KTgz1EpbppenUKNqEv15rNhEAtfu5DV///WeiC3wHb1f9d6nBF+
dJ/p9B96j79+6W+9h2f9y1c+r7G/yDPEP4oPz/+Xo4SidiYofTGZYSX722Vm+/+ypPDxhKEjdYVl
4k37W/Fhu/9Cf4I1zLGk5ZqY1P9fFB+2+E+PmfSEieTEc3wbNYElxH/zmNmuHVFzEokzjCA4l3dG
evPouCMxwxXJTX6Iln1uTpmSP/IqQzvrFdHBHB9jI4P4OkA21Yx8/YZa28QeDp6lHLejZkTIUgLV
g51jCKiYqWQsSKM0eU4N7WyZ7WQbE3J8FoAxGfw4OA718NUIrEPdjLzm3y/Jw1+Wuf9RdPlDGRe6
/V//U0jz//w7eaaw+plsEyT+Pu8/dS0jUy8nFUQdB2yVIGtr3KZpfghuA9Flyhd7Ntc/HwyIv8xH
Q4v7wtKTbMHaTZ/O2aGwzNcisE+zY6K3bDic5jQBptMg0HcDIgZtaGa+9eJq1a4hFDwXAM+Rm8uH
202WYwF3/dHcBn6wky5aCzEcY2ORNVckghdJsc1dzHC7aU6Hs5GVx4lh7oGqf6H9sqEyA2Kh/Bbp
yhjL99Rm3N6kk8+2sflxO6Xd5dz2seWcSHv955C+2WKmtFQY6R//udtXDfkfeUgdpO1N64v5YC8j
zNtNFCNhB3RD/bpsL243N8vgkkA/YqnA46/Z74KhIvUusH+Vh0qJr76E6D1J5l63S2A41W+lGfsE
EnAtjDqes8IHuhy6pnmqDFhLhUtxXKbo6sfOc9Br0s+ETjZ/WhKxmSb+MR3T0zxEHknX2ZOb9Rjq
yjw4SRcSv5Oi0iuWb2dt+v/l5nafUSl2YpM6VHkR7WO7fRiXn2p5+y3t8UGM4M4TtLWggonSTAVK
X2XxwyvcJ+ExbdQ66Hx5qlmznW5fTTPXm/Ynq0Bo6bhocBGxlAwL9NBZfahCwIp/u918yghIJnoz
GGzAoQu46JdnfxXo+l2kbK9uZeOtgJxs69HU3DUDKs654F18V+GVi3rczMtN5bKsscMyPvcG4p2u
bCkEq+71dtftJgxH/mM+GzvfsR9ncxlHZlj/T7ebyvu2lol7VrDcDuXvKs16NGwX1+FNVZujQuoy
O6eI1f1GDg5kYozlAsxqbJPN0df2uSmbS4ZKALCb+O25v0wGsduRUcrqZm+7la0Vnr8VCpTX0mCG
WA2E3elKchmOBWOyguXTTDXbn29u0VDRU5b9spNq/VffTfJdUCT4MmlZdD6TAZ/o6FxMoQswJf4R
Jg2ybSej2XtAIxSfmji9Zl0e72s/3ERj7R2E78DnYX2lEsYkRgYsZWX6/NOUgT6BF3raGzq7ZKbR
ENtd22ujQZmG0bWTHVl7gTet4sWOSI/X/GXNGk0qYqsmVbOkOrlVn1BelgAuF3l0+ZPfV8dbfTLj
UEN61Y3Qq3Fe6QnJe8RQIvH5iOY9ng2zXDLta6yGidxJf4Sp3J7TuoTdVenXJtbv7pwZLBIP4+xB
DoHbWXSqx9sTZaSl1c8Qbfozi3lWwOjxh+KlzmdvU1UQUm8lokutKElMcsLBX7lZ9YswcNKs2Khh
6Gr3QRhBPTVsQj94ingX+3thW5x4Vl28MsvKd2OaEZUTfpaTq071cpP5T/jppmOKm2vtZwSqBctB
yQWzPsi83wa1Q5TlmD+2qlObnKYMRysUorwgepCsgTZiVqlLSAIp7CoksaNDrgXrThtRirF4FkvY
Mkc/fIkW3CjoobOr028/BDY6IUtOAxgIov9KoJANc5jsPJFcWHriJMz8t0jJdQEGbGeG2SvNSnmM
hopmJKg3nqdgOTtRcPJioq5F4r7r1safyM6HoHBDMIdLfwwAaLzafilEdponnL4Yhu/Krl6Gp8EX
FhwZFr8DzeGLJ/j2Np8yXEFx0+5dL0esZbrbOguhyPmSiT2SMca3CyOicd8Md+ZRin6bKKl5P3T5
CplxsOkitqgA5AQz2l3YitcgNpoD58STsl9biwK5zyD1gB+kQpuzpz5FIiOUg/Rrqtc8mG1Fr4h1
lGWdgRYNNMKByYAJLNpUm7nunDsLNZfMLWSKhVluJijqvDiDA8swptsA/99tM8OGb+rPzA4mcahV
o48S+eW5sJ/wb4ybwjWveWT/kkinGLq1cfXlTtGd9MgVDNuEMpMMX98qnKvr4HnLu3rd6o70RQ/v
Y8Vv2JNWd5YNitmOkcgF6TxTiTbQnWGK2AKvKWIXpJipqPfm5H+MSQkHJiV4NGw6pHMmDbvT34Ol
OAMYO9ZYCXeYabc3eXQa1cUBOdGhmXaDrqZDkucMS3wCnAJCl8q4/imsCFezjw/Hnnz2RZQvUd98
qCbCVh7a08oYiRnLDdKmIDrMtKHugdQgRBnDtPXArSyqFrLAg/k6Ngx+QK00G6fetHbP9L1qxy12
Cs6jGa2rjpcFRhWvMx84lt/JXT/nPIzJeFEIlVZzYRiPLnFUmZ9goMrFSVSkBhukqbufQQCihZOF
6SrJwY7Lz1u6Ihq5j6eDAnTapYtywhHkWvicW4jryF8ofsUmlRlkaz7MmLZtMCFe8DC4on52q+wq
VbfVjMlRnshm29iQNTjKdrYu70fh5i/EYoFm+un6NLmpS6sUC0BwfdM8zOVUb8r0FM09kTNpeJ0r
kjiURejr2D1Clcz2Rgfkset/O9p5jTO2TaFMFRZy3paWTBFfaSuDjz7vyxAcT9wN21Lz8sN1tbex
Jsi9Zv4uTfYL9dSmQM9N8TMr753oKdB6uB9C71ddsJZq57zbIgNJmRohmH7LfKw4Eq0nLbQt92Ki
xVWeekuEz1qlGyzkea71gLVXPOTRsJdl8BbF6AyravhRDzTgDIy+MzQI5RS3F7pJElWpyBhNAOwv
4aVnljNtWlW4xwQH9qb9ZmzC3L4gm00He+051jHs7G1RsMKbYzKLy9ZuVoPusXu5CRhzzJ8rJw3Q
3WQtahaDErgL0B2Eob4ov+YS8kOKXEA+yS/WWF89lrnIsKCjzu3RG6yDhdht3Zrh8Hsyr3Lwplev
BLo8dnKrO2PTuC3vU5JyWJOos0LbwpjiT+tV67ydizfc9IiYSMZwZXnVGWIkQLW4qmMPbHJqT1tf
Re67gpBardQc4leSQBVYITM+G0kPmy6VAhhF+TeuOiQfucONUTX5VaEf1qy0mvzD871o7VG7J+0f
XvTn0oZu4xB16Gck4hqgD7KcHF2RAHv2F1K+9dLe6rwwOWSZtRknsgwyf/qYMfqtrDTaF469q1mb
oOh6VLO4nwtlHfLCXCI4MVqmo38fBsWhnCFBd2NCw+AFa1XApUMQ8jVWW6sO3cd59NxNVwgw+cPV
c9GJl5pFlCYwSgTd7xEiC/bLtwkCr6GSd1eT+B5JG22M3kEzQ97lSmbbefsALJV4zCEkocXrEPJW
JplfxrHoArSCMTEHRnMDdqO2FE35U09/pqJjxVu4d1PtN+TVoKNMuvoFoNrrOKq3ogqeS6hGC3Lz
A5Sp2sEKbCD+vlaF2qtRegd7CnDMGUzZu2jNMmKtmqPu+ATHdoGT2so3dosdbDEqrQaJP49Cn4hw
NhrOJJLtYI00/UCrEOIcQl7lXeFlxS6dW/CS/iLIhrbktGd7zl7rurpTRLwGIQY1E1zNFjXORRYh
CqZCFGeLWWjke19l9z604oXrzd5eeHSu033jxj3W88j7NR4I1Jjn5kjN+Q1ODERxjhx7YGlhuP7V
L8OzkT5Cxhie8A5QFjbupojnJ0vET7gcg5VrhnoTOZ9z8avqEHbGAWUQSwneh8MldKqniEBEIzNf
AJOhcwPpbeJ85NVIftamQ2xeD40w9OZjkfTY0IJmFekccwASlhVDySmCOdRb85nrfkUQzx2g2DpM
kwuLjY/BSp8a1zb3eWbTyTnxFRH9tHNS90FoSQ7tUHMO17bgSCkguTKmZ6Y2JkV9mF1QD4MClzXX
6bivcemhFgNhGlhJskY1zqwO1W2KZXnKamsdeHa9sU1y0mKyh93er5G8JjzVJoVk6CUvdVY+2g6I
zMZ6GFLq8Ya/2WlstZfgw/xG4scE4GdU4s9cA60IGSyid+tOY1XiBI6jvWqxSIa03Kz+oVUn1raK
2jdVhvdjwnu/DBhxU8Q0EX/0mMudWXIWauBsiHz939KuxBUTLXIowdgKfnGW3Rdj/SrykCW4Y7Cm
DaF20d8stJYvYucme/HG4rLYdz1IsYr8Od9csjR94ykKIGmP9eTtDb8hjERl1bppJEF6y1PKWejC
9m+DCgnKyLq7aBnap4vKpHDvSwM715hRE3dtc+d1KFDHjtRhERMGjhhwa1vivgD/zdLeOteG85K5
9tVsvM8Ay79imbV2M04JmSHRTtPPBJzxBi/yL0eSWWZGqFN8SJehhQysoN5FZgI3tjh0aNdCG5Bd
BaAvk265ozdjmSH7Ow7HOaRyDC1v48X6LitsSkHGgsb43U0xLg7WMaGwXn3E9SgWTl00fFY6Iytp
Ovi2jPf+QIBBWoRrYjBiRP3walc2q79VOmSfyL0vkLQ+S/TKdkeLWGZluCm7Y7dolnzUWjxN/r2w
7LPCym+V30PWTrBHqTkYAG/i9miHmoo7dxEdZOWnEwAASN3pwWDdywTA2VotwrDIsWsssu7eHWdn
BVmf0aeIyR6Bttx0scRYyKo/TmLQAnGyjkyUlwH5ByzjbARp6QIDy4n9tp003qZzutc60vt+ZMiJ
HPwRWelLYcfeGnLatk1ZixXVl+12X4JeROZEqZlwYaff/diaqzZRfOiH31nnPcdYgnsjvRMJwtYm
W5Y6pR+wIPytqODNASV4MSqMH4HxlrXzge3tvZGpYi2b+pn/Y8omTDnb1kvfzHbYVimWA7gQ48b0
KPJ0mUY7reEnlfpXnA3FEa7KyZoMAUHIL2h1qaHDi5sqJNoB8LhWhHcdvRzLPhaRRVZuqggsRZLA
kDbtiBRCjfWB093oaS6BuyS8S4YCfY4iigEPvnBJQi3HDiLhXP0wQ9yzqKC3kZUAf4+QcGWgHZf/
5SBjYgy5I1HnUVGlO+38YoLI23Ukk2QigaejIJk6ogfN6K00iNT0jfKcebW3wsOTVWD/AD3BwRv5
OFAWdCudsZ6HPs/Hf3ki00r89C59NfNkKBdhDpwCRwQt6qcqoekeOQJsd2X44recAaMEKaKqoaxO
PqKMZVn0nUXpcxXvqij7MpgF1CNTcPSoAfA+58Ex/RIkrPZWrjMDU2b7Tm3/mpQKaWvw4kO5R2Pt
/SgoItd2E6DaL4NHA2CoPQaEfdAWkdKV3dcw5tjYIlF88nuiShJWFlNJuTEUpH8kDNWLtA3wkSLT
k5n0V/pgir5EjABcPrY/YytmYS/AA0mF2KlNBb0814lwHEcEqTxvwQC2JS3RrrRBwHpSEoogajry
ilyPsSZAZ+7I7ZKJrdaDE4XI6v1thQYMcVP14Qv+YCOKn6AYE2PZM3oH3X2OIMXspyBifCK4ICWv
sA5fs94iJs2vL9VgfA5DyzVW/46Rz8WVOrDBvzaE2KTTlTOk74xnB5LIQvf/MYX3ZG5sx1xjt+99
fmw4iC4gISBgYDcsSRX2b+LIyaib02n4prSIjPqJPRPGGGdk91fP9hqaAXl1HjwdA3Cyf25gF0w2
TyBV/stoFajWkBZ4XCi56hHP7PLaNaFN0D2H6IyCaBXTCWR1GhN3gzR/CL6pq/q7wp+eak3YX5YG
6SkH2FNDQ+6a9tD65UVIqvms7EfIMPMLYs9nzMT32pPmJnKjL3xaexf8F7gP58nJ6lcZycekXdtO
91o68r413VXH1nekplBjdpYqfdY2n5aeqj/KxVPewFNVbN3zAN1SqM4+StJmXudFwoUhC34FdDdG
FzOqGs8OLsU40l9WM9C1mGhs7fzYld3BN/S9uXzW7PKrboqfpaKXmEEVOL3+nEvDWiUWO3668gfd
tdW2h97QFOIlsJ4NV2IfIX6x1RMpeyhAYgOSDO+ecZPliGTCZvxM2WerWeHnshB9NMb7aAAeVa0x
8skgvXKxz8SIero2fIPRfMT/qGii2e/oPn6AveIm7reAJM0WllmZFb5Htv8Q0HEuG2+3kN+GkT+X
y99sDPrFJc097zjIPTTuqCzFquWVWqsEyYnIAH4V3pUsJ2uMhh1L8j8W8WNwxsq7yryOIXlBdlKR
GYTvsGi8YNcAht8h0QdZYrg7ACDDbmwYnDHfpwPJxoXgBYqjnWJGiIk3Axc9IxZBomNNuCo0ec2p
No6h4T/H9Ap2bXKVTl6NwJoJoERoH7O8bepgicmauuPYzPAlsDHguDPvw6JaYweEoSHLjaORGHjx
tB7BMKuMktmD5rMac7ZtQadbsLfWr3Ii+xdaKOynqjjh2owOsSBSfjTbc+ASr0yJzQhzHj5zNFqr
ntBPOBgFE0l6czf3GkYECdUrCFV9N8j6Nd1ZQE9ovC1BpoMEektFY/SmS1xRdlenPgYbY/7IqtHY
IsfE/N4X4LdpJXYeGWVxjBLWn9OfbYJ4wGif6iBDPJNH2fOICWAcYay3QF+W6dOhLsvfpc5f0BWU
u2gq/0hq3bXxmLnR1apQIk1FAx5V9+PFi5o/OgqJnoiltS8nshPx5KprQJFPrTW/j7lP3HWSyTs5
80aovekhn+V89gEFG7lIrlWVYt/FrSMmriGcoLn27qMopcXogNQp4IN71vPxNrPDYR3M1nRoDlk+
6rt41szSLPIxOgWKGu+FOWBK7VJYg9m3HSEL9TXBDdnEoBKHMMmWREPgI+v5M0GHBBPjZn+WELZK
zLodqY4yw2uA9WWV98nDZPgBHcj4Y0D6DbWMTCum4yBxsZ5xxnmwc/m9algo6EtMsttX2HL8cZN7
zrMvcrDLoY17IDlVupjOVMkcX1OH71Q1H3E+/qkYy7D8dU6qyh6ygl1mP/fE2wems1eYCbdBoj4A
5KCa8YLXwrPvIDB9jMx+zjVuW+CDdrsbB9JhW+SOAfgRjns7WXlNm1xRLqxdMXIKlu07XpVg1Yux
W9M4IlPz8q9kgrQf2EylhEdHIAOSTYwqe2wNS14XLoNkfL1LEyj5/CkHPWbV0wBAH3qMfYz7ergz
jegVonAMdWh810ldXxoIRSsvREYmRyffKI0dxDDN+2iYjhPOMRlKYiSsla1FuzVFhD8Qo/PKToCf
TJN9H9fInAsB5dSx1HjoVE25H/l4/PDnJImcnqby3uijcp2YVfcYF+bWbMSRywR0LPMYFdI5Fs13
ExqoxPzgz1An1T4pZ5YZaAtiy7iAHY7Pynuz2YmQKE2Jr4x6vnat8zIIu7z3q7vCJrQw66jD871p
sk7IwxTuSMmqCVEkuo6+4RN6X3uZPgUZMdEsTi+MZtud7XVgLM36j+qmp3BKnpBJX/XsvmH2gV7W
vaXG6OzrgVdU0YPiwMYHFn/VOpePlSAomjrhhJyxh9AOjl0S4RFjZKClH1FUYdXpSgRdSC6NuXuS
ZfjA6GjYcxSuHCiQz8Dvg50zez8Cv4jWoiyHx3aIv+K0OGh6JORFXOKHtHwd4oiBFx9JnD7vgJ+9
/bIt3MTD6Gxj03+L3fKHhYziPhiRL4OIW3X2FL6FAR0HhN/HeUADQFfXswRDPRDE8c+KLcEunH6G
c3rWIUPUuVK/OstGvhdtwOMY1HYToemdY1+pIDqP2jAsYJzFRf2YIGuiByLhwEI7LjzkO/0AQZQ5
ZuYkxrryBrmKgvYEjTjaAtOP8AhE13GYDo4TelsPI8w6LmdinVXgbawczE3q7Cpdh5smG+4GMfOZ
rO+ck4EyZ5UENUJllGIrodSluqasJZ5acod8xQjcXbrJiCSeOawkKGTl4aZqv6TB44zADJV9Qvyt
Ka/owgjU9ubPHKxR2nnRwQ7KMyrSNySURNgHzFdwWZUGiXm13UYH2bkPzjCVLJdQ2gsrcVnkEdRG
LBtuC3y+aDVncGorBUwuN4PvoLTyrWJnZ3VyYl6X3gVz/klzFe3BMeJf9d/HCtOBqErBKBHha4hc
STVf2dCDU45jVPKEUPAZlOrOwSqR2/KCJPMpTWnw0onYSz56957f/Q7HBC0ONrvJ8H7Wef9eRkN0
Sdl2b/yEbaco053Ns9XnZBBORcVwR5s98/LyPqVt3tZtALjLNTc2XJfe1tOxcgj1hKq84sUbfyjn
dxrNd3Eusx3rt+5kOUh+uJSItKh3yp8E2jbHPYQ5a2kb2wSYwuGo56rYZFX53Bnxa9UNB19OBNMx
Pt70FYdAzngmgZkPhBhkFfgVuUuDJeh9LNLNr5JR9c+ol/x2220bE7V23OXhXW5Ww1lriW8cDnU0
uFzph3pLKsMlX5yywGhbuM21tRHx8ASCzD2mP1D0zdsEUbg7wLXDqTfutEnQr2MZ4nGCC+ZO/kua
yZZctkZsahMSjkHylRAmmxsz/qRsmDfaI0peKPsxrYN2A3bKXsUWFUiFTXmVqPwpNbAzBw5CavTB
i7kVaiAUwD8hUk/MAcaTzrTieVHhg0qzYYswnWFjgjA6A0ko3fs5JqmwmNWTk3M18OP5TtIQcmh3
614qdZJKfBYDhfo4AkcLhAh/pvq+6b4DavPHWRT+XWuAY1igiTOihymFbdaJjrfbI0SmZ7vHK64D
xnJDaLf3nWl95NNEZktq3Ldd362p+MkI5PLcZzq61lV6wMa9MeVABtoSthjC7BsKCztJum+EugD3
Z7ztf6XR+6CgZ5h8mipZ20RzAXEoJchvasDOGuSeoBtw2B4uVi/JFfw4ZxtJrAK6JOFISqS7nmnt
up/JXH0XTUeJrDMSNu1fvlMWf2w3Pzn5tpsacrEjRfKe3e3VbNX7xuB4qZrsPOfWBttqtJsdRVMU
UHoP04pnyuMDEKxyFDRrYzbdTV8iTGpigwiF4akMOH70GKxCZ2wJnEMngTf7Q024RXVPuiSEoGtq
tIzhJz/dxVN/cfAn7hKcQ12XYu+gcWC9MTabKTSOWdX1Zyud913npJdufGsAwB9NaiOc24RfuKQc
pzkK1zxnrod5mXxL6enz0JOaUw+4dtRk/GZkDGI2nx+JY5o2/TB/UG0YGD/eM9LA1hq/eqBRsIJn
RhOW4XsXo9ynMuHiN1n5o73UN65Gz9E28bYaEnXnMi6HQEqD3dvZPQEQWAp6va/lVqTugd3aZ9Lo
cgtCLUFlaDASo/2wAlwtvidOqpVH9MdsG9yErM8ie4rb+QENZH+PJx6yv+LlTOr5g3XlFQJb8jUr
80iPx8Us3E44sjYUOO3TNEUkDLWbynHUR9IiAui8lCyZMrxD5Mi1D+sZLaO1TVJ7ZzIqunLVWLFr
0/eke/DyWXyk0/raxPybgrOiJYaYIYGzykVXPoiI0YmKiZHLam8xY1cHtu4sjQVTbVJTSDbnk2tY
xS8/Ke4hdECkEPiAdXLJRit9VrCb4zG73G4MI8kvjgroLHqxiSreC4QMQeKzWraSKYA5yPh/hTg2
Jc18nIuYzZEHbYGcDJGRxKIq93eMYQy/4Ww/+GbNqcleEdUAmwhSR856dN5CTaRaFkGCiAj+c5L8
Z57xWuONYU0KjTkkokOMy6bTYl+FZ0+8pEAzp/uGFeHJ9yi4Jt9LOZlbwsr9sjh3Lkz4uP5hd5OC
xEimLZM6+KIno2Xo5TliXzsueQ098Pd4IC88Aw5gq3R8SAUy5VHjAirHe9fLyn3awl727SXwZTpS
xH2NxczekjnmgHh7a/tsD1w4IQA0nHJbWcQVRhMFCml8K2kNZ3Qp894v8j3wguQuNLwnJNRMrWfy
37gGMrjTBMRPYPQO1Ui+FEE9rSixjVWEqHSuOPptUN/dbkxFwiBi/t6x46NcglNLOzL3FWpkOtFG
ogtLmp8RFZU79eSzonBf1xFJQ4UX3HVma2N86sQlWgiWNiNXG1rFukBRu/LUDBbc9i92TitQFM0D
xp+lWD6VLrXTqNmATOHBKwqxs9ATTOF8xrL8GtaOcxFRDH+xxW4CdfAdEjyC8qzCQuCFE3AOmKJi
SH6WLDanLDW3dS8u48jBVFb10XhNJNqNysj73f/m7sx2G0e6bP0ufc8fHIOMBvpGoqjBkm05LTvT
N4SddnKegjOfvj+6Gn3q724c4ODcdQFlVOVgSyIZEXvvtb5F33k8JC2bu2mFPGQQr/e5MTF5qwHy
TZy8IxIMGUMPy5OVd2SALtY56jMX6MPy29vI3rRfaotjbU2yfVmj/xR9cU47D/gN18fK5D4RRXGy
E/cxokZQptfspFU0W63JtYMz1X+sLPl0G90LGqy9u9pVNikD8HT6grBmIpJqsDca3TDnIy8kQhuM
qpsS+ZmuuST+IUUpI+hAmcCUlNBd6uQFQHT0I2XwmCLm51jMypjfIACN94i/TJxLphM9MAmhois9
ggw5D6C7XsewwBmiEsPG2iwkYLJyCedtCzKqTC56S7UAm4CBWqL4K33kBeYkgm6JHnsGZLTv5lbb
tw3ywBJ3JLvYvRpBaMZ9exctJnZKtoReh3OsYnoodQdYkHZ3DiV/r81ujqln4pVCWzCJVmYMyLCa
44HGZDdQ1RN5VUsgk8Q+6Dj4fG0ufwnv2TIYDelDdq7wGGzCku4GfXUJ1NUqi7ciN6m26QHJbn6i
5A+PXco0xpAIHFRobmtszk+uR+JfSvaZGJAypyOfmemcxkrSimccQY2MgjjT54clhmef5teqLamU
pvgUI+fbS9uiwz2S7T3NFL0CvZ8HnxHy1zZP9dk38u6XyDztoJPcGPaJ9tDgMt+EDuvuUtA200ky
JUIpfh4EBiOvXq721BJ2bYWoMCtU/L1DrHCxyLuiT8LD2vKe6hQYZ2d/ypnaPpflYRgrY1/aigiB
fD6lpfGSGSnw6lWQI9cv3/9lr6yFTpC1hetuwEoVMjA1ppYIIiQs31++1RhIEwagMvrEEDpGY6Ss
FFe2ubrpqTgY+CQVB9aYegp1WNk1q4QbB8j6W9+///2lnZoo6DTvxktn5PtNbJcwFoLQaB+/geXf
vxTRjgYuPB7SVdpGhMAtXi3xdr4wpGLNWI2yHdEYYrdU0mdRXt3wfEFTiAAkdXTqMIuKb/U/fNsh
vr+84D2ZT96qPiu19NlVPT6xQcCpWH9JSihF/7sl0JJu7d/0tv8Nd3d5T8qvf9I///U3/kP/LMQ/
aPc76DFRkXiWI0HOjV9t92//ornGP1DkkphhEKchkCb+HwW07f6Dtqhrei4cOs8ydUB0/6GAti3C
OdbcDlenRY5M2v1/UUAbcPX+nrJhey7sc51vJL1VAi1WIt7fiHedm+paN2nLoZ83zobRS4rLvvP1
fmP+Nk7qrX+mt+kTRUDUaPRX5srv6V+jr+p/ECYbvMH/8sM9Q2BrMaTk3SDp/ucfXpUY3YUuUd5O
HA8SHH13VNVogEW3p6dHAJAnvozx//fHIkr/+3vu7dAZVMKPVT8Rb8UF58T9rs/JlIPhcAchidSk
v90S/8M7XfXVf8sy4VP+5ze6XoW/fcoZc8LQA4t/IEa9X66Gu0kAt4QgcPwuffm//yzbtf7bj/MM
Ax6iSw3oEjFm/pfPtc01cH1Dow5RN4Z4ydBZ4INky2PQWnrNJWlpd1hrqSHgV/szaOGLLEamcS4a
ZVjSF9z0VKUaoT3cuXJbziQ1jA2l8aIKxzc8C6pfq/csZfpr6A4G6cSGHsxglZF4fg4IACYuPMu9
Wx7KKIPHYBUdIKvV59FwDEvHh1BrTDKixostaFAmS4tJaGpLXzReMPCP39J46yr9aFfmE7pUe7vg
ued4AullcWjuieIe/VlMhoPyWdFfyVbMSI2ebpaHy5+dEuBOHv64AB9hElGDMRsX5OeuHkEciji5
t8ZBqHfYS9x51jv81Rwz2nxz6H2PZY/eKndO4MDcLca3iztSYDvOCW0cYYjdb2a192aIikeWxLMW
/SWpmzfLHG7jXPtt2140Z3ydTXYqt+OTRZnAiFWEfmagZBspDEXLzGFxhl0uPvqkrbdk1rHTDcDM
UN7cpjbFCF4TGxY1XBiz4jivgcOgFisqrOVi8gjhqg5N9tsozS9aMSBcLa6EmSUwXvhWZoTXziNZ
jZzBa0XWZz3COFD9GO742KChzD9L7SSqrIC0saAfqrdGkRvAyo21/Et2tl29ubgaU+JL6Tx+Zct0
i4XlOxHTRzXdZvp9DHVrRD8CIYi7fFlWcYvqz7Jo3/u2yf0Z6gP27RZ+prads5Su01i/hRPiFlcE
ZunZgSWGG5bvLzI7V0lP7q/fp7Cmmz47D3P1KBoJ+Ky1DRQ326R2kCKQQOaJ+InZQU1KGQ21UuOP
EA5mmy31ES1zF/uTD+ASeAZIOACW1uAXLZ+aB7p/FDo4d97jkU5FhuzD/tJczlZGl6AdZbySaY94
DYyNmyZ/2ox3ULQhhbzWnYk0gCts0UYlcOQn7I5pk1btp6xQvmuxO6FYZEqY8ae1xfrScxr+OU7k
0FzEFpn3hizqett4vJDGxim9lHia9SHapXpqXnLpHhrRZNu44TWT8HeVhnqyF26T3DDOVSoZsWmk
1lk6un983Mcu13eladjB2HD/kJRBwAnKGmZEKIoYLsZZQzb5zF8YAGytF1oS9jc3sNGl98j3IsKu
Y40P+TDwEe5rzdb56Z1vxOMF+hWQ0eSv27dc231hU/2mucgBzsuvtKEZK0TtssEZ/pSpEA5mzrsL
NaPe0DJFr+WsfBeRHdf7BuXbM7iq+5kz9ZYS4c1oSJVrtQEOfO2QhSiRrUv6k4Op8wMA4JVO/5WD
fkHNpB+Gvgh4fO9wFKVHZE4EhFuINjP1mJSTsW/79uLVHaQYRZwnwgK6OVw3nXYU626JVqp+M00e
wzxpin2ahrtEhWQwrU9c5dKIIpmcjBY56HS0ELZvG9tMD4NTbXqz3mUks268bj2Hrt4ApRGDaXQ/
KJ3umbhvF5sn1Vi/WA6xy23PGm8rFUgx3gaXz7h11JublMp3ZX9VpANuoHDsvTJCqaUBcBhewgGZ
SO+M7qboinobNZO9Zf1cm1qgU/riuN5OXqUN/oyujrI7gVmS3HLrRTUmoiaPWZdTiKsDmCIVPJAx
veG5ml+6mlor1LnyMVXBUrLkfy9HlFhzi4cS4u0FUTTq8JyeYxHyphBp6cx3SLq3v7qWhQoGLaNP
j8V/Gv3SDJ84evPbXFR7Mb/og7MWS3lYLPEUW/MeYsCtm/hFGA3XxE6uahj3vSpvmokuUYEBpQFA
Y2O9KRYkfG71Ks3x1gzzTcmCFkj4QIGHaT2ZgFyk043WahC5yY9+aXYsqtmmHO0vs+J19uO6xqji
TSXOrSmJc8TSD4Diq0rnm+lwN7KWHfXJuo7QFQy9uBawGOTi+oMDicVcn2NGkJtl4uNqtSywB8Rs
uod/yGkKikCSPWytgGbVXnqdjwL0O6ZIdPgxHysGJneLlBqIgrf65GOi0bO0phRGcZKw/yAwny4q
19g1JXJgU5lficsQAKnRc949MFVrlu5lzg7TwPqpSd4aojiqDW0+EhD0tn4kc8MWY9qobCOepiLL
4X0My/cbNLScAUAfn75veKfu3po2hTbhEhqILIifuZ0N9tGkYurXdnA1efQKk0FHygWXdNx2eltc
Xbu9sLW/xVYESYmKP3GRLawBpwg6iUImKhZ/2l7Ce/U709r1Kv9YDFFv03VVc74NbMaahq2Whugv
OnvJmEDgGYHqjdnVG9V8qOqWZJgaXMLottd0BplSSQXDSYm120rQPINwKK7z1hiLqyp5KMxpfLSr
+B4++6UpHW0zMorM150v7vKLlXZXWyN4hiCIH+zRd1xCwlSG6qQypufeeKsntwhsx1w2WUpodjfJ
P11U7gvFDhDTqfcN6ubW4y2gWawQY9Y7bVlHlTyxOCfoCIhuviEaxmec6DtWWQ0xNVTHlSgIJz0k
zhCZyfNCMpHuZg8dZlM/Fw1k4cn7qRq6WT0hehtwImbjDrvCAJ7lzlhKu6gFourwrdhUP1tn2dW0
KdLUJFirm84Z/1YdgMY57GgoDOYr0W6+5xT7fOBYE6b9HcHL/V0qGu5SJxgge54XDWiI3VM+UvjT
43d+CZdbualGftRkvo3kYbVVti3jut1WaumPA/nLFVGrD4uarvESa6yx9vsUMsTOcpobw9hi1c2x
piHiXPyYzDZqTawyqcyeh6VCyglRbJvl+YdWrb1mgafJBSdBH0PTWbTXYYWN2qpCJgIK2j7RO+s3
A0jftCkt9H1wJiP32ovww6b7tEVF8aZh6GWjnfk05uGQwGWMcKRMxehhGDaftME7Ktl5YHbQf7QA
XEvGJW7KAY63QsSXoquu94t30GwFXLB5sEZR3hGL+xJpLD7DZGo7RKI7BnCTM+gHTxrg1AAj1mUC
3gFNAMcy8sYawtVWjgN9Wm/8vbhILWAeb7wB9suAnmXuhmev623UhJrP7lBxE+keTTbvNFvs6coe
td3SfrLajXcCOUNkLcaumzCueGP/nOKPRH0ZvlcNG9BfL2KNdBtm52DPD6a2nAFWvxkF8NVGHyPM
c/BjSH3lbFDhRLISSeIIk7pU01+1iFTipMNTb00Ee6C/RJBa4yhEm2SmndpXFKGbLLafSf1+smJ3
nZ8PEUBAsJ6qMwwapWGJF5vjTz1Yas9Y4t7OLc6BFnA6/UBQXnUkFwzDoYtT3f0IPRt5OCILfKC+
sUyfg8tDFcYGaVNpji0HXwSu9i7wOmLuYtpkh86snhjMcEpq2t8tj+auqj9hhDImG+LfNsM6VDbu
TNdIR57PQEty4oU524XA0P3MmT7pwwAuLfOBg1bFus1QNlmX3EZj8ppbvPjvO4qFInHBTaPDI/pK
pL6cgtAlpxTYfx7NZ2OsEez1ZUn4DS4aPglrrSTwTyBp2abkAZ8nLXzMnc8o52K3qI1gRJcXBw/s
zu6509oJQHvlJLvZCxssPslH1g1E+hUJFUhKMrAU2k46y4BrHmuL7a1Rp2UHgRZDeYBJip3eaMnC
M/Vbwvy6j0zmy1RfuMwad08S9nuBfoTD1nHx1PBYYIapTchFTgQmnS0cjg89U8CUfxATcXCbsg+q
omFrmCCV68bmLFyovQaRifohYkefwSF4iMI6Ip4ofZyg1M0XxzQZLpFT6St0Xcg37l1GbVsrNvis
aIHD30DKqoMbS4fwOQMvtpcGIkPVc2wxSXINhpT1qDO3Ms5YFRG2AIiwznaSfcTlWLK3HXuXXM0+
Bw082fY9Su7PnoKV4WMu98oxOyDQbPq2+1lE5p8SJeZJORxt6wo1SGNyXYXdEu0rmqNw8JS0Oipz
PetfczE8ubXbEkQMtt4J42PkIZXOzbC7qpiplGuMOyZx91rU/3FQEhJhQ2ZzNac3osdXbxqSc86o
905JNxU8+xb/cxUY5tDctRwtOiPQ9AYY8AQ1jzMl+qu6hXDR9hQbzFli0RPkAzJdYKbZR24YWGoa
tnnr/ewyw/GVrf1A9vhk1gM4Va1o91iFxGYdodkxCT0RVplGtRxi5xp3YnqQAzJ8ywl/hJe8dJyn
NqswLIZZzAAJbIe9tfUKUA6R18QrQZ+s0HY7S1ce+b8Pd+nWEHcRjBK+UiTRrMQzxJoJFJj9KuHv
vk+5/CHwpR05WVVIQEQI+j8WfoodmTAt58xBuEDSzHMtRwk2n05/Qssg7sGEihamCWIOj8G0+Yww
40Hzpg9bEe+I+o7rG93DB8JNqjht52LcF/X04YEcYlHkOTNavdqNYUntTp6pz6fL7d4xhkFZ7Lt2
JI/diFgIsxZoDTFRxbXdeerWxy1V40H0guRShgvmvOA6WynBiQTkOkUKK4Kj7YdxvdNyNJeGg1uD
NGZ+djDGVIwKHQpFcYJlgxpDZ/h26qcBWSln/RjFWMClitGc04E4lJ7ubIVL76Gl31BmO22oWGtS
TJylvhyYYt1VY42zKEe9L+Y93gLGecxSYhvjsB4HaCJ1X5TWr9Kod8oYstNQ5B+uFr+N6S5Lfity
O21ONRtgHe8VonxWEuOUGTapdOG5N4vd4k174NCrNbC46kvzlc3z0WYLBqrGKCumS876z/1Lv/Ag
2vKXTuASyVPGca7qa5Vo7zUyBzCVFF+F3rCdYBIdDPY0jjmbVuBojYn5ejCYHHHHqk99xC9V1jm9
gtIo925CbzpbJWk9itSqeuodKtmwq1bRT/aRWozS9NLGn2pj4uPH/ChtOocZMWlhuBs8z/ZFbxln
aDx3CufM4LxoIL72C3l+NLOLe9OjBZZgsotJ6cEpy8BMa7ZVnywBlP0vpklPQxH/cEtEaWmEzCzH
zOLFJVSvnEXV1TBEojcqYlsdE6d6rTvHxNeNZyHE4EQ/Cqoaek3pZluVectdjTI4Bwq+59M9T8q6
tol9IVk3BxtTAVSsGernFnEVNq8mF97BduyzBEh/qKL0gpE7QcrBZBlfxWOt5bzKaNZgtBcbNWv2
3qZC8Un8xrbe3Bi2wLCLETFP6RJk7WD7UV08CnC/NGD6bkdQBzzCoZR+z8EeuQeLYFhrO9EMj501
QVRmNLjtdUGEHAHiBnLeQq1SDeQ9d5anH5NHTfeGwxx300ph/SNi4PTp3i0rGnQ1H5fZRpyRXBiV
+YL0mSysPcXRsNUbAxZ7CHoWKWJeINsSVeVu6T7fahhiwVrfZU6jdjPmUToYW4FHB91QINLU24d4
VLd2zDvAO9W7PI7xnMdnKNlEB9vaqdLNp3zEc1MS1g6XBr1PMd9nrpIsKISgW8Q0z262BHjC/d4w
4COtMMQ5YQkjNXabMbzyrTjbiGwaLhNGaaq2mJxbWoKHuZjHYCZvHqAYoHXIMUGV19Zrn7rnvhnH
YNEUBHObxIgqw5eeLhJcXa0dByd9ciOtODIQvFqNZd2VHILwnW+TTHdPelihBEpbnjmCmmIm6Uzl
6PxaUVRsGy2CCKcz7pkX6yNu1fPY1g9Eh7m+FSq5lfN8lxujAs5LflHtyAt6CIVtJT8OpvmQN1iW
pgW9Q9SgoivYXQsEUGqIaTg1dyw4FPbrXi16WI4jZVoaUzVJCMtYE2KOuqGLMcgFizUuzWu1FPui
xzPjxazsGOTZ9kCkb7FbcJJzw0dpVT4gcIs4aB6k2szPKqeTOS3zwzSOr6DSgJGYOmO2OT4xceew
7Frq2Izf62J6g5ygMDTTKRYM51pVRfsxHEDtmJBUlU2rtXFew9WBaE7hVgn1WRfarxxlmt/C9Dkt
GbtC7kgi1PgATVL5jJZjhUFOWC2xDWSz7YM4kfvSTdV2YO014tAhgEIiNm61jWPzmWJ0IM4RqcAq
UU4n+5TPJHE4xTVG6rBrJTvmOFWcWDI/pdPGJ1MGo3B5fKAYGnMGpoDxHdZaTaCMnYMZSQe4c+6v
DoPDXre9eWMUuLgQnJxzDVHl3P4WoU27zjFfZET/Ni8BYyQxYWARpdEvQfjtOfKpuKf9pNSxKgyw
T4TkEbpMgPGMFLgUCM+zOO0Dx1kBAX3X7VqDe56be7qj4/vp9GR39jmvDC3QJbe0hyFF5TlN57I0
gFFOZvZo19oHsrKEfAzf1Ot3iaIMEZTKD2xFxil6E9ofE6T/3s1ZgKN2hqdfxXLvpBAarIGhgguN
KSG9EgnLxVDFoWq553grnLL68YqL8qzZFBByMZxtI7PPcnUczLJJ97CXQHAS3RluB0fH0OE2CBMm
TmxrPsXUO9PWguG6bV30JjKmPedw/3kgNB23sTapWWrPqxuVYNvRwXIVk0+Olh2lIRwRJegEyWpd
gKKRLi0T6/U7Q+OHmjp3O+aefmZmuEUmnwTC4prM70sL6ZYuykVoOCdjA9Ihu2iiSfQxJZaldoEv
1TsSieXaBMSHuKnG5mGEZM+RGCR9MVa3sbM1rAmMA0KDXcLo17M1iRfKEA+jRgO607EgIcAdimft
0wnDu2UhYaLIF3c7x861YZLe1Rb2MM0OnCEmc6A+9nbzTtTmrPD0xA0leeuEHwSvBmHq3XO4CiR2
80UyXQfGLTeR8F6tyboTebsZ3BmNT2dAmKSN3bRBgWYLb5wkzUa9Z2q1zOKd39AbxcWDQGX4JG8W
0JaR3wsE604WcXBP23lXPU3ibIk1hxvdza5zCo6ILntep8KgFu05qsMKb5HxrNU6K3wLU2EtMmLg
BboTX6MyPjqqMugMIHbWM+sVMPTGbpp3zwQWMPXalRPq+xooPvfzaxp5Z+YEV+AMgTmCXU+gMi+m
ep+yud6OdXUQpMUC2KreaQy+JpP1vGj2M4jGIOnIo2TmuMksjPYRQZo+d/x7K5Yftlb+shW/kGkK
ok+v+7NDKK4m653Q6qcc09W2ZbPMFgfPwWQQQmn87KCbbYgAOOMs5yhvVb9RgK8BXaxnyuLLTGir
8Yb5ko/FNndMNakSMwJzAHyDnCXhuWH+7pRwbb73HZVQAxO9lVNf6aHNLtKkLXUM5rZoii8DGn2D
shZVLML7HHuLA/lb2PIHCkbiFSkCNVaXMiQ1Z8KDt1c1Z26HMYtIFfTnDouhOs48kgi7QkC1ukK7
6xXutk7T8VoNzcF1pzcT0S+F9kNLf2mX2hCXaoHWSaaonpxDGWLFT0xxydpqucyt+7o4qL7JmPXN
gqNTHFfjzi7v424c2KOVBSGUyl2Peg6dK0UjY5uJScxFucaSkGN0MOyBI52eBrGWfKhsnu5bh2U/
0RD1FiTQIoMZtssM9qlz3RojZPXDGCzv6oB33s7IeVF+zfXRNOsmEGEnryNq9uJrHOQHRoJHzeQx
R2b6axpYLTpFteM9awozbpwCXML7zigZjAZ9FpvgYz1fzUHc9VY601NeC9vOOjghwgsYeve5hQvD
La5I4rmEQFj9KV7t/IJqv+dY4hru82BET6pBsYgvEZBkTXAAv9M0tIiMccjvHO3alqnytcZ9xMVc
nUcmDlehHwdLfylGIwlapQvwiclr2jfRSTPyNkDDHGiVHt9VzOo2uhI3pxlt4qkeaQskexWK8K7g
7GIzYsJTbh5UkT0N7tDcC68/Vl2u9gtyqb1t7NENaRfCqZ7jefokAYLZEE3/Ow57CqRNjJm2kH6J
shX5HuiBaWE3aSs23YgLYYaClYrPzHMrSQNQPSuHBIQkOlq2Ex201wZtp9HRKlAeGWP0r5r1nPq9
F0Ya3yA1n1AAsBtM4j5y2LK9PrtHJ83FpqkKXOPSkLDja06Je6d2n4nHQ4A6gTRwpAwS/GxsUowR
dS7e90KPYoFg5zG8dk4NIy9OPr5vXZLbKPH13NE3WbOeQImL2ozaH0AMHISQr+mF96gTp+AX2YDD
Jgqaou0YB4aw/urhzZ7cezKGaSiszzn1yh9Lcd3N9EMlBn3lpv7TR/HOC/m2so0RgtaVhYQt3n/f
DUMun+X6Gqv1uNUQD9d5tC4wD3Aioo/YpFVFyETFTGymEQqaU9SMexFuIKuu+JY1uxkq/NZPrSXo
wcpvE8MxT2Yq3+XImDQJbXyhHryVjBNAiu8KfACq/soi44KA25KLE157+4dFY/HkVuBlKnzY1LJA
VnowPBDKUTDt5MKuvLQ9o29EXwGfUIoUGF8u/tUSMLpwURIC4ce+iJ1XmNQb5jJqhw6mlWwon6i9
ODnq2s6b9D+JURs7GUv3NLgnoxOfSxvLk9VGpN+ZtuXHpFDff/9X3xLAzI1qMNCfkkCGpCH3XlnB
pYOzoLNFdNEwHmwLJubI6ZiECK9EPFbfnC7LjkZ2cKerqfHMpl1BGAyGFVSrc3WaPVbryHglAeSO
eWV+MgZEazgaeM9SNx5q3YrAbRH3tqLP4jSi6mF/PChtenQ8nTAVWeCZ1POv3GaXmYTqaSl4vgjN
/GeTWnuly72V27/wM0/XxZkpJZPHmM5MEC3pZ6m7jElNj6mNYfl2H745g+Yy7re8bV28zWOEPn2E
jJO6lzL2l6WXMBq69F5KOLbNMsBdhplTkhu7I3APVrqetEDXjfQnrueIZ7JP7xw039s6gqGcUbSy
aZ8rh86C2Vjdrm/qZO9W4jdmuo1j5jyzNVp8x4uCckzzX27VPIKxIs/LebBqAuUkru1NjD9ixxgM
hFwy/+k7wt47K+YOHB8H6giIMu0v4Kt7Wv+fYZ1ctK5cFYA6rbcYbHkBro7s0u+QovA16jTtbZX0
WqiO0+W5aoZ+M7ntl2QujzeNVif93roDq8aAvtrY6cABmdGqb4OJDTo8FOaKvtNhb/CiKPfRez4Y
CV5eJNLMCIf2iN7+vqgJwyrNBi1+1qLpZYBlhMM7PK7yecKOy9Ey39PXupVzXR3HxERpHNG+tzJY
4ZL5Z2LpJzTteFfr4d7N5vTgWNG853SzdsGn4YxyNt4BzSlrO7yZlGcAv+Boh/GzYasQYiLcE1nO
9jHk30qRwbhMpxCaBr21VJ4irJ+zgYqoLoz3vCPda4K6sh+5G/2cmxczMYZ5RM9qX2grqa/MzlY2
/4H21vvgnpeTSW9pb2flzxIpri/NieYQU/4gnoIhFOOd2chjG1XhXjgdpyPT3E+pxs23LEgPRZUz
scWZkmq9jtoEo1wdrdqJNa3JpVE6l+OPWgf6LoBSHznYACli1ofEt3ly7V3cN2LfV/JxNGl0CnR9
TF3EodQsLPL4aTJ7hPe6FB4yS3NXLiHNFOohlL5eAGx9JUYZlB0S0d/3F3BG7ckyyhjLf7n853+a
OjeYQQaBTn/YFgHAofu//irzQ37r+882nVqsn9/fIdGf05AUUMQKVBZJeepsggYU15F+PN82Lbok
sNLwpkc1iO3y8lwmnnrIRwuZaBlZeyqbYhsOpkSBssir5AmAI2WgM45reQD3nmkgIqY0eiCHQHt/
EksFcqOV4f1MFvimND/Kzv3KiBfXjCP07iKo5/Chbse7LJbLI+8hOWHb4752dq6XEMqiD/JBN2vA
bR4S/8gksSBhegw5PUMA8+U4rGOFbgMNwyMF06FSPww29MXTfoQjoJlcnrXRPpZOVwVpXf/K8PjS
SRh/pejDQZ4PF13Ew3707AJ1ABz1XFqXSBGmOudcQytZbhOO24C5PvbZnhC2opj2pPZFflEXFC+F
M1yaKi1RtEyHGgH2weTIVKRlkEjrTiUh7hYI67C9VKBl1W0yEWascVELui/W5okrWPSveM0gONQ/
ZlwgO0zcj2LNsBvFiOakVXf0pPDYLMMAEAuIo2ZCKIqNzD5a6P62jj6tFRZuKnAEmVv9obXIId3J
X8Hv+0XiBtA7ai4vDKeeTmmzqYz0Ti/WJ91GnietKXkqrep+GF13E9M5hNHeyhNT/GOjr6Y8swo6
BQeqxJMLp4yRuw4eXpAxFkukYGNCZCmsixbuBCeoCISPpZvQthap1jaa3LeM1eg+OP0NlU5K4T0H
cWLWRxqAyUOsywNA/Y6K9FRp89dcetkrggpsL8ZpiCNUwS3ajyRm2tyU87SdHXp5ODJA0UjI/FnJ
zY5aa9PkRUNCR8zoi2TcnQiFuek1nv+srj+X2HKDmqDMuh7pTNRMcQn1fbTTVYY0xE56hyU1yDFp
n2bwYlBJxj9mOkLyQQmMGXnrLtWf1HJecOj97mPYC25i491w7pi9+TSGaEYaKyYnVK/I8uJd1JfP
3MTOPXYZogBVrg5dvNg/xCMGpf7aJ0QvmYSwFjoOLdKCwVdXIYQiAx5jWQgG2EVBto5tnhR6VB6V
Ade0tMe94+Y0zSjID2RJencp7aJj3OLTGIZQHhuchKfR4W1w+xfHSArrriLqkxpEmmeiX5b9lJnW
JQ1rLyB5w7mvQibsaXxpGzu8Rw9l4qBM9UfXCMtd2VjlYWHag8IFX3hXtdGTQR/SdwxneKID2/uj
5mhPZBQR0cpx3ouK6UdnM1pXWpc8N7Zmg5pq9OdeNlBrbLe4IdmBRO9WHIBjUnclg/KjEVJQ2Txh
pB+HCgMqhWCRZmpF0nCHO0n9EoWcTSe9L1+6hiFSTWLvi+F5IMpG5sK6qrFyjW360q7fFAhq/EIv
FNGckUUvcFGIr+CQeoNCXaJTl96NhYmGfFu7N+RV1daANU/eJBbAuTLpcCOP8gCGohDgf9N4MTFI
VvpuSn72Od6XemS2HkqN0WKjPSLLdo6JwHEQrsAdEmYxlZa1de5j5pjrr3fNCL1e4sHAteNcWqO7
U6mLcVN4L13m3boRXWSJP38aIQdl63hBMzKk9dGvdCE/I48Ju7Sj1vXFZBt8SukUVGOidm0PyM0b
uBAa6DYfrdtv5pVzkCjl0KYGydFUzEaVbswXk3MJjZHM2mVd8a7Ny1nXjeoxFSlxF/X9CC5/DzvD
fVx4xfDdz2WUnrB35k+Fw3LMBBibcihZz4YSXRSvn4BO9y4bzZCNiImgXaOUsEtgAIgciRWMFQ1w
XBZJLNAFuMPFsQemJ2PonRDtWD4mvKcuSu86VS37ph2Z1jjZo0qSQ6/G9DStmi8i6OAfDMyTJys/
h5VHAstyChtX4MjEmwanQGcT6GBZVsuBIVu7K2b16YUpDTeoPOuqHeFX2ZADRjBTWVAfwdxJwrWu
ZUpCmjMKLWs9rZVDe24UW4OIG6Z+Yo/bVgsQgmFaN2FReLEFBDjJxMaqWg7sOXHOnestZ8sRAs8g
+leYWYFnzf2dYeNJLmkBP7hVembyddcqRSJI6FVB7YGvYEGYDtx+Di8Mz/rUIGJdgnFIaJ67M3AE
IICY3hZOaXnsHHohqOknnJIz5xDQhlQOKYNFO721wmgeo3kyNxZNMZbtZW+tpFZKITNKXhYgdU8R
bQTyINC2lBbYxRb37tZS+CYlLGEkcduysmxm/zlLSaRAKzSuP0/0BHiTyzGPu+URK6RJp+7i6UZ2
33oimGFRnPNk4Jznut7JHkSy6ZMY3L0+74cIWoRwzAemgghVLetVS+t/J+w8lhvHtij7Lz1HBLyZ
gg60EkVKpDRByMJ7j6/vBXUP6jEV0qAUGZmVSRC4uOacvdf+HOLy0UfIzMga7vScZnmvScpeGJlx
/QoQF6Sz2Ik94HB9Rq22KUNycSuKAiEWIcCCdwgteoPp2BKxa7L2E2Gi+9CLhvaS9fRHBtHCNN5g
BFV7tduqLkcP2bir1QYjnk/DpsnlZCP4oCFbv9lhfcnW5gCHLTSzYsfO7OCNLknDjDda6xGuYx+z
+xBIqI30bdlb/abuVTw1ZVutcrVZ0I4FpoYmYqMZcB27ASVe5j0TuofsnZLxamiK+6FPWBpKSXVY
Q6+yzDHIV8yp+OOURnmwZAGeQhWHyxRswMqNFFxToEayWvc2jYnzr8jLI9ZAY9ayIYCbApFBSH1l
PvY9vVhX3LGzGRiM7c4w6mXXx+W2r/S774Mjd9IuE11Y+cXoGDG5orGGgqDV4GECHRT0Up4VDbSH
hu+zjGVjrxnIceOU7L5I5BxdiDLKcMEjFkDOyTDieCEoxIonukpZx7WoEiLGm3UJuvE2DEE6u/Em
GlNcl7K+tfR6N4Qa2btheK9lA1WS2NNnSqE2ayMA1MSRNZa2XtZI27GlP5hPi//3733/aKc/dUcL
WZpWDhSrk0qbJ7qhOKVeOZ5miFtkbKYw08twqbpFslb6QdwG0x98/0pOafOneHypiJOiYu7Ncqke
23qlyfjp5ygV9E0AapXm9bG9dsjdz968WAdz6T69Ehb3bu0k2oX+RYLSQ+F3wbZKfeK4oB4BBUjq
ojuaw959haxRg1QoVhZaQgGGLDuMWaUufSg2z167BDXhiE68Shf6O79xl510/ioyelijEskuT/Ix
qA7j82Q9jmaI7LT7FPAr5etHYxcsx70gLgXnqYT0HVLktse7BL7amRah+GasWaWUmXKK3khag0Iz
5ra46udFNE8/8jM8JKvYG/kdbjT96D2piVMVb22+Z0KA5EuOc0UrE25itRhiG8AFfu4YDMMeZTTJ
5ZStGWaWuQpyTgzxMty58QopjPxQvGWi3ThJvDcNkG7vfHXEeUsF/ygBEAtqTN1HsUZYAnTMf8X7
3x9UZFrlLN/kK/jFyYldt5ri412IyBWZO454SJp1+gR75wUpAaUkbA+LbNVoC+VJfYvlrUxaaD8b
/c96rzxaRMXMY4fcJdVwPJqJdrstdujb4sIOX9rXpLWVoz837/lyw0x971fdJe837dU/N0/SEiI3
Uts9KMR8tIcTqxoSohUnTmmBXKQ9QH2A/RejwrDTR1DEqEmEc0j+WWj3Lf7xuVsfxruqm4c7YgJ9
QgBwJIAt0WaQtnBunToH+ws0fP5euKC7tTV82Bf2sEl3yZN0p53Tbqbqx0bG6Ga7e5XkGLsFjEgf
4iQejbOMrZmBI6xFxnUxvzYbvAEjteFwJuySrbmncMxB8hyu434aAR4njsHxLhPna5l+lvviWTj2
mxiF/ipZw8ncPiKcXPh7jMnFJajwO9pUk98rtryv5Zza30H66Cn329qcoPvormSNe8EOcWECTpR1
Bqo0WGG2R4lRs6gerLWP+Bq073qAVa6sw0f8hQ0n2X5jUGTmVZ0352KZHjiHoyUYZoK48Z/iSVc9
54nATvTg5O5kO9x4p/5RWIUHbRWsjccyvdeCNQkDrje/SEf53iWvdBEVdnqpazv6LLcEiUFLp1hC
bXXpYc5FCfpczbNruXUpA16apToXHgB6gFMiN9Lx/SVqEv/Qv8abcm/c56tXcl2rnbLKF6hyYW7P
+0v0giHkZBzRuGRX1SZKCqeKii3fW/igWL/CL+IjEE/ABkeEeBCV+9qRthR9uhemMuWNPt8kqEcB
vqL6HSPLO0AoF1FqOunJetOiWfFCFuqMlkm+Us/11uyQOzjSW/UiRgsarUQh7Iu1CE4Sde8McuGV
VOETUfXdu25n83LV3CWnydGDFHe0RSc6xZ0jnKkVhTWPlHKQeFaX8nt1DV9d2lQLY6UdR4i5F7AY
5olz4vgF4auOnWQnnpSjdfRDLNC2ux4pIB+4QxzWww3Q7upNIPVixXYjXdAm0jf+JrvTr93SeHF3
5ZbcAyf/qpa+OwvfiqnTZFvJ1qB7wj8OowHzq+3iuX5xyQ18iI8xta4l/s74kbr9FbRjdBdCL2PT
hNPGSZiAMM+gBvryxL2KXrdhSbSND3ScA2HK5qFDWoPLnBnojGehYK1h0MjIweycSIJ0rrH3JL5X
WXPn7fzJfxUMvEaz6p0Ta7+oBwiWNs1YTNSLypHufdTHqzCa69tmF8DTujKYgGhMS9OkfbDNu/wI
AG2iYLBkBVuhWxmwGisAYzN9UW3cR4C06jATywcEkf14L5xk+o4P4SN6boFSsB0nK/h50n5wMN6p
Dj3Tesas++4dzD1I6nYuLuqdcCKxdTfeCTRR2THsLcCxe/ezA0S5g0lEBZiO6JkVUWLvdtXOxr3x
7J1YEp6NtfIh7CqH9y/kUE/BAEpZNfOd8omkk94OUIrOxDtrgZlh5j/rX94WmbhH89WWn2EwqNi3
Gar0SB3pYHk2OQTe3NpUHjqFGQJgUZlb1sI8lcm8/BK9BfmTLyKP9EFaS3dF8xrukovL0GYPjl4Z
aOyMUxsyGTCxHZdzB8EUDYRTMB+K3UpdV8XcI0d4GX5Z9RNIe9LuO5ZMdQ9bhkYvAQfginmzAMCR
X/acrKvcoaWEpoIgVHEt7GnBorIe5gpiGRogznj08eATmbfw5jUkZFg4tnFUBlte1k/WXsK4v8UE
qRl2sep3+sriNZHuhGu0qB227vJ98OntSaAzP8SW4DZbvB8kYG3LZm4kK3TCbILUd+BIW3qcCV+x
eGxrkjFmhCn0W2S+/iI7wHm4skeXdgXxYwZci7nwSp0fOa77oR2izpbvowlNOqJnses3S0Snh8B4
X7pMC3Og6ievPer9ZtzG82pVYUafFatiD7X2Lb3I5+GKtdx8o/Tjb8xtekjURfXsP+XDonrnlZM8
u94qb8IDd3cJddKfc8OM7o4bMUIZASFzjnzHso5hZzfSWqaNVlPW5CnxTtvKRQw2urno14BEgJg6
0mpEpHGtnRrlLtQbaDYfLnj1fl7NdHHrinNj334BUnOpfcnUglbpU4VgcNY+Cs/kOOKC6ziM3ZmQ
DOk3LdLhId7G6dZ1LM7+Nvl2jvqmWsfmDmFi1g+zYVm9u2tFmFnBsnkINQdSZPUI6Bb/Yu1ioLET
bt4Wg+IApI/2s9Pdac1O91e4MeSd8ZUxtgNbg4m0pyevHRuWe+E0sN8IZtpTeeyQyb+laC4XAk6P
e4GQZXpLczqQmChVQk2pRq3ylekktVOOd4yw6j7J11I690VieOmu2c0W+r+JFSndyA/8/4Zgg/Wk
+jQ89O3WiJaTthLKLJ5J6FD+UiEwW9twZg/0IzuFMHvU1X1dzyvc+3C7GwCMdv5ZPtTWqQ4dl23o
S5ispSMTFPInOXikKJg+VHfBXYqncgN5yDs1l4kUSONFY47CODQHgcDGJX8XjZnPov+k3fUKPhWY
TwuUAXCSMph/gNEBONuokIKD92q+yHsmifgzPLYvBH75DmyNl2xXrP1Ns62fVYIgVwMdYTSlJ4X4
AGBleKD80fGTeb4oDMd6qZOViaIo2WYKlKe71JhjAfRnpnvnjafsI3/JfZwbQBftgNBq7dPTFtg9
0i+8XYn6ibdsuOJdxIYVk2iMAlTDwjhjz1gvjbsSsMGGMuk5XQXNtjrR7XQvgmCP+/Er2+mn7BrC
P3XMs8f2a5M+4UGdKWQ84s3b50SZ8rCwjpB+ycvKU2KwHWFXlyhQZvEj+7g6ffV8O6M0Chls1ly4
TsyhmAdYvqB1YAqzzQc6bm5+0dqjcJ+ccMr05FnymnHqQCr6hthz/GRhKzBGbD22EqBIt+IF3coJ
iHG/ERSQbLZ7MJ0KwTR1xXGmHbU9OvrwaVjChlHfGPjCpo037Fsx/ACzmKUvQNzKz2ZXzUl1xDCC
8nlAkP8Es1/YuA77lnlyjLYK6Q3LbBMvzXWwN3c5XjCTXfDM2Pt37By8F96ZeNtmmxwLjLqqRTs/
AQDIw+Xkt41QsC9K60xQJ2o6SdtoBwNk6Za6OnUK1XFx8OXLiDcCTMSJ9q/3IjFhTajjOcaSdBuZ
q/jJleZj9vEsvOT9i5gd23gOzayeQSVyl+ygghUSBYTUbM/68tyrBCM/gFlyPbb1dUrbbcadsz54
GKyqEdt4DjRr2Rb2ybl/hEravlggRTcgN6iyfwyarZ0xtNCdlNT5eF/S8lsWF9HhMboPLpKijvVu
67Pxk4FpkKzi+I+8oBnK8aW6SY7eCpGtyfy5idfxLnttTdvbxmfvAHUctkJxaRDsfFIIeFDf6M9w
EGXDai6wyVg7FMueHSEW3wT36QOXLd2LL+JROVPM4GNxR3FGeMbr06JIRs6+zeY8XGEbv1C746AQ
f1buFgHJ1GU/e2DPiVLYoKiqD+YFw+5b+FU6wDDMdb5Q392diVnT5czHHtnO9tYDXkbqevmu2yTV
TJtXC/8jCelhcR5yahuVzLXchAvWKMZLc6VUwHrdXCl91AWBGTMODXPvTn0QnpOl+C4OS2ibxJML
9xHzIcJPbnn9SjCC+l5+sWp1xbweZ1k179ZAgpSF++5uq4tXbkPEvGt5J8yNDbiwwp+Td9uYa3FZ
ECPOTMQbys3+QkIvaLa1wQcC8l2au/1SW1nH8lg/Iua8mIBC8D8i/ORdRRG6HHb+K7vq8IvZT4rn
ejCP3wYKfJ792YLgYFVQF+izWeXrS3P0lV38oV0ZnQ/Bq7tKHMud98Hc2hLPgr/wg97CRPoen3wK
mAuDaEJm4xeCsh1wbMqC5PJgzuyvb2mdzP09w6qvFuG62vhY4O+l0zTZTCIxznDGWrrPp0OsSYdh
RT3POwyP0vVKVCP58pR9aNriOWdhLF5itOyzfqkeGDg8JP8ob/1P7K/mQ0xe01d4bt9ZBISTtEyf
0/OQQD+d6Ud31a+NE3MUL4XxQddtp+wAmGAUfo5AN8Sz8cQ/1j/X3hxwtgoklhQgaOZrdsTuJ8px
jutob8NPiL4JOyMV5aQNRw2uygOzvEdMqU0tEg/MOTtkr8jRrd1U3xTo+izcB+/k8z7Z7iX+ZAy3
V7bQJBgVM/EY3DEdyUw5WM4IAppVl+qiPVcXpkf/QdxiJLgvlt2Fs6u6T3ewdrfr6AiB7VrytpF8
UWawcKfJUntmb/3YvnQO3ZhL/ohATZjDhck2LVvp5XDlwO5CXyKoYy4TR7MUafnR7HuyNoymt/JY
CJRlZhGisHTenc3r0G+teXtw37v+AhpMSFaauMpUzpY2qn7HOESU/nltcPhwiCNZWLLF5+kF6g9F
t82/gF7KzqguQWr2DVh8x1vxP2YrbTsc8jtmQTSH1obg9Qv8+Qdt06+4A+JOWVQ0BB/xGPt2RD0o
feqJbKAuxEJJc+swbZ/xEr6lbMv8Rb8QPwoTltWCCfwiMJFPwgUbpPI+f62u2ClkDp7SUXgMpmw4
eMN099WVgQi6s2J3Q/i6u/n+VdTrLQ7UHAj2KIZzo+SVRryPoenFi+CK09fsRgoNUMO3eGV9MdoG
379PoDJh6nXBULGibSW15iIsWcfxPLlw8TFMEZ1xFWKgsEY9RYfqlSBvRC3ll54ZwaKhdlaEuEsC
9l6olFGIds19JIbFKk65Hj9vsToPvAzd9CNEdjNr6Gzg8R4VZHDVTpV6tkt99v9/9Ga5b9RcX0W6
H296cqzVWmVDGZek8Vmf1mdWWe3OEhqzAdueUYRFn7BIcoGTyvcPfXyMDcFb0VygiInAOF/UJcCy
2DcviCxLx8/ZmKN7xIJI4VnFe4qSgxLtMH6IWngWonuPikWXA29yIwnrcwktWf6QI7Gy05DDnE4I
Nd93E4CGR8vUzLOCM5crcP62cHcX3vCpTAmSIA3ZwnoN5rFrqMsVrwphVRgo7UaVHfTKCVTrkeWx
PxpVE61GrBZUZmicufmTWl0GFfXq9OvA7AvUItWHEIZnK85PZV891MJI2tKoEtIWv3Z6Tgl1uAy5
oKxqVXSorC+lwbiPAITlgnxQOHharfuQSurJcDkcGbJmE5jAiaVUHIDiR5fmzqKrzae8GbVl5KEG
cvvxsSOZhsfBBiZTXepE+YcJLZegpmZeiv27KWvCxnJ9HH2+4yrlrkr7at3gsmKeieN1abB1hbvb
iQRplQKmE8wYw8otmlUresEsUKcuZmXszdjqt23KJtNqKQYWCeUgYSSJy5LfB4rGC1M2IBoizph7
kot/9DI22pfaIXwUXN66qImXWsx2oRGJgvbUQ1j4nIZBTP2fXyM1pSkY9H+ALibiJUPTLRV3Jh96
A3TR+1iGimuWTqfCGcgsMAUt64XsBusqqW0iR1alGm5yRWYxLofH3z/+X77L9OmWpIiQ63RdveG7
GL3W11pmlA703i8XkrtYeZQOQqoYwiRQckudapeIV/r3z5XADv3ztSVZMSxAfIgkbnNExUrPe7mX
YGl5kCVLnGKlvgqM7n7Q8cKPImr6pNxjw9vrFnpO2smcbDNlDY5w88elTN/x9glIsiErqmpZXNHN
E5AiTRyQh5aOK4JFCAsBLITw6Wcmqsg7/87L6U9OQBiGb0/3rH3UCAqYWeyEW2/4YzgYP1yLLKFF
VUxVk63ba9ECV5KFLKBXXqQYqkIW+AkrEA/5q48XzRVM9Y8nofw0AGUsHgYWE1FX9ZtE14iO3Zjn
xOfpKeU+o0seDUVDJ8lOqxlrxJvcfkOqX/LcBRiTriqcqEXP1h45AC6TeKP8P8J0CMmXA0wks9dX
Nf6SGy2x3eK4KssnEw1IPqBMrRMeb97QAi8gR3AgQhy2CMz6+PtD/emZyopiYJE1J+rVzbgePOhu
YuRVjpmwEOrgYWy96P54eb4H6e3IUWTeHU2Ev2UYMk/zPzCmHqfzUFty6bSldoZNc2wTY9sZFL9r
3picEqzRpccxJ1nJs/hFZ5J+pO3xf/TY1+Oj7jOi4iq/73auau549qvcVD+temKW5C9xUe7HAYBG
rhcrsXLvxcb/IjysXP5+s+R/6FnMQYqsa7JomZIlqTfhxZam9pInKxwHLLamnpFBK4C239BqGRKe
6VgGiZMYyrqH9iROZWVzmZaQIScWsR9BGNH7T8+SP82ofKwm5oLiQSsYO+/eTczyj3fkx7lDUWnc
TcwxWf/+8//cdqWy9MwIuFxG1qyRoNpguJqNE3ZKStrHiJb65Ol/6bVtqFC79BDAUZOxY1Os/7qW
n94ehYlbVFHUIwy9GQIewhJJgL7qRBrdE6OAATvRRgafmlBBLKOn8T7BNgccQxuj85OP35/dj68v
IdayKsJ50xmI/zsGLfwm/28M9giK5qUkU2RuA0SiwyMhqRNmE+D79Obhy4oAgkwPp5VPoUldacLJ
9NjksLH3n0Qe8aQR+8/qUPqsjYiCq7fP4xx2T8wp26qx9w/n1nff4ERssVFSMA3bzURZqicM1e9f
7MeFUbFM3WA1llXzn3kJDSoDSCTWk9R2UvVsXcEViGptScILhHa0xMSvrgkSRZGbXX7/9J/WRUbY
RDwTAe4pN2uC2rtqoyasCcPE6REoTXREOPLShivJMx5DLaVA0tV/fOefZi1VhJikwveBZHeDk4v6
Jm2HuCudsedZIrh50c3s5fdv9tdn3HyzQKtlfKIMWER++5G8K9VM/ph8fxyTvAwSj49RafwzJq0Q
Votc81IU0lLpaAEQxW1bPQMMzPWx/8YEqcFCK5o9fpkjpiaa8eiHY4KF3WIblO2+FfGHmtBKuyGm
S2VQMfAH/yXIIVxWKIBbhZEMlpnQW9bmYQJGecZDHrhvE3DMdFFp/H7jpOlV/t/ZXhFFzVRM5h4L
yf7NmqJqeaMIwIIcD3G6XbOM22qcLGREUMBCec2MKn7E3U3LAdyNJxR0TXK2vjkZWb9fCqn1/16J
YVpsVjVZMm4nnUI3RHPIlcIp0i/Bo9nuy9SvDeJWVH049mXtbhWAFb6y/f1z/92doJo0EdYZOonC
5vcd+s/Ea3lSPZYRtP9x9OeGzDtZcbNnWd7iR2PSLd2/9kPTiL+553w/IgwwzmuKers7tirAysNg
4g5TTfgRKLPZyl7zMnz6/Zv9+DmqLEo8YGZzdfrm//lmJIliLiuNzDGp3YwueFziaoPC/WOvaf67
7VUk4z+fc7PZEpRYJ5yFzwFJUQsWgH+cbYuKALEeWYCUqfQVH+IgW2dV2DNv588qcQlFeObrU2to
m3YpWJPmSkkWCnosCTb0MmQnZI9+whWng8mfQT7oULAVKoCbxqNmRFI29vtcTFfwQ4VFr4koeqH7
NKSQknnsnbwEH5jscswPlbVWVN5ybJdZ4ie7TqVDJ7VGNgPnjQA+qxd+Nr7jMxfWHQdKPJMd8kh6
+Xnz3k7BL0bkE/VU4BcDKAIxf87xlFab19fo1cxnyUApAfYxx9zU1XPyphlpZ3yMG9Pzn7tEFxGu
QtfRevXo5f4XsG+T8Co62IZmUsMcJWNZatpVXMrheM+huVi5VFgziwZ4q2O3CYk6tc3efyKN/ewF
d7+PFOmHhYkNpaExGYgow7Tb3VIcjwJA8CYjMBkggOx3pzZOj0onn8zSeqMa0driEB2x81ysJLyv
LF8F0tRh9d9lgbYZUvWEef2qScVC8vPHUYhfJF0B9qvUBL+TPTAOPoWdQp8HovdUtnrKw3WbGabE
Ve+KH2WFv9qIjtja6FKp/lPW0joVAIIq1hu0/5NWW4exbk6kOdlV6y7VkOQOIbEOZeEvVGyEtcpf
COMACnoz9zu8nOExkdUdXpKjXLcnLHNe+REO6VpRpI/BkwhuNQ7wYMCJl/Jrk0qrvKf1GHDbXTIX
1SAgqzhZFOWIuALPwmy6TlntonllNCdflz6+/16r76qsOqK+nVcthAoZOV8dW5tecR2NtmBTiq9V
2Dpuz5wmqVdFTtf4LAgLT/ejL997RJ15EWwIv3wUxmyP2wXmju8/+l30XPr5uKtJIpZdjxCKtNqr
jfFhafoUtV5eMuyI91Fr4d1K77HGZQ+cQRlTLoarP0bIDwuFbEFLpfikoco0biYTN4FaKpcD6mgw
ZMQ3A4CGXDrTLeqQSaktg8T6CBCwI8kokbOIPPao6mmCukrn/HEt03J+M4EqsqGCm7BgeVi3RxSq
LG3b5UnmgANBnr6JCL2cjGrJwkQv1+hSu0F4L5Kr1L32Rv0uZeIJxrmGIdRUF1mb0000BW/d1f0f
i5j076lD4YQm6rosmVAxb+f20huIg2h0QkOxDFDvyk2ksjReEJd7W7cvn91khE5oyDHJ7nC2fKFb
N43o/rGoTXDk21sE35b1zDQ1/rs9K9ZDZHbu0ICXNR8hAiQr/H+JsPjmhmDqsPuwH7ZpjDhRydbl
RNOoJ8+5SlhLGcQhjkb9XUu2MXYCyvL9Pby/cZ+5whRziM9HjWayhXLWLev5qAv3ShvzXYJahjgH
W0vNxqXb6ISzUTH/4+H/ezhROB8pIBk0ahuyfHM2qKI6jyM8VRBam0MtW7Tey1cYVHYbl2eiIc9x
MyD9UUZgMdnr7x/+7w5anVZTyQAJbViadrPPjNocdxNAdMKSaDfhVwLWPpyp1i0Dvdh1cvIwCoiH
fv/QH8YUu3Zw14bBxkgR9ZtvnFdZ1nhtE5OuhOQTLSFZpq+j3gD9CO80csWUFI9c/5qExhEV9cfv
H/+9Bfzft00VFb62LKmSrmu3GzMviPNUJeHXGbVapbfYMjp0GemdOKO0ehfG+rHFHEB7mzSHVABt
0VGdKEht7UXzUjbKuZn+2Ayiu6HCy5/3JhWT7HUYHpRmD8ZvE2ZY9I3yr6f17zTBhXPoYNOuaVz+
NKX9Z/9TaNSt9SbhwjHd+wpu4NH8CDHhg6D843Tw08BQKPrp3CZ2QtrNR/lIhV2ztiIniuAaGDg8
PGOVaM3eQOeNZYwTZW1dfn8w/26Y+XoQ0xUg59Nkc7vtUnPAmoIZoQTin7fyV5I5zyAZ5mIuPX7f
8shNFqps/DEe/91WqiJHckWcNut88M1LoFUUMWrXiByhaTZD3DqqGt0Furj7/etJP91TTaTcpZiQ
BeXbMi7brj4I+LcdL9WOessZPuNFo+DGUpk9F4Kyi1R5GYra0oQtoFbMsqWC06oZyMlzUiBVGhy4
0bgI7l8j64ftEvdAEtm/m7KocyL836HVC3KfhiG23xIf0Bj4J0XrmQPcXR3U26Z9llwytvQQRpT0
11DTppX29n2cpj5DAxLGSnPz2SwgtQXlKHIsDbiEitGPCgisBdHImNcz4rtgutkYNME1QCJJSa/m
G6AqTrw7HxO83bXuOAM+uP8G3poSRkCTl1qR8B73SQSxhpXAC2xeewpmklzOccYhCsmbdOlW6UOs
YiLvJ4LMN3SszlUM9LhJ8InFk6Pt/M0yEApzoXXAi77/d4B4FuwkoE+YyCm1goPrupe60jZlC5Jh
zEgDin1v6ZtKMYN9DJIjeKOuh/KNSMOZkLUOIC5rJkvFK4DnZT4dA/4YcNNL+s+NNa2pNCOZlno7
4MYQhquvMtENnfDihujliEbSh01SokYrAKK4WrPJUkgkmKY+cOcslLy6//0ifny5iBygfWHJYPFv
JpJELdg8eFns4OlEUsXXFiPpbBr1H4e2H+qNjGBL59zLpE6KyM0owu2mpHmRxk6n0HRCm2g2IDuY
p6uiJXVGOsM8QA/Os6kV7eiTvlO67a4j4fX3L/zj6qazsTRlk+Ind/9/X6UxFLERg2Z1pAruRcOP
eV+uKu81SoYrEeNcURW/lYV2mIzwifn2++f/dMO5CyoLumqK4m1FjtdAbyOf2WyI3I/pfpfoy5LS
/WOylv89JFMEY2akz0D5Xr59a/sqSqUxY8bQI1oMFpx/m6Ru1FnGMRokKA/MWaFSO0GrW3ZXM8oB
ktstGhO5hCIeYXjg5OCMFlveqX0XqNYlgZkju4QN9MgDKwmB09/T8E+zDekMKid864eyjKmXJgi/
NkLZ2WwIGN4Ief7KrZylsrwbxD9n/R/vk6zAugN7Yf7TuYm5SYZO9csZ+jtBakAiR/lrQ9kUJKSJ
siYO3pr4TQX80gngqjp2pHqxCVIEML8PDGN6A26nAx4UTV5VUggnuVnnCGUC8OQVkYPJGJcOoH8T
8AMEygJqZYD2C5NUVpNBw26CLcHRMquVaD4bpnpO0NZkn72HdSVIWqdiuxSyQIKaJvVo5EdrSSjb
e22vWe5+qOWz2VPMyBkMopK/qnX0ZCn1KcmzV6sXd+QZ4/hGOamWz6WpLQpPQF3LfolSNSVI6zxK
xYMCrSknO8yW9c8go9num4myyGR9h8f4oVVAwORGufUbBbyFuKTDP3cNA+CpfkkDjrkMexHFaU9s
7BS1xXCwIy2AtfPy/WtDTxbfdzkvqKj42Vso/rWqqj8+e4MKK/Mf3r7brX3pVlNJIWFlK8pNCmzJ
jNpNR5NzPr0QZdehD/IJH5WakgPMm86dDi3pTJ7ka+iV741frUdRPQsBu8y6Y8IuyuIEi+N+VMuO
bak1i0r/PXyTLJAjjY8oQR/ucXg5GSyyaOJMGbGOMlrQP1oGl5mTmNQq6B6nuVgx+CMRAj54qRy3
TouTIPMe6op+liH8sQz8tMGQRJVjJAZvazrG/e+sGBtNHwYARByhlmypTx+83t2I4ULyisesHF7F
HK2OGx+tbPjjjCP/MCNKTIbTpplmrXK735cl3mqCDTNndKUPcG1XYP9PBL8uCis9hflLIymO4gyf
+mQs0xDu+FcxM3aZq7yabX1KyUiegiRWeT5VqlZVj4BCdtMl9R4sVVZ98st4/fu7+tPsSk1L0tnv
sx/759jdQlvtSy/LnC5E0Wak66KhvpN0pzJK12MebcTOWCo+Di1UmkPKxaEjsTuxOcU16gjDxzrj
38XG+B726jUxxY8RFlxoPkrJ8BpV4h9nqh8fryTRlqQXw5nudvVVBSsMSrPKHOx0h0LvSkRDT16d
b0UxOHpsttK4XwyhtxpM7c9coR821nz2VHmWJc1irv7fscWU19WVWjC2CE+ZyYxmqVd3vDUrosU0
ITzhrN/4o/iRx+IHdeolxLZV2rkHTW5OWPPtqDaRMQOfVsR0//uT/Gk7wMVxnFHYg3Fyu5l1E7dU
Ac7zJMc6u4IbWw6jdg01pkvPN2zOpzsxpbbkadpB96yN2ntPf1zBD+cqnoxoKabOAcu83QbmhhrU
SUp1qRja0/R8Ot1yvAqIeX1VrfYkitFTlui7PjIPAX4ydB5ZqFzDavyoDe8opOo1BbIvqLhmDemP
t/OH5VhSUNVYisqa9E93voVvmY7UoVFCN5yrs09NK85xxQAKvOJoNulfzeCfBotCzJasSbLMce9m
sDAy3EyuxtShOrAk4HNWwjOxIa/Oc90/hf7Ab/Z/vM7TM75ZeenXi5qi0IFWZWuaof5zcM/Hri9F
l+IVjuXLiI6xxxtu1HsvS/8qfBs/Pe3/ftbNeLOEMApVdSqUWfCxqsDFYCpB6uKEIwWvRZ8BYDOR
NarKyheLw5hnBiYcc2sOFi+tPseyfp6IvolqLD36eWU+EBqrXgDVJ3TySScBtxSPq1xqAjA84roS
8jOWWB+EvlJTrIUisTW2eVOev8nHSDQT2o+w+fJPNZWcQWFfqLVgV8JxXfnSukiNBXl+d0Pw4cnG
wqpSlHTGxsSDTclF7jOnzoaVWFjbvGwPVgL0RRhW5VgdhK44RwB8GgGrKQbQuN0n7bBWGlxqRfMV
hvW5rbhKLz30KQSTxB1PWkynRLaINMowac8CA4RN3I92/mau/YjjWaYSzpu44pUom+eo0p3y/3J3
Hstxa+mWfpWKM8e58KbjnhqkN2TSi5ImCIqiAGx4YMNsPH1/SKmKOixeqTt61gNlpBHTAtv8/1rf
AlmmKUstAWkH46rXCcmxINJsavxoZ8JlwEfZ2KgkcePZBxdNkCeiepOPKKX1/KlCmkVlsSUHSx6n
SGWwUAvmEbcmyafkCAQvsLUtAhv9IEoOnME4QWm1bEU0INyUA2w6QFGDEgREdOltl7NItAIbMEim
ZzzFTN1HlggrwTnFoxdvIQshGaeCvSCE4WNYo7MWgbUtiAXyteoGjB4eHY76yS9uQJ2vrIr1mKeP
+7ZgKnSgxqX4hXuyg4L0JcAe5CXtvR/6R8dvXvqkvIma4kZrJVqKEM2TjaW9fG5949HM8C0WRMOL
cQ/LcOG54G5pHDx6wJHCCpM3kOIg3sUOz5WGlzqhVh3gACt2NlLbz4fE6NY3gfKOvqswkfIm53EA
SPoWfevWSuEehvHFkHQfSy8aV0Wntr8eLt89fwzPMxgcLGQrbzasbt3WUrkMSGYbrhqXETkerlVF
4gUqIVu5624KjnzE34yD7y1SqH+we0VMgVbpzcs6sYKhEilcZLR/DD04FWlOPb/4zUj07nTksMKk
w0nJGfDN34ciG3EQ8HqSMcmQ3nUDweMkjfQ5bl2qKSVyOqCb8U3QmJcJsTi18fuVwnsjPpOq5/Id
U4V9u3EMqrzOq8Gho4CHI6tRnHbo3wfNveDuE0IBNn3+IoymWwb/dZygeAWJeKE3AJJ9io8dgTxS
NgQEE6nlu8cwN+lgOcCSQ4JoBsiZi9woOAXbcBdlxdcykrddHB3gih8D1QNTIG2qdxocCgXV/Iig
kAgDcT50K1W691YHBi5luOzU3CPMtKXZQCuN1ex00tWTVUy7YiJwJ/aWRuCd8lhHyP/VbEmHnnoM
+OR6LTwrua2rm8Yv0bDbmAZ0OT3Nv2YJGQz/15iufOF+YCuV5i7QBgU+S9wQeH2E3MtK5HOoDQgX
5o5dzLhhwdFbGVFCoaYXlz6LVLIKiDFNqEK1uSdXpiCjdWzAOBoghLMw2RL5QQoBAnWZVS8YqQCT
6rC5xx4sP8KIIbKJNJD2fTUO9Uah+fcqGYF3CHBoG3Ao6D16vXtodUyUWRMtuhGPbS8+TGkFfSOf
ReJ4PpOQF5ixgr8+B9+bL12LLXqA3o1DdT5Hf5ovE7118iLtC+iH9JjMh9zNjmrQt6lBXM3/00u9
3aL1FbzhEuTjLvYgKRbwhQtq7GASl4PUfvOx3l0lu+yr0KUgR2M79/fPpddmVdZ2w+dKd21Mml5U
rOOx3MzrdmGoT0ZEvBhOdnDDv/mY7616qNJQkmKpxT7szarHbZAVFBnDy0jbFwJ6nmN5kfLkxcHR
qPh9uf3rL/b9V3So5M/Bpv9RbQBOjboFjuGuEQ0GsOYeqsyTEarHMmteJHMIVKf1r1/yPHS8XWfN
+lhqnaiVvbfin6mtoPqToLATYxYvbUIOezSOmC0Dgkb1ZjFJ966FzUQW3JDd+f59nUJxbBRrhGaY
W30lHnN5ozFRtZhd8ZnmkhXpHBuukDY4Wgl1guQRL3eOKaI3Cl0hprhp71aeu5yaaRuFlVx6Pufb
gCuNrAFq28ceju6Kc+WYJPClaN62SyO8azKMcRImXB5YuzI3H8agvi60Qi1CKrEImlexJBU8ICR4
ZZKfQG2WePB0dp/XLdAkBICEhJVLdp/FEo7/J+FDnXCA4/36W333qOWYtWgF0ZpGg/r3o3YgDVmD
vJfvhrp6ydSHANpIGk578HUn017LbiXwO06/K2S+dwDBA6KQSUHX/o+dQdtrKq5MN99BqH4REz9f
MLVPKpNP+azBGJvqBu7P/a8/7HuzP50nFO/6fHFeXf808uhBkyJIhnyYMoWU4GqWATqteepvSucg
fOMqK+v7eX3y69d9b8T76XXf7p/FZGd96eg5xuZx62ccY8JvT4NpPDZlf/r1awUGP9jb04QSKCIx
tqWMCm9K5XLwCfQglGlnFeJ2JOp+lSBbj6jGmk0miXGpvjmEudF9mrZKj/Gy+zAzqBsa/NBh2HoL
p91Z0deshH7kuuOViKwbWJVjHgI4tTJEfprxldzwU9jawPJC55NAI7k2TWR5I7F7LYzBWADOcaYH
2YE0mdI7xkbYvZCnNnGxZ02LLRq3SYtbm+S2x7O5xPWFTuwTtrvglJa4kWqN/YYB/nrBzouCccla
XyvuidlosYRQdw6NbdQ7ZNzJljQ9giGRUq0LZ/jUT/ZACBzbHkM6W+Rep9CNIDkPwC/JNGEKljAm
0mVkwhBOrfHGzuLDvG6uG+vRZ0U8thwbRCqso3h8tKOJGCx5L8ruRNxDtfZS7TimznoAP5to8Tdt
atTaieWBjFl5cpqYtCjMryT0/maKee+kCeYAahoPnK1vRZ1ZVrXoLivq6hW7q9J67MFRSN1+dCrn
SMP3URJR9puR3nzv4A3QZOCG8GgVvz2e2F9G5BYyQLiZdzIB3iO7Dc2V0S5rSLjJnA5lzC24Ngl2
biiINMzD05gIsYtEftd0tDUrk7ZvTmqHKb4VYfURvT3hVv00oyXSIyxeeAkdQHWwWeusxwJsONAg
fn1evOMUsPFYoPMwGW6oVb45LyJNZWgqM5hHYb5BP4XDXafiPTbGyc75VORvVYsEU5+m4K+nWkzY
XhAgzFYlFfIII6IWyG3fMQrL4o5UPfRbWJ22pBbgxIXfTqRH9qG3NqFrAY+vIF5KjQCKTJ+joXVy
X5M+3v36Q/1n4jfoR0QDxryY8in/zEfMTyNa4Co/l6aV7UZTrGuK6qDU/HtZEmXRmOPGCMJqVeag
w3PTuI/hK7CHL7D3RmSDyCLdJinbAKiVfuz/Zhx6T4iBaJvW0bxK8P6jMBuNzlSFPYNt5ccXXZI9
aVl9E5cYox0bI7Ik46SB49064z3wx6t4lJcOra9FH7LzlK33YdjkcfEiU34oKPXI3PIXRVqBN/AU
XeEfCa1B7WNr337znervjKBoI5AKIHCjsfO2q6mLMHIpG+XosxuClFL8fp1i2Aj1A8nPaET4dsep
TPZDfAgG0AOlSKfLQIfdMMRfdVWbVzTQ6G5nEIOscM7n7GpUb4Z6iiZOF5V9IR+yWA+FvIKOCveE
ZMWgosZRuJwtTtJrKwFXldxOTjYFddzxk1sGKwCVRentsjSwSdst2Ev51qE0ScixYurCc+cLbkp8
AKAGpC+jQNH3M9c0fMGnePvY1laM1jDQ1npdoTzVrFvfSR4LZEgLq7ONxVCxVvI1/yINnr2BIdgV
3dfI0Vehw2qm6HcI2Va1+xli6UsURocxgv0UCWcVWeXNPJ/03gMxmJ/nRaHMrMe2ae6Nrvtq0uuj
b/7YJ6ZB958ntnR5H7PmH4Z+H1SSBnl8hFrfr6Jk+HYZ6tYpYDaIbJFuqRZiSW9qIlMC74Y4ZLaP
EAEZYnuYX5XcTdnMHVX656JUz785Ft47FBCkWTqiFTa1b7tqimZC1kor342izMBCWgvwvrd51I5b
9nN8P0lw09saIZ7z+IXPJs2N3yhL3lm0YBD00Zk784z+tsBL3HVd5/MCLSj5+Yas+uB6IIb7oOa7
QU66C1S9nvCRLhJYy787i98Z/SmV0NOhjMsK8W31vaDH3g15UuzSjhDJqhA7u4Rh5gG6X1k19qoS
M9KF79w5nAObPIyBh7a7sCrJfY6lvzULcQq72txbao4A7AMghORy6c6+78bwElrmisCk+8QnOJS1
xZZVDWvCpvk+i/3X8/i/opfy+vv6p/3nf3P7uawIXo1i+ebmP7cv5ekpf2n/e/6rf/+vf/79Jn/0
40lXT/LpbzfWBXIYddO9NOr2pe0yeX45Xn7+n/+nD/7j5fws96p6+euPp698c0CEcSs/yz9+PLT/
+tcfDD9z0+i/fn6FHw/PH+GvP65fiqJFrfRUJJSivj/nT3/48tTKv/7QPPtPakDIFHx6wpSdArak
w8v5IV//05kbOjxMncjB7vjHP4qykfFff9jmn9zlIi8w2Zwzu3BEtmU3P2QFf3Ie0HIx8FkhfmCP
+6+3+Lff4PU3+UfR5ddlUsj2rz8MNNtvF6voYlGgsvmwPbonb/fMWW6xHK90tRvxQA9imNZhLu5s
pZCvxMuqdUG6acZVkenThlYaWyTTJnHHB+hVZA6dVy+7rUzIC9DdJvC5hCXLZu0mdrTOWfLhU6Yy
7GY9KbxeezMEJlxYTVYcm2OzQiqwjC9yFOvYJnKWkB3/CA1bR9Z4S+g1IiDjsQgjAalgAp1gq/m5
UmgilgYjeV7wnerMCa9pLzd9sm9SQgad1sbCRRWUZGF3TchuPIeiiVU7F5RtcrbIT7MBK6TRY2Bl
BtHvyHS6IJs3qa6AXC0fRHybiKbaqqDfxrDid1TOPyE/b7aGbIn6jr4NrbttLYOas6pJAquCC5vl
O8bPEUNYlh2yCWeO5w7JNu8zHYUSbv92BG+pE3FD3k1hgj+mxBx2hlpNcQqhRBvTvWc2XyyVfItD
n9xAS3twvZ6xher7oiNbDs2qv8/72KaGZ156YRYusBkJWAjtZWpdDqMk5seO9kWM+80qgmEZYvtb
dbbnY1s0gdQwD+4nUx9g0KTJScUqXIgAYojbXyaRLUF4fmnjFo5/T7SfZoFzglQKTL7t1k1VEcuT
wcTU3dpc9SPMJYv4VduFe+KpmlwhGoCLQKIN6+kIzwRibWuJ5NE2yWaKR8WuOgKRllQxdECsisvJ
a+/dqTr2zUAmZOXvWLinvpMudE0+Ezb11IxOAtPNveoCL7+iKFHxpSpvBRcAiluLeSvLtH1WRlcU
F7ydl8QmFFcSkkv7k2fk8iqMqouxCqqj1uesdT2DJqaVkXfmA+fV1H3YxdWiZa0r0iE40jv0gH42
+yzyPXoxgKqDgejq0vPW6AVzqJzWYlNIsq7ZsgMVc5nv/Yi1a+ra/S73zXHXZawSfG9w4LR8pQix
Aj9fYWFv+60B4dsptBfKIuDrRjoSTcRDUWTdSn8TD5q3F1O/gvvdXRQt6WQha5uN7mZgzaiksFfm
OAkJt116GmUB146uu54IhmE0O7rWPSbA3vtMVSPd6WMF+K5yI8DYFB4nqX8cg4TCLDUsJHL1pe7V
Xwcg36TDwXhysZdEbfg514aLXC/uJnJrWeIll7YPMGygJ1WkqbvWTZ1c0N76GDTZHViMGb+gplXX
NvsmRGPSsD+Cr+Jelk/JxIqxH0eSiM07Vt85sszhJtD8jW7UYJThlrUqp4iahOhrtRc/AdwJcBt2
o6P2hjC3+EjvgArX61xS0amM4lsOK2pqPQkMK7Q4XkJ9oXsbH5/GhTPn0/iNYS2LlnFLFe2RN2vd
8C1/ScSADC8xWNyxkASs+wXs+bYkvP4KA+J9Y0BYaIh3cT1HrNwgl0eZPgRpczGE+patPDVYdwL9
9NkY+6/poHgTYydXygX4mehEqVeyXjN+w//ryGmZpknQFCIcDn7ykgJSMVVsd3zszgC6gfUeQ59F
YS5HlmJpOqxUbX+x3Gw6GIT5FSNdpMFD8xWGEvyCGdwXLtkqhpeQNJzi+9HtZCAyedGlNecSLYRV
R+TTcsr6DbG2rAKj/oQzJd+ZDoORYXvbYUrgzNIRV1t2U0HxkJltsC+hKlTBMe3qbYwAVNMZH5wA
K6Rp7hpzWiUhUYG5X390fKShQ2bV27Kg86db1BgrdmPU9TZdr2IkgTgb6b00u25MP4DODlfD3BkF
jz6sSTtR9CCXMBbaD5PNQDfIe+m4aikG6ALGxHAx5fGxJ1Zz6Vr5lTLtG683abxBdKuiiv6pUA9V
ZsF78qR/+3HKrDl8spuIm9yrXhK+BBFy1NOVN847QUtP8SMcLNp3F9TSHNs6DEMqThP517Q3ovKS
xCt3JZ3neh6ug45dsMrTVZB7z1rg7MwiD/HlQMLsG91ct7BSFjWhGkt3gA8TribP+Yov9pZ9F9q6
UEBW9xAZu5OaE5K+QFSHVpeAR13LBKqWgJ+kR3O6gNGsZOj6+3DndfoXvcf1Ly0YehOq16oyoMVh
0Q/Cbo98FsaRmBhh5MqKrG+1W8DRZ8BQTWAsLGLvJ0OKjeGH1FIcvSUBIrsMp/QWPyKHgjSDZdhY
d5aZXDo2cEhV18j/C85jFiJQQmCPJEW0qlpLrKaO5F74mZRgoa5IdnQ5jrZSWWshT5IYppowPDsn
39oKOIjAyJSB8YnSQ7MeW/KDohjamGb2e6kP6hCbBrsl0PxD5t/pJWlzuWdOG0cSYzTCd5x839zQ
gGYqzuxuCQea6xQx+I4jt9ziHS+XbhjRrJn2hYlVK65uxmzal8TLwv7r6NiEyeded5zLSNPXogPr
mDgEcxA+R5bECEMnsE55gN+jTXHUYtBdTIHHzyz9gQSJ4dnvawGca0tW3FOkvIdAwVi0yGvFpj4e
dFAyaa2eU82HZmkhSNKmYWvgUpQR2YqBt+/cHLqd85go/9mJc2PVNR9aX9sOqbw27OEx6icFQaO9
0sQFg0K4pHRwlK64CnmDspixj92lZtsNyUnWZR2l7j7JmGS9XkJqrGH54CZjblNrGWKfZbWxzaoQ
jfreYQ9GBW5wF75qvxDyk8NE0oD6HMzGvzBQ2q1jO9p0pogucmldlX3/IVWgl5PRv4wkB5e0LFw5
cbQVY2EDTDP3iKDYT3vpomF0W3qlt02M9iEImnBhqfSrOdb+ZtSsq6rogboBvUbFbgD+kKth9Mxj
JNEORMbaj9mJ1hV9q6FjvVJnqyrLbkmefSjq+qsGOYespxGbpbuNAuR4mX9vBzBnOefmSNy1Gw8C
FxtHn03DELVkxdqqstiG5LNXp3OhpIUY7XW/eIh8fbB2zOzRuhyM/HC+GKSTL7osL9dpKplwaXhy
btbZPoyG8UDJ7ueL833uGA7fH+AAYMmJrpcBHCJS9u8L9kLVoUEEvNciEsRkeRBOWh5QNcQYnOfb
nJzE1NJGp+sKi1bTm3nvPzPcaRaGSan2orrL085e9kkDsdIcJWTX6scF+ocf184PONXgIl3kg2jS
BHVJyHNxIPGzOJzDahQNztY2iDif7/fni/O188X5f7Rd/ewIltivd52vnZ/j+3O+Pp1RhcySlUqr
vai/TMKlktHfRYke7BG5ptuK2IYYLwVJuGFiU3jhP3iT0rdsFfceXjv8lPN786eCq99fYr4ddiCD
R+asZepbBXr9qDw0uQec9nz1fOfrxZv7zs/45r6QenDegrp4c//rTT9MYLEJUqPKkoE8jsHaVnZV
H5r5Ikrj+lCB1JmW59u253zIKhXQzOYXfP1ZCaCC66iX/LbnnzkbiYpgtc9/csfhQ55m4bo436d7
Ublr7WD1+sfna2+esElj9itenKytoqhof/7rQvf66mDOF+f7Evqxq8YDtXd+C+enSs/H2PkJv1+N
QvfRTEt3PaqpOHRaXUAn5xp54Xy1mcznyaT72rdESgVZDAJrGDhb3cKD74oK4UCe1j4yWoGFWlhU
mc4/WxTV/PX36+fvXszxlqUDoF8v8DcsaHSDskQmdDhfc5OKb2O+GORlWuX63pxs3P46/SIEMvPV
qHb5Gn3objWttcaTj+fT6HzheYJfoZrPKNKgFF07NjVGFTjLKeDUsQpOIoVS6nC+eb6mzzftXtT6
8nw76EXKTlSuQ8BWO6sqP2mB3x3LhFLIyD0qbZtr7qY+VzX3jnEoGoYSU6rPbR1uUzWNtwaENIJn
b/3E2TpN+BEvbnbwNOQNNUvpDey2ZlN5oVgDJBsKu7onlQOGAYyIwqpILsUqvI1LxXTZWVRwjZbN
HMmt6xJk09I3IQjZDpnRyISwm/qZ2LWT+wxnQ+x6eA5WilDfmDzr4Aj9VHeZsSLKyl+2TSD2BjnT
iyjV9j7KqiUBnulx6DB1Gz09FJMC5LZ26bsiHATVZ7npIfQI/nKi6kp3RoLQdPPYjf2n3iwSQuAh
5sZRA2UxQxMNQy09uEPxjTP83mai3zcB+zK8sPGu01E65V2nVhl9G2oJ17JFuhy6brRXmrIvA/iD
oBga0mf65GRarAiNhjbaELsl3TxT1otJsNWs5sOPGNCc8COOOdU3TC3nq693vvk/50eDhDSu1/9X
tu6npvFh/lvB5fkxgsBcRpn5v029323KERJ9yZE2+Ul1MOaL883vF2xLyChOmec7m8wttjPTMptq
dx/rW6BbM4qogzzqcgZqfXA96jj9z09ErbP6/pRNqleHtJnGPQmyr4+F5Aiueg169Pk+tLjEYSsa
2vMfdvPF61O83ixaB5yZSvJVm1DQZPUaYxuK2jWwwOJQEQbCffPV14vMF+12cIe9IAGdA6qwMI9y
KnCwc47gKpi3oMb3+14fOF87X7hNMGQQJKNq2xUeYwV/e76IUvVktoIQpX/fVbVYiw3WeYtq/r7O
34uovGQrQvtYJTq/oe0SMgP6DXEvP8H5d3ABWrH2nn/sKC+Bnp6vmvO8hBHxEb7XuGx02IbnC9WV
1sGMSUDsm8lf9nN+JaFJ5aJxIvMAcsfc+SycyJgqD6zLy8P5WlDxE7+5D4W0vzQHM8hW8PNA1/HJ
inn6DYbzR06bI7FEiViH002ZJ8meXBtkVywiB3VpzoOw2fMpz9f6PFfbTBt2EWy5g+1Wauv05o6N
a7RuODWg6aMSoiPAu5rOA2I5v7fzG2wGeH5lgW7q/Oqjq8ChVeQMNFp9EJnW7v3+sxJDdxiQ0VWV
bm7DeYI03YTkE9+/seZnbc/zo0gjCOLz7RFu47Rsw4Dg0hEzLdzZvFp40aTobjbj3k9f5Dz4ny+E
DOx8183zAHbtpj1GQpVbsjhBQ3Lf+aKVZFI3RNuvjPkIO//d+YHOEQxV2Xn+EOfLLm3UKs5nBO/8
Et//1/xEr694fq3zA//jfX4bM6e8PsP52vnvXu97vfn6NK9v7/U+UXOyhhE1s9YTH4AS/uuZz//Z
yweWHt/f++vfxJkf70hJWr/e9f2/aKZH1cSRQBYqqz9MqusPAMrcTdWkV2bG+V4qL1l3TL1s8TmV
UaqUB4pXcbmzqZ4czncS8f4wSEmIhRDuDjwTmXRheSijMgFNS5dKPx8y5yP3fJy8Xoyef2rCxNw0
k6h0UmeEJUB+YPo9JD7T/zB5RMYUOTThgiL/Qs7zcCVATyG55/2c34Te9HeD6YI392F4J7RGXM1r
D14ByNX3gZ36uZEc+AgUm+XByutkH9uknC21IRT7fF6BJsq4NjKJHJcpeyGNVB7Oz8EsTozvgHGb
5krGuEQqI+L2b1Stf9il/r/tB1CopzPzP/cDLpPnOImeir/1Ar7/0Y9egG/+SSeTEiPagdkGPDMY
fvQCAv1P3H4GjDlQHHAKXAr+/+oF+H9ibKDx46I7YNicG9A/egG2QXNhdjzTXIDY6IPK+r/pBcwv
8rNuxcRCQZMJ/RyNJhsrw9yJ+qmVXY/aKOusNY5aaNzJpi6pKJBzOa99yiH4MnIIHvSOJBYvkzpO
sWS6amoVH4PJOJ1vdUbpH/IsuFFZYyNAyz/i7RmO51vOSKldM+J8Y1TRs53rL4XZ3pSaBnGlIP5n
MohFSYswOZgDImAV50d2xg720pKZLqf3pZzc2Fl1Uc+amk9AHdyj5/a3bdNGV7SJrYdQEMijjXrL
0tofEZvkLIrs65bSwy1rxWTjumHZLlho4vzu8vAoxbhzYrO9sk3pnij25WYU3RhO19P0hUGaOC2g
/mmIn1xZ73KUPHiCep1ENqO4q1Ms2yr0zXXCXnov45BivGfZNxgQkqUXutd9aGp3uXCeLDzwN2Nv
N6Rhabzp+tkto+HOy20C/wSZgYIY4bI21edI12HKkpXHGt3pyVEhiMU2x6M0kSxmWeti8tFh00RE
ctR+cOF3I3DkGC1z2GsT4mZGCvb4hH9TFwNlPnMqDRFf+HZ/VdnOsikkxVWp9ScqE/R8o+IFMyk5
lkMb3PmTu+xYY277PvUWbSr0q5LEdFq/cb5M+hS4fdL2Fy4qP1ePw61pE3xVuQYBBET1pt7scZFq
R6itfzG0ZAPElrPsnN7fEP0engScXi1qrhPzWzEZZJQEwnawilvtkk+31/3IvabOGh5jJ7rxBz29
zL3+dgp179YZ5Fa5pjzZdTQSekagtcZi8SYgjrh3hLiMpfY5UxOqDxnUx1Cxec7qDxHywqPRT9My
1qvboaYfgpIevVWf+uiHKBqa1DD2vT8zMmHI+4KkOVvpxnULp2059MIn4oQZR1lXnVH9FrpKh+/v
J5w9ExNnHRFIXzSrb044lvhDFjZTcxxcT1v3LF1XOaZpS1Ldxf5x2cK63DtWcidRv+wLQqzJ0QM2
aYsBOBF5fj8NWD+6gz93AyFczK/4k3TNpLmtI2WxodH6LnzLNwpaLcmsSiM37xhE8bDP0lxsHKci
uaEabrs0t/d6z+YFCRL7nM79nBu6hsOB8NWeuKLAmglDNS2K2liTK+xf1xkqriQPo8+DPVyQKbrI
7Xz45PG7LSg9RvfBM3s/tcLfpo59J1BvOlSpbCN1t3Bfw7VoHbRivbbssTXCNYkv3cxd1Sw2N7Lj
DyO3QrEw70sisx32VuUAMfdIh5NON115Slz2HfoXpbx93ff+qqiujMx2j3FvJWvdkPDZsSOdbH0v
rTD/ovWTs9LhPG1dLb5s7EncR93MUIm9I4Rnn7IyRbo0NWDwGu5lqhkReSds+syKUA1qPvIS8/8d
MfOfhyBSt35jrZ1G/5Cawr4orfbgEpt9PTXhNg5JknKogG+CoF9JVr/3RBKXabG0xajvjWi4HStT
7GI0bItIZDY0cfJZUW7s+uFbHlpyW4vuwWhcTm52oMvagtsLZuukClKBOw+XUBSJC1eIYG3ln/Jc
RutkKBwaooFcSRK98R+3LF8nsOBd9+i59GPVHE4viCEgVTnba+z4F2fdOkrZlZa3hP5M+dFuof/4
UUk9JrX6m8Lr1i2MKt5SuUPG36z9VK2FmPNg2E5fgJky16EHR7nqKEILz1iYRv/VC4ZymYgSkFA8
LQ0jstc4ByhDa94FMcAlPcFs53stwRKpDynLSUnL4ADpZINlmkwhbe6KkGDobm022ispJ23psC8D
wcaTivkcaRxth7CVP0cX3cfEIfVKbCRyEcBzKiiPtR3kSA3NkCqPIHW6CtYS3xAhg7Z9NCd1z2e6
mrzwzkY3sRZ20hMZ657YSUKf6EbjlNnJnDAyh7v4+k7GxKiIwE42ZtgkW8P80NeKfDbODsrrobfx
wJ+6jRRLswzkMdb1XelbBAOE3k3sUtYQg0UxJqNMX4eBTwJVctUYgYYH4KF2OAYwahCjYYVPAIkT
CqnRsqmMeGsMCSrK8E7rtJCIWq++RM+EDSJIb51iGbuyJHexDLZkwhO7Qv7lsuv8fkswCGEj7X0r
jfHWJzLAY6O0RI2sLlVESh4xp3vNxsU8Vs6dNRr21dRtKmOy9q1lPmsoShFh8TlTWniYRz+UDtYs
zSq2QGUopYiyvCBApTLGpdHW4zVcD3rnaXGqRKOtQji8lHCSD+iwrGXvVpwOMU4TIdS49oi/BvzX
o1Fsqk0pjWAdY2BcaH1SbNHjoZitCghU0JUxMpAdxyxVj41zFxHnuqu1VluW2Q1rknZdYJumvlIT
sILrYo2H9iHq1RcbA93OtqJr0QTkq9R6sk1QnYwJzrHazj4HGgla55GnnprPsY68to81E8hf86Ev
goe2c+itkR6/HQsQOsP8PZSNc9SFNq7SEol8NuGPDe+97mNDyWrpGNdS1yi3GKO3iLpIkqMLkiRw
5Vq4JlYhPbkoY4hIMXqE7VDZz+xY7ZP1nIOwZ81AfF89bGzH+DZgPGNgDOFOg4hvE3cdzCdjEYbX
sQvStBA4BXvKEoTALs9jXEXU/aKxWWS0nnVRjb08KpnsspGIh9xw2PcOzWcUyWKn0eymPLNtCPIF
mEYgjk9YylQX/kL0JtUzuhfgkYkXnM9c01ZzSve0rgZB+thQbJz81glJ+O50VMzT6JzkUAC9ns/I
3EqWwEvLk+c1h6plQdW03kyNRtM7ldVN3xA0ZU/NRaVoXWMSo/GLDLDh6ktuotamPLUxvE7bhWZ1
ChvDvw70KLhmF0SMZTS0Cxt25AJwwYXqVjXvjczi3Dq4yOUSRcMVHGp6ixn/aFeqPWYRS9gyifcy
qFBqzIaNWuvNpeESzoOzZ1dUIPOzybuoSWisE5NMZ41cmqgwL0Ml7EU7xdpqiLWYSB62Vf6kY1sb
nI3qvG/DwPkHcmda2X6ig+C3XlxG4106+vXaxiO7xLjnbYANTytWJSQfhU5xQHQwJyBHXzFdFjeI
WhE8luUnPQR931jdTeml8lgwmJyazDGPSYckRqtgerB72Gdwb+jAOQujlQE4KVltaBSdyuKU6gkp
KwTgWHl2aDPMD4OtyqPESrsBufikzQ1A27XoZU5edO1FwSX9ehZkmdte9ISgKjbzTEZX5ARQHWhN
f6X0mtOks8Fb49daFrkq16VBdLUe15eo+RBHRsNTJ21zVUtOwl7OpLfIVkco5xcuY9rGByOMrDQd
lnqvSBsLJUV+P2aCsOGq1xYdO03jZLS12tl7TZPBVKwRwIUjnFUx3ACIJ/VqvjWkyNFtr0q2TDVE
1TDF3mVmvHOmiegZp0+2WHMWfR7RgG/CdKX3jOUGJmTRmeFNRH1F17cIe8PHvCJoS/V1vpFgLUBf
UuQTZrCeHP8p86psjdMEHYxiW9K3JPUUkf2gms9VGMh1OQ+wyTzUdpGo1u7koKXnVNobnfpo5VN8
YfoEGv9vys5rN25lS8NPRIBVxXjbOUqt4KQbwrbsYs756edjH2BmtjzYxuAADVnH26K6yVVr/esP
Vil2QyMlZ3pD5mHVccTXUIXC8LltvV9wlYtzIg3x2vTi1Pl0TSktLX1L/S5wtEJaIR5KJV65nPiQ
JxGmIWZ76x37qNhyICNzsj2Y/qemFEQJWC101JF0n6Fq5k2/fOzRIKOHeRg/J0NXbihFJmwCndk+
2ejGsZiqR0slQMSqJKeT3R73qsVW62kMw4e+STgMZvFTIxizEw/BaCi3Bg8ZD+GGC8WDYHlzpzje
pW5uPHN0Wc4kHvLavJmU3YM1N+jiRtYzdZi6R9vPvrk4vJ8XN5E5rPJnkBhOwLHDdjHrYFaVMMJt
f3yOTLZaIqZYqBTSf2LAr/V0vUNqrD41rtz6OHZEftHeMjY0qx5e6C4sqvx8f+ly872IY/66ETKA
4bp4DtuNTkhQizuWDxP/AlBIf8S4tF4baNipw/wmhxHd7x6rZchGjk362X2ArCN3fs6RB0YkF5OR
YR3LaEYtMc/dJqIbZHMSNGzqlbUNwmw8wFZZ9CZSH2BWP6Z1mO9KAKSNW0JRliXko2xyYNFm6a8g
cPy1AcmXv5r0UHtD6wjpYV6NsgX87spv97sSytB064fwkpj2o19W5S2sNBF8o13uYH38CJmQ1jFx
7rsCBsNu8Om8S2sq2WpUXyTTHdKKuFnRXZcnLyrEus8d6ztXxuW15bBBZmVvOifJ9nE/ka6Usuaf
1XByl9Lfeg1Jjx1Bb7lMjoj7HMbQcoOBWMC5pYpzkat5AxzV7iGjLnc63C4j+xGYfkOCyKpDDPVQ
w9wwk2qrElrzpneelQFg6xnpWRv+z7GT5smqo19WVPxgxLVI0Sb4Tkjmht4jT6dESDjWMUSuZHB2
fqiSt2GOIeLBuNGQIDnkeJT5voOueSo2Djy7Va4IxKvsDlEJbNi+F5e+kz8EDq+Gtvy1mqRkbzub
UCMGcqciX20Au0H7Q8hshklvZXthhAkMLMiil+m2CkmtsYjytAafjFFsZi/2m0dlexhy8awAIgDM
8W0Kcg01xzumkNQ+20VEXle+yOVqVz2O49tdffZEyLh3mLJu3rPaePDrxU+YAEsDnsAksmrH+liu
OSvU6acrRvMh7TUWyD4OuTnmuEoSUwVQz5Hh6G8kvdQvSStfMOncd12VXvQ0uBcSixxUQoVE0KrZ
gcTEs7s6FsSjWr/5VKITuT9iky00Z10frVkMu6LDw1g2TXGE6/DUVYCwUeGsZY+omOXikjnuzIAM
FAA/q34ESaMudjfhP2S5Z5HE0wMhn3nuXdMhxbwgRIxn1kZzETYxiF2QIDx1v5Mq4j7Zgcz23QxH
J5O2eUVl2e+Sit5aW7e2SFD6NHW4tSseb5VF1me63Bcw0x7O5HHM2wd6gAQeNMLeqHmcMIXehXYy
3UyAHOHi+lpGwExhHos19ybzf3q1s7o8D7afbDKCcuzKsq8EocB1Wrq5XAaEOsb6mgauubMdJgej
Bjxo6d23mamivTs1/sUkhnZAuAYBnZc52taLvWEQCnNbx3Ledu3CBixMkkUYamM5vCdsz05Dz4+Q
9FajHRrPA07K56GGIgifvLhG5QJ8zX5KrwB4gyf3moFCHI1i6s91gZlW4CXEeY1OeI7w/Tnfv6oE
Dk19RKah1TqbsiD7PPSK6kKH5h3gwTxGkRk/g0/mj3aXMaFRCNY6xsBc8j24U913FcTJjWclYSMW
1hvVMTwiHdq5WpaPVTIEl0C26HZ6MdKLItA50+on55xsEBg15OgJcw5OdSr89SDbhpxmL/45O7FF
4GaePQOAioOYOsE6lgzHYsBdPMPlOA++IVLPFuNinqzc8TdWF3unzmaM6N1qxMdKGq9Dgpe0LrpF
MgOlKatQewNMpX4RbKsymh5FNkPiQZ297ucqOydgD/CIk2cDMtM6VQkW/D5Et9wXZy+U2eOwgF7G
qB56jCdgOzqaxEsdveoxt095y7UYkRm+UqXny1Tod2zAI/fFrFz3JcRcjFY+Z6E42fWaJbfcc4zH
qCOSdSRVfzaLlEmlpjZOML/wuX4rZva4KAF7MLO+2BtRJm+dF7z0TOw7OODxIQ07Yz2NhXFMEu94
/6VjlewKclPWE5YBCoLj9X6vtEKgn82eBnrhW1kukc4LCImeMznDPws2ViDfA6eH0yy89FAF/eMc
bCczH25MX+hak+Yk4hEXmMGb6JeJCAcMpA1uzGtYfZrder7UoAHX2nCe8e4cIDwJgloNcycq37pU
JKkiGg2LSzRQlhANt4B7koO3zuJ9TevFIi9yz4VN3ODkHzvb19ceESEoYXJxZTxCDkmC9diN5UZ7
LWGXml9JRORw+AWfVOM1rzkNxaEe8dtq6vnBcVHlhmkwXLO5C9aWrKIHo4HykeZquCqTcGCzgTWd
z0MGJYwE5plsrqwDjEwgWx1SCjqnrTnuw1n8yjM4wc1ApkcYMSalvTD2AUTAPPZxMR5bGG9ywnIt
bQmzWV6sQrZ7KBUvrAfdcz+YipZy7A73BsQzYCxoApqbZhQntZDE51kcC2lraPImwSFOQb2QIDEx
xIx5+EUewvPoVuchN9Saivpdq4bAZrDxreSE2sFW69aJPjSAHiurVzCQbLAfMyZXpZ8Ji7aUXR2C
+KFrkuazn1afkKBfOzH4n/LsKh2I1DZy0ocsF+JqG9HORPVz4MiAkDhRQauk8W5zi3Pz1HtPnesT
tunOycWfCarzIoUQs3ysQ7s4j1XzVZUkuHr+cHUiN10Ho7aOtjWfLLt4DbJkdx8kiyZjbuyyr5g9
sb9sGG4NTJE8q80xgeDXbxaeChv771Ez/ypCj+j5hoQ+CLOOQ4a2iq6BNjFL8Gh3MjxjIPQ4834u
DGc9pR0bPYhXuvG3fMj4s4z9sYTKfSmMnkzTEJ6jzr+GEcHFqet/t5cRLyOPcGmlx5xw0CDK2CjE
2xoCZ8Apf8rPDeZxpLUzq1uVBG8KuGkzcscZeQHzWNXsKDTNLqWMr2il9dmKCIbEdJkYa6+S2Mim
TICpse3olD/FKKJi4SCHL5T5qu0l6rPMGxCawtzeP39at2kTGLO/dqzyi9G3+d6TM6NQ2kPldGr6
ZvV5ymjCpix96EFBL77rMd1reZlT1gvTFFnbMm3UdcqJcutQWxh+bjFUAGTWCbz5RjTlxbBIt+as
fAyn7ZBIFqQOmA2d4Hhrch50A2UDmWbtJnOm32wSq2tDZWo6nLsESOe+14Sgh+Zgn7Ix3xKNEh/A
kojSGCiEcAUplRBwu5oAEkw/PTCC3ln3AUBlGalXZ2CcGfFU2+AjjgVD55IK6MF8luGeMQGr7ToD
qUvi+hBNXBxJip3p96cmyHkXNCgmnU502qKXx3EdrrmXmPNDbTnPeZaQCkMcgB0SpZlKH12yAbrX
Fq0+WE3wnsT9hnmYM8vM6sNIdAVExWoklB6YawXYbqyTGFYDkAVDBsjwbzcX1cVItfHSsdxxCkhh
dzAF5uBX1h7PUEX67dxjWpzNpAdntVxPTh6fss9OCBqueZdg49JaWU7xDi0X8pLsdxB22k1uGO7J
rtpsQ8DBwcdocEFBzUOoiZfNCkxAKj/cOJlH+x9Z+3TEtfMuGHEs8B3w926bVQgluhKXIsN5S4ZG
nZqCujNIN3/q8RXRpX2i87KQgMf91uwRBtyvPhYW2sYKBnbxPWz74c1v7deCyjHnLKLi4KqmPn8y
Z7JNPTIXVFL5jJmi/ObJgaBlPx/IPxYR2kVNMyVf25KMIW210XnsmgqgZ3ZO3KcoCjghQUHvyL3i
vnaJgHxQbfTcOAza/owwqWXM9Quo5WEU+J97nwV4MjM7BAiQkX0Y565oUHovo2mnqOEQxMydFy/U
5yUEaGD/pfWXOMIpyjVhznjWCOKN/Brqvx8deksFJ7+n8aN8gXHhMZZrsfB5lWaMQV7hqC58aSYL
Yy4sHrc29sVnd3mxI/eampro26VpCSWJkUVj7PzFeV9y67TCm3tQozbbLbQ5rturiKCPoLdKH0aO
7yRHmz8avswupNRkl9wxPjvoUFZtDc1F+IP5UFT+rgsp1W0rnhJBakmjfntGqw65278pDW+XoEGm
p8pdkiIJrkob7Z6BSW/BYEHxS8rq0khiEqZSLxzMN9PQEPGLEqlCNQZPzRB94fz/AXPbf0moXOxL
KndjLdkcCcTyNahNisimWhsImdZznC/wkY+jIXtTKGRcaO326ks4tz+TxWSHrkicZIxNilVn435M
umHrI+PA8NdDtCAaznG8Pa16qtCOFNnrbGbwYbzs2Bq4ibZjx/43YMWalIX9iRbo0LsN2Z99H2xn
pNjXuKvBZ2R04l9WS/rK/Np4NP3krm1j3+0Pg+16tzbO3upywODZlK+V9d54prNxtWveYBdf/CFK
d5WMMqKyVbG2BlAwNbefHDsPdqouATvEoM5CFp9gDPML4OtNhQtInh7nr3DJmq2yv2KZ63CkDoiK
AnzPBOQ/RnEaFOIy9xnLwJPZlMgUcqx0zY2D3vV5Zkt7mX3rBlmd9UNqjl+GKvgdJDPjIKjbxevH
nUkp/ZqX8lnDz2GpXYZbaCKQxlvf2Edl1Nx6C1J2ZF94OsQ1joxug9ojwZqBrnaOiGFNO3JO89B7
HrXvkDJqEkaTeOUuJkCACKDwq9FOeo84DOOiNE0Q6qklz9ytAeOokoiwir2TR3C34ZB/K7vUO/vB
PGzu/y9nJntR+JSxlV8coyDzlOXjupyZJywiYD01PXYZQ1rcwTe0pxsqqf6ojVBe+5SsbmcabjyH
0Z5Hfc1aDKNZz+4+BeH3ykDkJUVgHQMP0ISZqMZmxS+vhCGCU/v08l0eYnUUNPEXu3ifQh2zayNP
B6bZQI2owrPuwoqzPxvP48DEiC/4E+MbICwrQHweuq2TzWQfO+0uhdAyrbrY4Gl0iYEd6+wyTSJh
ZTNRuOaYhqSqm0c8YtXFFL9hjP1nrZ3EdPh+0r0GbVS/eMMXPEJvThex2qSMbKbI+9mnOF7V0eyt
EHa3L9im+WfAnBuJru9Dl7fPWm0B8P2NbZF13M4SiFHEv0cK1aau1Pdcmq+OxiPDNv1ktxktjQrD
x6Rg0pNet6N6tJqIsC8IiVGsH2O7e7HQUMQMH9u+Q/7hc5s7jvEe6MbahIYg169jlKhsZnKjubbM
tryXzU4YB2yqIfg1PD6hKc7MN6RjE0znFKjfPSi1e3fAZq9/cpO4hQIQcyV99i5MQfY37Q6rFEfM
w06gUdqIzHxrDVpzlu8ewj+8SbKoZ31gYNyQlwj+GUiIeHgzykjyyNC6EO4RlzBJnaG6mBm2c2Ho
+Nf7V1obl6QZ/GPrjJ25USnuhPA7vg7a+zRoUAJbBazEqlCz2ufl/tX9xZgb89RL4wDjWj/onCjc
sQ3fK6USrEjSKnwogwELjp7c7Pv3IO2HD0PTt/vW4pxg2xoTyeiI7VC4JRn3dOAP9xdEt2gk4OP8
53vBPGFU2bIhca0xfjC1Fz/Q+s9HrbNbMqKe/p/v378SJiTsua9RYSDGigzglK704pPtFBeEwExo
RfULWigltnKnpYdM1q2R4yiAWfKOf98lFIV0DgUgvKkCRcZUl5gn37fe5LQ41ouEIHATgbmRkFOA
/ddGzshThE/za0YkChsehmKmDIaXBGjy0kflBku7ZxRIpEBaUUz2cEJWNXgfWPwNj/hwbVAEGy99
iHIQMhU4bwOT14rgsk+YzPzOh+izGggb7pITeHLLUmJieK6ActpJ7WuFUZpRW2cxslrBHmjlFe3J
hfgbtsN7nn9znP67YPnX6VpgY7SXol7HqfslFTZrtbDB89O5EEIgt8x2dG0OCpAw188Ne9TEdjvo
uGhyZpCzlWCKc/1VVzjwNAwfZzg7XBeJ+T0fsZ0McRP+4bIvYpKyEH6MeFtWJlubXpOwHicPeJ6j
b+wdc4VUyFjJmDAAH6+H1bjkThTjo1ULE1D62wy/bXJx6pxFBqXCc59SZBscxfWDDRmYsbXDoBHt
B2HZQcY62jeOQUDifLcg0aHdPQVA4sQiIH4N0+7BQEA9hl+UXbrwVugPYppGo7XA8dr04iLoWjgM
33IcAE3UiZTdasuhsQY6tgnq5N8002UqbA4JPinQ/36kvU0St60K4q3zdmMQ0By7W67DRkmWkEc7
3Ub/BzlfSJ6KcGmk8dLBFk2sIUUC2+zYWtEPZ266kV3D6Lv8FrV6n4fgE33evJK9/eJDGozm6B0t
Ilb0PBfYAK7jCN0CcSE/56iySONK0n3oDc9pmTwUWfDE7hgb4FaivkzGaufUwVmSwcPig+HM8pAb
LAyAqrJfPdZEvtsC8YQC0Wpo//KT96Rz2Zo2egH0UMqBHUcbu3AOmVbTRgU5BG1caSecBrdm1574
2y9DXzVro6vOMp4w3cybmrnLegkl+jrhNOa2jHsgUJMIGbv+glXzfrQJJOTs+GW75oG2fScTM8Mn
PzlS4QHjwx30Xz6BHBeQbK6eZW3jKEpItxewSFKG++S7AxsFjVCtx6JJ97rcMme+i1Hduhr00Qry
jcrDdmvaLcSr6JeLf4fXRN2GZSU06THe4PanUfwRuBq49V7a+WMDwKOc0WFLTxh3m5hvLCW/8b5G
5SNhctzgDjcVfrG08y0L+s7YsrXmjCmAUUqE7ake6OoNPp8ASsS2wxFqlElzDNvmwMyZs2WzWcKU
gPZJL0mSGQ6FUeBiOsU34qaZSRNbrMvK9zcgaBw4shgINGvqFwdW9arpd3lstVtMSNkbIkvMmw5G
agYxKeU4HDR64diJV2TykBnuVhddR8m2mhflO2ATmp+scsQGTh15xmjGYyj8wkieCi+2iMNI5/Vs
+Fs3Yq0zdYZFIczZleXgW7iFPrAOJY9VzNVqcIjdHXzzR5smq0hUtPZJnbIQNvO1Ub5PcYEqqQS0
n527neynwsfmKgNLqUWtNyzcXzpR5at6lxXWT9j1bFem7zCbvidUtJVrVySGQKhJm9rZIfN9q9CG
4vVIXu2oPncD9tHua9aJdjeTYSK98eC6LZnFrGoDByDOmrJ1LnC/XvpNa7DbI7EQKznTxJvekOz7
8q2G8oLJYejx9jQv0xDplcphUhaZhtDOh+qYDlZdyZHB7kscJz9EiF7HphjnmFn50RCSDuC/TuO5
UsE3SSXatKyjdt5oPZvA9aEHuIw8+2BFyddixtZUl/JnWejPHU9djJvJihBAGvVifsv87JfbN+W+
LM5B7x11WX/LnE5vZoXlL1hfUSug01ACRtT4BWStveuN/iaaLGSMD6IrAVc/siBuSWdhb17GxQW8
9B12wJsu+uHotN7vfvbJz+XArVJjN9Se+RcfrI9WS5JESlfxP2w/8bPGEesDP7XIlBcjhTwtwTCo
L7+UDm6AcEbRhA5a7aUKUQrW0qL2BygrxoE94TVh0N90Lsi8lTgNZEkn3Gu6o3/nzokPPhr3i1v8
YTD7IEed7It/XpwVzKEbsks4xY2njvUCfzl+1O5cgg+B6MHzU5QsqosWRCtd917o7uZonTksZg1B
XzbMmH02mNe0HUxUOT3/5QI/GOncLxDdHl4kMA2l+THhrQ8Lp2t8HZwsxjxcY2q6iTzcJXNk7Csu
HCfUAYluwMbRXPx8UmetyE3+i53NHxxjPkPXNAWfo1BYO334DIXVNYaGeniCTcOSYkZpjBS7yOy3
wqHpTJcPsyQ6MyjImvv3d2D5p//JbfSI9uaTwUwIPyz7A9uy0r5bwg52TmpZSTesC+MoWjKH/BTx
PL+xdjDla1ysEP79B8vls//wkwV+MoI7F2W1/dF9UHhFXORpZrOCiqpHaF+ndjDQwjbi0OpoP2Ex
UYtmfM1n73fhzviiWLfp3u1lnQdiGP3OxjTZ4EYC/paP2FvMHeZbBATbdvE9c2ji4Tr8jZ6qPngm
c8fwTmE7h52xxS3zkZ6KO4PVYrtnnVRXg68Y82lYYJqCpcMmUVZ/U9ipQs04QNCzZnKYAjmnFwi4
2JhX/bSDlRgPsrggZztjWNFCum4mtGL1U9mWxF6Z5bar4e+5ytizN4ZEPr9ng9fthyZm4cBqYpVB
uLiUMoQr5zproOgY9kQs96ymrzTe4vXfP6k/704PhzPuEhM/TJaMHxzqityqTN5p59SBG68aHuCV
qapt1XdfG0UnGNUAwMKNv9ROYu7+/Wf/Sb3lZ+Pt4zOT2BJK8D8LSBpI7DiYHk/CdLb5PDY7SJrd
Fh3ixl1g03//aX+WK88mM8ojk9D3KVsffprTIneCLemcImn8GoryExxvMoVA9xOR/R7L4Ne//7yP
ZnTLzbRkz+GQB7UYycKHtzap0KGUBNqckiBwt5ERo+PHTqex8AHtFrBjWRFEBbA/waVliYlvIIkh
DgoPEHBZj1a1ax2VLnHmWdhkpR+vc8VUNWBdiO3zLqFgza22H3VTkfAJkvuX3+DPAuo52Ee7vGFk
KfBb/PMDyrG1mIbUsRBjG4hpCuD7GKmp6Dx9Gl1/PAhhfMVWjbrP5UKo6lC3j2BsCx2RIKxsVeb7
JsDgLbUwB58L54pb/GdJmvfrnH8K7Gre//sl/x+3s4+hrMB6ilCYP+qOL4fInEtbnoAaAPhtth2k
B+cHGIBHERRiky9CB6BwnZl/MVy9W/R9qHncyRi2AUBj9vjxPHQBb/nZmTxhm52tqxxZq/Bg7vR1
chaKbX5Q99NVtB6K/7hl17VwauvRHFdw/P7mQv3RY3e5+xDIEMdumXhP2OrD6dybUa5C38G726mo
Vwt7CCMZub5x/4X7ucRTwOWBoz80XKP4y5N9Tzj853vho9LBNNRyWdj8WVbYdXlmHpqn0jS/gQmW
MEcUYWXePlPp8xyxglZ2BgQaLCscM9ZwkTVLktB5cyN5CNBd/qiFeyCw137sFR4Veh2JutwgIxPk
WcX9LmJx+Tha4jaHtBhlYJ1QuIpz0pPOZtu4usve3LfYOK7acIljgFP7oCO9VeAsKwQj9i6rak6/
yfG3UZH6m9jKnnvyxTpSfM7R/l4a7Il014AKdrBKWLNi0uHaCSXUr4Y23a8FZ5nI32JTP0uCRwhF
YFE4CHzi2zWB8mITkSlw0bF09sOItYUujYtQ/fQ24ueATwou9VnyXBs0bjS1l6YfZvZieGZaDRNV
3JnEF3q9d8nd9AU3jltHvgXTWS7+Uhz/jwMbE29GVqyiMGIjc+fjo870OBmBfdKD5Z3nBJl4mP2I
w8bDUto8exoaRjLBGYjFYtBht6s8zl/x+rCP5lyzXAaC1RW8Ytmle18M4ARwGVmWlPWxq+xP9pwb
KxQK8i8XvhjDfeg0llw6zBIxLvLUH1mbOu2hrdADInqHJmrDMZmN6Xentf0jy+o3z5hOaWq712Se
SZsOU3bSeXdDRBrzYXCcQqHJ6L+oWZF5CXDpB31WsAfrcc2yUxFEXYArxp8126ptz5Zvb6GdX7Ul
uwaC+DLhf1XxAL1eGJl1VimbfFJ39EmM5e3eWbXM/ZfsBlmBwuiPEjumCAyZ3fLZytTTaLALSeuf
+NsW582YRmwKKZmHCgSvJlJhZ7x5qkSUkkX4NQGy7We6e8U7/JiRRbmqUYMdihaely2Hb/9eTT9G
IFJEcIG0UcdRUHmI5YcjzKyaEOk5R1jqHXzAngesqCrUovCfsN9RK91mE0AcK8GksLBAqFyxHkNI
EYSt6n2d/KW6i+Uu/EdZcXAA5LFBQkRtsz5eTxU1LC7raT7x8Q5HF0sxD5+ysTDrB6IMoP0/JS3Z
AW4J73E0y104w1TPXRZvUVg0OMKK8C+d7p9Vn0vykA4SM+pzWn5soLwZI00NeIjQO1LQTJ0VGD0L
Q/YNiNWBZyT0Otcxpyt4/3R0sMPOzF6eFXEa6798XH/0+8u1wDUWS8gXB/aHmp+hzikbvGVOtsYD
iB4hPzZknESsATGp4UMLpIT6yt5z0zqG2Lgd12YMJenqKa5lVXZjrx/w33TWpmLaZZiM4vM8zm9/
udA/TyeHhmIZShA3MSB8HM1SFUajU7q4S9XSX6GdNI+ZNi+wY33mtMQ7AMBiSw/n/zEI/IPh76uC
R9uPspAYrmc1I0IZXPtTqGuM2PqoW9W1l13SabiGuxGi73OJMdKacvfQ+m35QoXIzmwsERwN5VZ2
lOEiacrNhPfOdi78b0He/jJn6J+4QAU7w2wzeFZl7mMNASHcjsnRvROrwwon596zYRY6zV7B1Lca
1z7alRqx/c/cbSsrzKcRC53tEGgbZtrO6jx33zXpwiJz8wNggYIehM3kjEfbBgO16ZFnGtPOeTiB
jQbQGw1s1DBAOI+KtfD9pWyndtdPhbW/DyAFCz3Yr6q9zKglUYfkzuM8QUHot1nnyk9iop1HYv8p
k+W3tGHERVi/NaxWHFFw/q5N+CC9wpUA7OWqQxtz8q7zH+9FNAY0PJte/zJV3TezmNFGGNsBptUl
EsZzI1uEOCNcCtfSV11+YeEfoznAU9Gpp8N9ko6C+veYw2CP/Z53g5Ngnc9aPIg04ozLApxkSAP+
95vqz5vfFkz66I19W5l/DLtRjkIGNldzihLFtFav7z10OWyxFSXvqGKBMEz//6ffFjz2losDAw/s
xx6/1aZs+zFE0Y4H084orGva9f45NvL0GPdOtJk9tW/baLFH87D9xLTnzlewO8f7i2ev/DDgWLTp
ric5CRGD2eYfz1SO9ANDC9tiNW28Vq6XX3iIOIJtAFtov3vkG9bRCQOcuHA9WfQas8udaBeu/zlO
jF1YD6zKvOEaRfkPGhGAY2msS4iOo5HRO/ms8ufwSbH+2xQws9czsZ920myLcZR/q/TeR3gJg06J
97Gj+F0kUZf2IiX9X9psK2VTaUHaPoVjFW08IxSnObPNE76r4Nr3PyNZFKf7V0merptywh7bDeZT
3KKEXt2/9AIoT3hvZeluUsbncUzm0/0loouH4j7SeNb25v4t0jgAD4EuMPRp55MkWKCq2vagIMKx
BKnUJkkQUDx207GuZpYpMf5QkR0b2Sosx//+0oSZYmDVhSsC/h9xiGeB7TS/M38yThFWCpzvTUdI
XBPYaxK9iE0JemhLKbYGlp0cYqNkrx2TjYcJZh9gxzVno5ev2uXLCbEQC4lTvrzcv/KbiIHSzE1e
USfTrCqTdKsWsUwdv7QBmd9pUOkDsyiO7Y61l54JzWYMX6qOQ4sqBmOues3aDKKxwSkQynnvhp/C
TNsYUiJnY5cAX9xwopWsw9e7MvN+D+fwBZHcYcRoj+iBuom1TJla1c2Ivou2PgUYMTzMVkgDXkfj
TiHTWplNoQ9ZkKTYZSVHyXLjORa9eM2JGsWREqunAMPPFBPztZis+uyjCdqnVOn1lHnexc3UBuw5
2JVE7d3bs2kob1aMl0ypE2+XWm14aBGK3a+SHfg1Z/d+7CLsA003t19wdo82fsLdwPjCZh6K0MZJ
jfZiqKK7xJCfGC6w3eulhXVWC9bU5v0tCCpSHLTp7zXc4drygxc0/+uk4hkyjUpxLjWlsSEjeWH7
WVd8+tPHKoYwWyQwsJzBcY53uQ7HlrHSA6srg1BvLKxy5O0TcnnUWgfuQfyccmxyULbme9yCmRca
xmnf1qQyNT/Rzh5aNYjXwUoUln3aQAMKJD8VdnaB5bKwneyLncA80+go9i0k1z3KrSWtgvnJrxp2
j4HzCmFMbmPYNTiCoodMugK5ZWSw/9GfwYgekVoBQwnr4GGqdZSZddAM+3DUZwxGgvo0RQPebqsk
r8TXPLM/W3n21Ws0xNKOXM4JVfxRdvXO6F2bUA+BlE8XR8dE4l+GqPrqXn6BOEvvnKfWdqgtrDrD
7cAPjbt6vHGZq9ZBHv8fhNJMoB169XOB5eyAkOz5LkydFlruWPmvEn4XSxiwTJvW75KP3WMh5m6d
G3G+9QboVX0afYEJW+17j9vori4OYNjerJ4NkxE50c86/G7q2dn7jUj3Qwi/bzJTuc7jsEDWyriO
yoD7dZZPM8yY1wGOOPHGi+f98se06q4IeQTV1nTgjYAuuN0AqSVU4y2q6fpVH+MfHXm4YlXmxbeN
/KB6dM9xinhxRPC3tUimQYUdqGf4Avz4uX6ZZOpuTBu/RyNB7EWKxCrm5F17BD36xZHcuPIFZwa9
LuuqY3lipWs1s2HN04V/hPR20/Lkm0hOIRCkB0sXPqQhvRy9k4Zsa0KBrMMLYEl4tGKqUGPyQOSq
M3a1SpoNFjrmpmeBdXVkA5jj0j/hXnrlVui5AAVDD2XBedhPya8ygSoKt6+8mFG0MFMQnKQQKy9+
/sSk0l6AetMtAKS/rnBi23mF5a5TsoGxC2roMh1dvdLXrgsvt57omJCs+M01bzvx4CsjRhPxjHAn
WyGGosY0zZxu+tYHULHG4czvHxKRKNeR6Y232M4JLPZY6eZIrvrBrXa2FXo3QzfiseRhqhhnsalN
4lOEDn4BcIdTXxmXeDFY1SzJOvNrUY5gcvnwmkhiQgbE9Ju21I8QiL2XJPnJwcCGtVHeqc2Yepgk
Ky2RbULmtfYtIos+6CFC3fxRNATT22L3X9ydyXLjSLZtvwhl6JspAbDv1IQU0gSmaBJ96wAcwNff
BUZVZb2yN7nTa2lGIxUZEoMC3I+fs/faajsbfp5UBayj+ARzc85TB2tJ/0WCVrdLIYD7cZMTT4Ms
6URo3rNQJ4uP9CsZ4oOHT+aYe4jgZsTv25SxNkxwLd4QOVd+K/NvgzD8CbcVcVDTtB/H5siUkeQ3
iy0O4lmEB6RB1+iYlJUNS8qzksfbRkH/odVEs/YghYkT7XZRnj2ZFa2+vuHGr5vKXLHTpDagMD+k
ZaUe4rn8xpbPQoVGlU9bpdHniQFDEvo2n5rYw4I0jUHBMHgXD/Zmimv5mKZmDSoi0wW/iAc33Qze
Tmkb7mbVInbB+CuP7WA2EuaxOlOayJqsMEU1VcXMuxHO1qe5pFxuo8CuzM+onfUNNAR927sWdXOR
31Dd82vIGjUQkB6YAEucX8ouLjAK4BZbrowkabSpixdouIm3CbblEFdMuYuWFq+Ep+WnTr3oAzEQ
HFvQqsGnucnOwMmPrBVtkm6ELj373dR3QU1A2RkB3RDWVp1skW6pOz7X/dgX87Zu8+lgGS2e8/Vb
MxROfW2ltSDdARHuTC+SVSh0WEKhInfkFMWZb8TDhHjiblqG9dKyVJaOqO7LXFc7SWAnUWA2hpMR
EDxQdtdvI1UL+SSzkGBEvJSzWC0j6blPJaq8Zcq+VO/Nzq9mOjgfNrwNYbUFfq3a3GSTHF9QqcH4
pmNc5yljlsT6Kh0bVWFWJAdP6cM2UsxLWZlz2I3dnSPlLz1t9+7oLQfoyyalFAej6RdyDtyHpXhy
HE1sYN9ae3NwrkUeX3V63DddzB+z2URBERdnXajeXu9K1V8MpLYx9kR/iCUp1JYMB+jZe4F5YuPQ
uqQXx6kjMVPfnmkz9GJMODXbhzJvtYDAu5fHWGbojfxgK53N+64+Daj7uD/tc1+1J3MVW0+xAcwm
P9eZ2R30HBBhH8UYrcfeRJgnp73BT9HIiDzZVb1L40Q7W6N9WtziV9tn3jVCFmTQ4Nn1S3dvJ4PY
yDia/TpahmOqRUGynKrZa67oy5AUm0SiMHkG8qJ2XpjzcaRAGmgFQRCYs+eaoKiLhX1CmzWXVA87
cBfDCrpIfj2c5eRAbFxCN8JuEefW7d0NwffXzCM26jEM6RtD2QxjHrStBgMPaWs4pfSIahrRIfN8
NK2qPORZkwRuqT01dEey4adqbUFSPpld5B1SNCWbJGoAV6sY7mHVFxu7wfouVwsjDlF8wp3BoC75
gbR42je9cUfRWgVz1jWIAIboyCEPnTzWaF9r3e4cYc/cpbr1lUaGcbEWsRqVsoOuFt+jSZpb5qHa
JikxLzh4fVJiqU+dY7945HnlZqYcoxJcpF1zAs0b+VIZQj0NZhwwRJ39fjYrmsVir2H71SnNn+nt
vZazrp6KBb2KjPJDkRYW4+1xDGfHSK7ISbZywd4MoMQ5a0O/EkHH9Ej/UQsxZRRH2oIlB2brbivp
G8t4dyRxQb0tbMYG8taD4SYsIH1+HRbLu9E6sVMElCkTQQSWjP1aMX7S/Wue7KcH4CTOnen+qEMR
TW8Lz0jO1PsGyziSbqUlFkLhzg+UblFRF8ZoCgcuzsUMTLMfDog8BDE27vikePKg4mu+9IMiUMJb
UIYsO99ViXPLVLPbKWWBaWZBeAezAKGKSH84Y062rRxwrHrlc6flbGil8qLGZrPLDOGx3GeITyyJ
GTyNDt7UNs/VAihBgxPMzhmTmMLPmsb8fTTES1tOb7Ymo2e6Reihmly/jZisaQ8BmJkzgZgPHOhe
5Jxa8DZhzRuXUyrU5aYPgAe6Uiqfs1HccCINkNX+ihIQfGirvjgPK0Gn9+e0YzraLnRB+1w7EDtP
fWNybRAcUWNqOYgG09FoC3k28Ifu7db9AR1Axzl2anumZEs0l8e8bpvQtDwD4wZ0pz8iYAGcAPEo
41TMRRu7neURjs+31tLDxGuqJ9TY9SFN4NH3yfDkGqXzJbnBvAVb0FCI6hgjjnxubDQ3rCaHNHax
H09DhkE9WvcMjlpTmRwz87vdKtSDxKTMm0Y0WtAjWTuKZgXOlfM9bpd6a5pL9N1OUNtMoKHrbLzH
o8k9lwnj6izsyh3S7zlNgHka5s0jdWyrSaM4z3ipvbTwXl0DjyPyvsvQgqKUc/dkiUY8jSOKyLFZ
TH89PzyuW4km3JcdDBcxoPwdnEeGCOFiJM55b+w+XmjN6OEx+mznBiDBiD4WPi3R5J6cD4vCOY8T
9pvpSfOklCoGS1Wvdvxm3qeuspjRsdpGmeo3HurQqivjpxUp03RrxkE+mQCajOml7IEWyHwkrA1j
N21D96VwP6LFAoCieS8S/Mofrgi3deeLJWVbX8cFg47tiasN82IdMUasALcIswmzKu82NM7QXFXT
oVRBTbsdqZrmOE7gAMaQkMb6VLQGgIsiJ0mzkNANito8s9XM8CF0BEhN9RetDC9kqqLDmS0HX9Gn
+aBquCKiyTK2GSK9i1EbW8Q8+alk2HTonf6sT5CTJ4YsrtXd+XaIfzPyTuY8b3a9h1RjUntl181z
v6sj9aViBnCaaUg/2luLSH5WIzNcD+frpgSUf8ZizdKs26+M4F9lNV87BVeXSQU3VyLD8WhhFBVJ
t687vJ7aTilIfuhXlhHY4rc0xYPTigK89epqwqovbk07il0Ve/isNPfEQjLu8Fe7W53mV5AO4kvv
B+I/xbgwTUC5sxnjdQ2rZuUbaH8ttjgZ2LMaFK5+ZVg2fRQWFpR5WxYFyN5pCu1IIm+Pm4rzVkVk
ZN/nR62PjmVf1Ce3zX/EfavsinjC0WEyBasN5mEPRFKPfjZEtgXMPV+T0N3qChNnW1miezIyCsko
637MiTdTaqPLclOCf6MS76fO3MVOpyIAkNKfxrg3jmVq0TCrCaqhHE7PVnlqoiW+TG0it5gAvE3H
qAQJOJgTmyGrlfAZVqiofPoW2M0meRiczt6n0XSNEVzuJ13/y+lm61Kq7nkmehy7Np6UFlrpPkGW
GaiK8WmiOA5tThQcmsbFH/n89k73Jl2WBt1gWx+kfH6AoKiNVG58UM6Q2R6YCaTm2jUirmdsk+6i
WMNri2rRF31Xho1rRxzY0yEcY43YgnIbyXo6S2s6upwhjg0IsAFlXYjiN4eqZXcnJ9NvmnTFM+dz
Ls/VIFum19Etj0Spmzd8uad6KAjgKMhEoX8fjJnXhk4cq0HvIKuclaQ9d21D8nDX3rRmmN+HLZry
TaPG3U0gRDdxrTnjIq7OYJ3iMeE3Dx5iG1n1p+z4Hx/WQ0suVTAN1S3HKkRiNOrLFlfFJnf7t3Yw
XkdsyNiMZmAnpu9kEZgwGERAiLsfpZLgQSv09iL5mQdPWm9K7X1Sq2xa0y122Gopc2lq7IquwkBT
ZJeWUM3HKbOroBmvjB8CXYxD5WhboTF6XSz2LnXtWnpjcW31hIJ3KF4i47cGjAt7eAtge7H2alvr
7270BUXxRzzhmTEdSVKAXuCP1Dj2T7rhhtgstSASfbzF2baPccfkiyFCwNsHkXjJBefgL3OgkHNo
DGxsrbU2UY8jCME0bjX9NTdoiWnaYP9afLv6VBYjvtRJxWnH1V69wt6I2P4wRmu86Wlx6FSnOGVt
+Rx3HLxMw4T7Ek1PcjYVFFhKHpJ0AxE7bdxD2usnMcRzKKRhfY1aaoXKbB3svCKUYJ7PXPK1TZww
ozM9UFI8xo8KrmZ11VKmFymqY/5JHoI2IIzOWKEp6ePdojp/JRr9KFyZGL0HZAGStJmNQLGaOJxf
a8my4wnju+Ba3yTx3B+MhcA7joRV6KlzyDKRbtNenvSZEeiotdc/IMhVQAb8aQoyUvQwONCVmDLi
wB2Lzns0c22OAzrjqsbOktOsJG7Ls1d7pUA4iNp357amEqB/a3xDiXoq58jGMJNdcI3JTRyReNkO
WISWZfrt2MD5FjXz6AhOyeoVXBd08avJ0m4PSwTr+bj8UHZweXD8eCTeDvJoS136k5EQELeCDqAK
wE4ieWcX631zlDrN2odokkFxfrRpXm5yC6CLFU870+nownKscyuSfkxJ2e0VHKfYguwRPW+FsXzT
j3mox3V1JJrla+jt9EIpTw60vVLnqZsOSd0/yd4zDoZw2FJm9dE0pZO3fk3t5rNWanFgWNW4jeX4
Ic2u38qeGGYyiOh9Ok4Xeq7koDetFpVeIrRJhLp/7PhDD0mirsdtx2mrNfCFcU1iQwVqN5Gc9N0W
+iE1cT076hUTLdT05lBNjMxmgENAV3zgptMdiaezcTompSopJ4NuHCIW2cG1xWlR1afFzbWr7ACE
DJ2CY1tK7h0Oou562Cn66EcnoSa43cDV3ALZcC1Rb1RPZkcT9Je/uPauWIeJKt48jlESOX3d7pif
GIcGexBB9xX6pwVjlRa1n/wZ5hd9IE4m1c5CtlddTvZBmTGA00u/E9918yG22HSLGrpTOF0OWU44
k9AaN9Bt8dIQ+PNcdJl5KM2eVqJS3rurLS3zycrjc+fWP1W3cMNmNNudiziBRgWIdTq+2mvLVnWo
mHrUXX0vLFhuMsXNR64oSLPsgKR5fk4L8Bb57K76jfSSPReta53sAbA9y8fdsWdwAbKNfcjn04Zg
NPtMJTrON3rIgdGtsQfQTp/QrDKka4mNsmwpuBvz+WbgcsM43EBHb1rjSXFZbE1duPsIyIzfDDga
OStbjCLWK7dd4+XrZtgBPwXQZVUxg3Bh+jVbLj5smYTlpDvbXBvY1xSddrWX2h9y/kV6CeS6JuKI
qU/FVe3Kr8irPgeLpslcvIpS17/p44LbFP0jWI/mpFvjL878SYBpijBN1L83dqvAtPXqLACVbEmx
I95rxC+OjPK5s6xwYeF8qVmM5sQ9WhRN22QyfzTtnL6hN/juak0I5rf7bdHvjPNvbuUa52FQk4vJ
gqyhKTvrA+MDl3bL3qqW3zKtE6wNBZMr0treouiDE9FrScfouY5zI0iT/NYPhcokI523S5JgMJVp
vqegP0tCjEkmiuaXrlG5ffrZwuPdDpsokpbfLvSkEjsWT3i83nRKoIvRnBU9VXdaBRj3OCf5wDSo
JZNoEEGbd+2Hu1oRItlMt7at1SepVd/x0zX3uRZ/VQM0Ml1mxS4n4+x9mfWVULco13rG+5HLxdzq
HL32YvDInjAUcY2n+wAFqd45RRQYToYomBabD4GEtYpU1hxjUpufO9TTR6IBaQDO+nHBIoOfB5ns
ASUnjS6POLpEr15kNr1HtTJtExC650iTJ2NtjdjzOFJtc5gr626+oqObrzpLWaBME13dYf6WD7F5
H2e+8cbkrbWtpNotSMedhnZ8SbBs7u1R5eZYX85NNLwQnmLahUqMebKrnVr7FicydHS1/OiYruwK
MBXbjlSkb05bHij8g9HG7b4JQZyj+lIh1ICKVL60Zv6QQE/eEg8buOu5IfF1VtHn53JBRuaV1sHp
oU9xinft/lQnA/BhfjYOkHyzjqQz/A7g6wY73D3z3+/f93EzbvC/8x/7dYjWcgcv5GRd9bv7Wrzb
v+gG60ThyY00MPhDcmFsFDwiOoLUN7HohB6rMHSAeQ/emHA095bKF3TswOmzLkA1uzODMLyG148r
zrLNl7vR/GgzhVOob61je0jv6X18c78bf4G9oeolKwhX8gpV5QDGGvDc9uFAprcV5uXW/TExrtqr
h+I03+VdfxUfHaJ1fCZ4ohzYTz6N60gEOMGUfjvIHb183KsoQXCQqNdkLmffapLXZGi2AiAabikG
lUPjNntAiOMuygYTK37n+Zkxk7Yhqyu2u/rqDsmHrMuJG9UOmVsbP3IKgQ3lrAIaNHdIsavPRT7K
r7oBBjBMSn2ZkdzdB6m+LXG1FXIs3nmSoUyqY2rMtHink+xbHRKE3EpavOWm+W6MNh2zjHIzq04G
ho+KN/Hy3oX2Bo/NvL33MsCRebzngKuil7vzhK+ybcgHssTcHh8PrUm4TQvu889LZ418jxtcP5kO
Vd5Zs4iiVnTHx8vHs1xwaQxledYYpx2ZfJ0V4jfp3G4fjPr/Qtb//bJb03cWawyyNdGnfoT5JI/k
GI152XYq3OfHnyyRbfmp1dEhfqQTZcbZYUC4ffzhI/uAwNr6uL4DKXXlP77eVA5NODw4lSRO4vEQ
ZwRNRGvaxN9fezwDa7Mu++zZBa5lbf2ZomK/jpaoXfzHv8RKSVIwmen6sdZgwxlIBxFxvZv7gpAE
tdGHXQ3ebbHIKHl8T7Hmljye/dfXshaAk9YVa7Bw8W2piOjrHB0jk0jSPmBDgwi1ZiU88gjIrIUz
ky07dIw6S4+e4BBiUP3IFvj74fG1mAxhWnr16REy8HhgHkvvNPVyHid7AnejIJEwVFb90UqhbHVE
ET0SQiTj/T/awf+7QH7ELf+hiVkjgP8Zw/snoPeS0sAfuvT/BfI//tK/gPzeP1QSbkxHt3Fn4H74
F43f+odDmvsfov6/OfzqP2xN02wVdjz2mUdc7z85/Ib9D+w0Og4ETVPdVQD3v+Hw6/pDuPcfwj40
K46+KpWR5RsOUsP/Upp3mp21QxsnR5oX0GjiJ8Iv+10e64gKE71nXlagSM2j3ePV48FONHoNarZX
57w5jNqvxx3weHCp7ynW1jsCFnLjq/1yzUmiQQxBx6kv7H3m1p+9SmymF1fdWaOeSozyty1qn6Da
7oLwcZOOntzOYNJIdOE8kJbZGQxQEE8EwdqDdqN5nTIVjnGAV8mm6mAqVN6QhbMG9McdFihXGpFi
y3Ia4LBsbGZjB9LSLPKRShkwtkdcScYH1oig8wDFdfSjbxDnbekc285b3lV48rQy/cErEKvxl6vo
h2hsm8lJBJBhI4x02Noix4YO/Cuo0T35ujtXgQsFnXD1SR51K4IFEzVjSKAd4RoEBe6Tw0g81AZY
CkZ4ALu6AiVqDZBMIZLSw4bQOHLu0RC6THHypaU5uJouqyDcqL8N/ZWabt5mc0VMpDLnobATunUW
w4nFJXW+hlcfFlm5X5rxW6OWid9HFoBsfd5iEWgMAnURe/9lZ85z3ur6oc/jIKU/SpKXcy+S+O42
86EH1BWoNmNMNijfbAVYi2HcYf8TLmVnXKQhLHOHbjgY1lNb4QYH0BBdZIQoLtFjKOqtc3cU2IAQ
tWgp5OIG1gsLHcOEDUM0IIALn0ce5fQ4M2IPNEkeSQzlpkaPMixfQt9OrfxNgGx0wIIJnB54EK3Y
IhCFaoVFXbxY0gsal4wuIkKRS/ZDsgFhA+/Lq6cQgjbjnC6LtiUs7A2QpumQKMVxmZ6Q6iW0NYoe
Mpj56pUde1bP6Gh0IakzQ+KjOTmo1U6xZfweyQwm1I9JhtT49SqWck9H3qal0YHVdjQjuXAKfNdO
JxjCDs5IlNaY7WE0VuyM9BLZmOeDrOc0zDvtCUaX49eZnry6CkZyepC+vkoX20LtQZ30yk3V+TDz
PD5Y6vgxDRDnkTW4fkHzvNJsIDtzoMMcwLCFkzlWCrITEBMdK1H9SounOSnIa8xVFI3SHFjNrW8j
2ZmB1K0j2JHSr2kOBOPUHxRd88lt6J7tOANSSNZm0nOfuZ3kE7c4YjV27w+u+auItPITEY9oLaZD
5dGc6QRo8G9MDTW5477GS/WhVQPn0TSlwkmjZSvq5xg12LY2xd4zyC5uFWohVOJ08eZdltARspLc
2JVOwLGa315CVmevjklA8E0EL0zfaslwGtNo3kB+wAPOzdNCeOlnQexlTaDTbljiuzHZ0EftrW0O
i1+OaK36CkQwjSmsB0CkGkef/Lbm3NOoSDPo4NCuZ/RO9uU4oDDSDQpYwiwuupbe9KmpQ9NPU0Ne
y/lbL5RlZzVd6SvuXi+V+MXgf78Qfn1VVfcDVsVBSCaMGvj4ujTvU8mFXJbeeGp064fK0CUFMr2z
8Y7757QByJ3ynIM5RXOcfkulGAjU7UgzZX4baQNdYZxIa/FuLHXvqxV9o2JQih28M64N6z4TK3Eb
hfiujMl7ZuYRHdR6DhfySshCJvKC79FY9Y8usxma2MV24YCtk+IUxhVIdcVTv2KNxhNt4DKFSBBJ
opqJ2knIAhq85lcEN+Kquwtr0wi0zaJ03HTk2/nNvCSBriruJppJ020Zx23oLiCZbX3TBFHdN4yz
C0de4PEAQc5w3xeQKQnRNkii3tV204T5IH6YJU6X2vN+Y/L/DtiTqTB5nYz6m5s2r7DuaWlxcqsN
40VyP00i1CuWtmBOoR5mKGPmef6amX6jMF/2EZSfvVrWGNfT5EIs5klCj2InIvg9xd/VVrLfunl5
1DsOekWq3zs97IyIQAC13jU9pCaBFIfm03xtN1m/vDmTiXFeMNp3F/eXnEe/1tkitGg4J7K9t07c
7rOa6fSY/swqN8PZnAx44+kaJfO70+du2M1uFljuxBNmV6a1fHVpx/3SkQ8CyN/bgZAbNxAurU2X
FnKfq/Iv+It1qOXmRQpSJtKe2UA2tRByF2VNf4Q6meZPqvnS1rX1y5Fvdlp87508f5GpZ6FOY9dE
WRT7hSp/915JQEI2PtOncZnkTjMQWu8kFqSk6NY/0/UYlV+yKjqq9RRMPWloU7kEQ6QdNRtMTFM0
FLmxFzh4vDbYCBq6a+PP0nqPYQC/qEnFbEOwqpTXGTPLTgVm4k+e+maIp4HWSmhTP1NRDk04xfOy
8X4Atdpo3gyDxJXjbk4NQnrL/EowGwtzm+/7ZiKnQCvoCDI7xq+qhXHdfiqMdUKj0GERwaDdqmOT
+1TfRpjY0zc7Wb6nZtMwtUgDTVq0S7Phs0aeG9Zq/4Fgx8WoHyN91BzpAx2kf11vmc8BQgYyDqkQ
QZ6W0O6eUyCP8Gu+Y87JThb4G4K98zC3VBF2GVhh03VGUqpbmq0zAVlIuNILBl5cvOPBLZnR15os
D3HFr9VpOZ9VtmBi74DabnQ6+gI3FKkeyE0y0sZpme1Kio2ihbUcCzXasdfeLBRUbtMhliAK9Kjq
BGEMhgwAMTXnxunI3LbEvu1i2pFDYW9hu74N6vjdSFW2ENDI5MurmymnaAd28jOZx8DuLFCVjblx
iVWtGq1gjst6zpnnAM/+2XbHu+QyQgp7UjvBbZwK5Sf+RsOUyqunZrfYYAC6iP6Ku7Dol578PeIm
E4JYuWmW7zlMTyYNHGiAzHOwrsR3dh3iwucuCiaXzcyxaHJjyCNKAvTdYGjdhmUzvtVxCqWQtg/6
GtwHk7XKVmCfFnKrKsCFyGU4dJP4ZNie+h3haMfO0n6nxOow9wCcqLTZznLiLeNHDYq2qx6suFxC
qwRF0tLi9oFiaHeGxgXK6+LbhL5kuzgECNMSia6drJawJ3zXd9aWDmdsSLzUCj54K834zrucfeFh
1EZpH7/RZabp7u3M2DF2A4JRu6srv3HUhIaBlR25vTg8qQicrXrBw17Ba2a3DkRZsoLRTDPJsUWp
lbILNrHCCTKnIqVR+1Q3+tGiFY9729vmpQYIhP5zh79xV9GTgMG5F6MButZimOyl+kmdItDTlgkA
wav3tugDDsfuZbBeuT6B3Eg128w2JHCzLgmYLF2iEQftwObNlWH0ASKnPqSrU1GaoX5UydAy8IeW
Q0sBo+i/ad+JsNTsT7NHXj51Ipgg5R8IPwpiYJabDMXPtsnRwZrEcU0KzA8jK2Fu8HnScIPDsy6d
gDDBVoub0ZifE7AhIJbdafFKtKa59Vm5RY9SRIyvvYrOQx/YHh8v2xFDHSLNkk1eZQfxvHs2UJzO
FgED3Bx4NOgPZUX9onZmtS2ddDlLdV2/Cw9FndmMO+YnMatg/dwaFia4vNjmDOzfylgcMbpYdCSB
cFCO0AFXq0vWU7BbVkI6SBu07ZOiSkxglZOgpyfRK+WYIuw2Q5fk3DXOGH6kdCn8Niq/jJW7bNKI
i7B+A9xvX2Ct38DtvzeKKdiEFaBF8MzJISD5Y+8y+Qgd20KCk+WrF5dqmJH+edHzH1O2rOEpWb5h
XFoGIPJOptbbzMCbm5eM0Oc9MCg2MZfGUGxd5EzQUPXlJoCgTDYoGWHsTM/k/OGMW84c4n1BAbCh
a3CavZSiQK1f6smIQi1BiEUuxgm1sk16wTKFIu8YrfDN8X/qrv5Ms/9DpN5BT5wPsD7EeOQJqLza
Mja1HvuZZBmdgCzHiAW3IyKnxUgT3im43iVHscc/BL8xQbULl5kQ4RJ/JszKjl1P0gQnGA4O3zvX
zHZCZ1vVGZqzNP5EMWM+FVp56qB9gk9DAdRjG+qayj6aVrOPj4lwiC6Kx58Q+tyLxsbur8qWbDYJ
n8nGX4Un2u1k0RhJlecx7vq3xCKQIE1+CcgLW4Zs03lB9VEoOlOz42JO7SYfPjyrhE+c3NAjphen
lX49MhWkdgXg0jHiaZfvI7+1rzkzNuRBVn/FIbaCC7/z2bdVbdh57XJDL8M9nbgtXCNdh0m74Dfx
aA2GXEq0S1XoKkWnx4fOTveNO8A+o121gcf1U7dp8MIxNoGnszIiKfgWNyLbW7CJNW5SAuq8QJ+5
jhbv2UmGcxXTs0W9wz7guIfa1OYdYs5nRc1q35s884vUtxDoQ5jiffmlZ8zzR41bu2lbKtzK55fD
ncwZOMRweZ1mTLExUT+9XrwyLmOBtvj3NxpUYTi3oLf06IBNygq7SqVW5nOBB44gelGh5CzMcHcQ
/S11Rg5hyxdiX9giUwTtqjqeoxxlgijZVue6v01y+TAa/JeqPpxHc9S3qQ6YoWRIUtTVWlgJ5qNm
xe2oLSHZENMmEfOTPhrSh2P8VtLO29oc7idTt7edNRNZ74wHcoXsbYqLieZiLEPb1t97AzBQEkl5
UApd0g/8iV644D4t/8ryFntNll60kWkwh22qzBw5X6aLA2LhVy/X7FNn9kuQ5Ozxk+EEBM/150qX
FGNli7bbYLROe/XSNOJ3Yyt2WANisgrnJUX6Q0tXKcLcRZtJlEwVeFXTXtos8SfZvXVOnIYe68B2
wqK/1dRRu7jdputp4yOkqP2edKupcBBFmiQBiPS9s/FLYJ3MWEz1l6QnhliMznFWHLS8tB3BAVBi
rSqDmPfGr238LVLtG14F80A2gNHFJyJcUoo5jjBqCIJJSYJiZDFpvMHaDXr+bM7ETZlzu5WpKEN6
EBjQIvDT2lTVJxVWN93rlbbFqIa0BlCe+czO1+sbeJff9Dr9vegroskAEzEguCmm4geV7xf2hYyO
Q3+OJdd2VXO3qaUHx7trzKsX8+2pv+3ZsTcVxVvroFBWQS2iM45qxifqO6SnMWnQxo1z40Pevynu
aypzC1ojeOpZG+6VrevHVlX0I+uUU24er/GpG8fHs8cDkaTRwNSI6enImPWp7eos8Fa30uOhtVrt
WK8Pj5cs3oxAdFlAsiz0Y7M+JIU02Y665GrbdrbTzQT9e+GBqs+jw+OnifUtPB4aoxXHEffHv9+E
2quowxmBhtPqhxrXh8ez/99LIRn9V4o4OOsbVFePlXC+arXSDo8Xjy9PqzIoH7vfagc5nxKEo/e8
UDitb/bxzBjTGyIAZYsp3Cj//KlCC5fLPj4U64eGVUj/8yEZWUX6sq6RPbhi7+1+GKlFmHodh+Te
g5DbgJc3A1we2PG7CrLaIo71+vB45tGf+/MMokLz+D96CgA91ImaDWxp6mjUepLM15hXQxAcPqrI
0JUB9Q08WOKJjfXvTZPgAMqvyYw8dd+NcVBXLSG5Mvnnw4SMCa7iv784sqNwlZC5xFn3rnS5PJLV
OFJG8sxbH/7+WkW1jj4KIuMUyWOPtPLPQ6GMHcHq6etkr+02R3uOQWUf6f7VEIKktmmGMQ30dVrx
94O2JvVSZBNU7TEmcdVYIC20idrxWkaZSt7sZ7bnYwES8uhQo3NBN/g9OmKZydbFdOhWw5+XSq6S
vj4gvDXXDmFW2ogluRMPmv2BPFYeYWQit0jS82TUWCPWh8fX3TpnZJyno7Kp0diAbEPP4c8zicLe
GudL8uHA9ZyTFriUH1p2QcQwHPPJKsS+SbPhqDiAn6WUDBLipj/+/VCsAb25PU9EnFdPj6/z8zP4
kH6mLojRYo0gwUUZxLFZs6fp1pGHNmsNdiznaFg5xNomGfxS2D32wH89VOsPXUVeBas9X7wb63fQ
2pg04PUbtuu7GOaCUL3H606Z8Q0VAGWjrn6tLa67zMRvokwMmRyWSUcyxFU5JlUEDoIQmept0r95
OCl9Jhis6Zr5OU5tj+9W0hdZkNO1dGedzDiQ2HSJRuKxOyfZKBEghQW70gYeDSRorE3+aEUfhGY8
xUm3G9XR2gJaeGkN730u4VgiGEM8wXy1ze4ke6H119qeCFCw56Vt/8qUFyBQbYhIFemb5b7NVnw2
UOBsB6p1pCLS25bzrxKF3c7lPi5HunSZXlwLxbS2BJmpAGeQllccGvb/w915NEWurVn0r3T0XC/k
jzRV+kwgIYEEaqKAgjpH3ttf30t5n+l+g47oaU/yQtUtSCPzmb3Xxnlorl3vqJlZvCms9Co95J6Y
cvwkJSaq83HqZZKk1jp9LkrEzmSO/qGk6/A0U5VqyTVKUGu6MddLfdcTULPGyQxwdRmXsxkI5oJU
KN8T3Tku+LEebE+mlMU98u18lVUDoYA13vN06AO9xUHSWd+LDIjwZvoJF81YbGofts5xUUyu4Kxi
YRSO4Ro+uBW4vvuppdcmA2rr1K4W+CkNl4lot3PxuBYD2Tt+7By9uGY5mdbuvchrZPP91c/7+74u
pmNV0J7ZvDLA1FX32HSI+DTrtWK/WnQUyyid3/A/vcDWm3ceq/GaWdnOAJ6BRJWVHDK+4qP3szaw
hNimxyyv38Dod0dm98w2NPMgDOOjs7irCtcUmyIfzYMcrnE71C9MsgLXHHaJj4nNT4el7UyfRolq
Ez3aFrdHvKp8g8BAo3vvHY9yr1rIie4nC5v0y+27j1wQJ2YI9dXOIgpK8IPBNPBhaFhMkHPnX7zh
b2ZK9lAqMIKxAhfYWmRvfvdZ/xwNElVQEUgZPsJnmxD/Mff0wZq2PgMQxhLLog7MsEDRmBHMYrPe
oJIhIobx+xn6YqiP7Gx7kG4W+W07Er3iVS1rBfBd/mARcsCvkwIj1TJd65/mihhfgxjauero7PRS
BEaBHNqOqzUy9lc6BPztIy0mVgg3an4xK/g1oC9bS2cEcc6EkVUItxIVFY9Tjlo4KZFGWR7bkEm9
9nVuIrCrGVQxX2Vtqk6Z8VhfZpMXnuB2pgT/mC2v3brlZNCQ9gxCq7U7FkhALHC0jtnj1r3n1OLo
cuyHeAIqJB3nw84i+MDdpchQh47WeNWNzN7Kvv0Val1KUAApGFSPULVixeQipvApcFmr/EPywdCH
O+tCKnsbt+BcOzrGBhdtnVdRkE9gUo1qWUJl4QvikYVBs2QViDgODEfdc3IFyyojFV2LY3mCrpct
gRJpuU2jDMVihnjdfixZxaMlIfiI0ZZiFgNIp/I+pVeAOin6nPbcOZdmCYQxBuraMeqbXA0rX/xr
sj38GSXqZANxvyQwJFKp8WSE+rsbJ78YbKN9kQUu6/JQeoY8cW3d5AUBWBMvtm6REoy0dgoz7Rpz
dNBx7905Lbj0yaxfFIsVWpNvTeO/obLINBo1cm8hbja65W69VPvt2BnxAL3+px5QeM2jcS0i6DgQ
GxOEyRmpCwPJE0nPpCBMuo2ATr+FiALju2f+7HMZpp5GI8KgO0ANWZ5H8qTz6YgH9XVIWvNRx465
aQqOvLAkca8oGrmCk/SZE5iZo1JLBP6fpLKA4XvVvnLsfJUnKAKiKd93Mxd2M10yQ6W3sSS302jg
Cg41fOu10x2O9gcuWAgTIpobE1dlAN3Ppbl8UOnV6SNn5dbV1Zzj8KjBQ6584jEbI5qvA7wVfEom
k7XZOaAcRzJkMaI1tyWiiT0hBXd25F+TMkIQ4tnmzoDVyjwk25GVcd8n0qDpygI7LTdCTV+SwJgd
QlPSoXv3hcLzTVeWxhhr3OHpHY6FwlTQtn2QZhLjf91sdP+twzS8AuJrcM4MVyxDTJPFUR8smpES
kbqYBA4sYzNP+g4TuBXg4U5o+JySVrn4LNL+rWJzEBiLUUH0n1ExoAyrjUszorQjrhAQK3TgjEjw
u17vzg05cAwDbUI11DSjosQclLC3xOtZhCj7lj+7/cXtIVrEB1nq5Ud831fmmjGcF6qU20NFki8F
0DHzCGMPnCmX+8i1HwZEVEQhXbKsQThDKng1HNO+7nYu1OXj7SHUKVduX00hBNuVMiL4qKGxLseN
hxQyKk1WK53Wn6bQljtIRCvPmPGW68QMM5NkTWeTQlShvAH0RYRXMR+FjSkwDZP7LOXG4/vlWY3c
xv3Y8IxVPtTjEcP8ISElhQo/Go+jP1RcXktznRbUr9wkGyoUilhXpIEZE0l2+3PgA+YuIyui9Lyn
ivH9Zu5YT0bJZQhbF2t75oN89Cmse8SiTnRE/cGkMENK6LPKOgiPQshtMLumLd67XCvywNSBE+J7
zk5QQdLTbHTkHsuBiQjtlZygBwSD2/pYXQtn5bvsZvAFA+uWlJ3u8nD76vaA7I2W6vZl3iF+Kba9
0snMihgMjYllsB82fsrOBmfgcW5j9i/prBDHMy37ljpKnlZzkfgUKHlu39LqkWqhtft6QgN7+4wE
3rO/Pi0k7MPOjuu7inShtWf6yIPrOFlDBsLXGUaov2j+VtHyq+wxZ3Yuc4JasVPL4UnPYIFatpsh
xnY22URZ+K8Hi3SDY2NGjHJvX97+ZnIr8Lj0C0miMjIVJTaBPHrIVflx06lM+ogkJ4mwAOQDysvl
OP3rz1qXIAljjjlR6fxcyH3b0exZqHJ037Q0t6/YR7eHLr8OC1zihpXIesmZADLgpvDxo/JoLw83
QdM82wnBjWG79q2M2czSRfxLxHT71olHkNEAD9fN0EQns9d2cc6cOooR+1rM844afhK0QsfIr5nl
WaSmmGWF35yDrj+iUEImJ2qOsaXUvz2IiLwmU4qHbGnr2sj7IUVTrbmtHwSrecJgKMMp4bAHhdBO
KcOFbARty8jYYNF0sLCLEPw0iHu6UggiaCc3AE9Nz/PPB5CV6d6QtLAgEdKA9zDbQG79Y/ccOFqs
qr8e/H9+ZVXkWlqCY9SBQbxF4fyQWGH7l4DE7aoNgr1yj9l1FjqSYd3ct6696pceMVu6Rd+B7jlJ
5ri3DwKPOOKTeYlwamqBXZP1NZOPdmCJT0leFiN3VFxSp8oyTi0rIAaU5HzubmoqGc/MU30SRUXL
5k2WRb/rJnvfLaKrrAwvoe/nIKr56IlqAF8xgBHhFzWhvQ2t4an1ZtY5oqNWDyG/OzbAbbeHyGB2
SI6XRohwrE2fFO/NIi+zblKXiOwtmzSH1b+Jz27f2nnd7iy/PbRLk9ejaluHlo51AEIHct6lF/RV
FXHn6OhAmpnNkGLx5IGqsq3uyzWnS4x6b3vTdIlF4oXLl0CQ2/ejJD4EyAbvRV90JwJOo0PJWOEm
wRkRDUMnW55isRyf/5TW3Z66qt4nN60PN5lckTIcXmH/uxcNH2F/U4fdhGJVinSfZBno26dCn6yD
cve3Hzkhi/v7T799ryfRX7+bVRVUzOXBbEae6L++7/E7rnJ7ftK65JcCo0yAk7dr+onDzFyOLo4Q
A8LZTPDyuFxclj+rbVLSBVuI9e0V26IjYvf2PsRa8z5Dk1nH4wiKgiZd3eWIcY4CMeqxbZoVwHHr
r3Pz9hR7uEoBEnH2dEtbXmfeVzgVr+kyHmkqQk6Q+51v32En+u7HrN+IOSwAqoz5ylYhoYOi51RZ
ntbtfLl9e3uYl78YOmgqvc/M/fbMx0mrtpZl3vmN8yDtFHUJn24sgOFxg1Sr0tomBHIAS+gOfZZh
gLA45YmRWzFBf+cOppF/kqW7MqmftHSbVuWzRYrSnjSRByMHByhkGGDRwZXMrCUAoHvfR/ojFQTD
SK5cZtpi7OrBX5FJPgWWy/i6MhTnoHY0C95Vs+x/l8w1gwIjq1ea73Hrfrip91CVhr+mo7R3uDiJ
aXKcuzSe510Zx9zO9fbo4CLDUPHhdCCfKke/aI7dYJ1HlTMpNAZN9kv65kywgZltUmSRuVq8l0wW
e8tLdlVkv3bTyarC+yKlnTQd+Pdm9xAP6a+iSbnO2vfdkOWIYYvfjOObS8+sskfSX49quqShvm+p
xzxwQSuqwoOoNDJuPT1c16l7z5j+0cMRFYgnQ4TjprSTiZt7dB5TKuOobAGUTPbGItZvRZFKodIO
h7IufnNGzkGoUZSZET41U4dcAAK4BiWA/IFtQX6aKgdzqZUfprzqvgr90RGh/Ru+LKriaVnxkMfe
9Zlce4h0pa2dfQYXm9hIMMwP7R/Dp66vVP8EX5jkwULzt7eTkaEztqQ4ZvlW67vB9XY3Catfm1iJ
b18mI0my1XRAhsB1bWqNs5HOREip3D+OmdAPNwHj/1eJpmWgYfjfJJrPRdeq/1h91kUa5Z//Xaj5
93/6d6Gm8P7m8KMEw13d+B9STc/6m8WuybUtAevPBF72n/8QbFrO30zdMSCyW5Zrm/xf//kf/xBs
mn/TbU9nPOAgKIRu/X8TbFrmv2E3uY04OpAxwQ91UYb+O/awi8wkZ7Jb7AmIlTsDLcxdVHUvmW16
KzG+1UPPydJU1aoe+36tbMO5i6cTcraQVQ/H1VlkPl5pL8weRPUUCi0kPM0nCVgjTbJg68t1LtyE
08NUl/BsdP93HKciYNlHCtioRSgFYpQ7EeFsA736Wj6A+MJWlugbfWFtYCf0iN22tC00ICQBLsuS
CcUXg3EyDCTyjLT25Ja9ALtBoyfEANcK6ew5sAFgsNty9Lcil84JtnzgMs9KTMPYGDxRFieqIHy7
zA80J0fmaeO61jE0sfbw0TogtJsQgIctV0VJHn1j98CbyvQZiUkdZESJ7atk3kcMWdYVgkRW6yR5
VIN3yKLJ2ZlqfPWVh6IU3PkdnIZu9KJTOaJDmfyh+dAs7jJNbe1kHAMHTSMbTkXMvoHjBZ9b/l2z
KWHzgY+hBxe+I8AcE78xLhJG/PAMT97TIrqbek1dMZhxtqOAsqIKiFXF+pWj6tQVAmzwYH3VDdWz
h5/rYEgqO8N58auGnPKoOuQmazHspBmr4HDfhSbEU7tnUb3JinH6nPvmLrNeHcTIJ0sDvReHw8XS
SZ6cU1Ryrp5694ImqRfguNzsAuvNoflu7DOGyIwRHSVRokISNKTQT06nnZgPp0eVtNFD3PsjXWr5
2ruq3VodK/QZy+NdWgLnUmoDgY/U3oZL4RAOAW76YVvndv00F8ZbXs7odWtxHQvRrhgdd+uJEf6F
gQALKg0rIQr6Ax0GuYJdj5h3IEmIiPvVHIXONeyWMGQWcWYt2WBF1rYiTtSrSDursvxRD93wZP01
57xRVdyZWLu5DOjBnmphJRfe0LUGTHgemuGl1Hygdb7ebrSUCz6RmO56LkHAJxgwWHhJi2rn2+Dl
Un+74hGmCXBM66PMjPKTnXx8l4aEGqLGo2jTmx6bee++qcjZDzHmprzUc0A16VlgFdokYyk57ons
8KqJYZbQHtFBuFIvT2rkroucN+raZYw8A5lTG/xh6lQaZBg15G+jX3VY/FriCWbEvjQzeTDorDu7
qu9ADpEI2dqUZATA0vrh2vPw8VHds8ZxuubUavNTVfTJfvYT6BeMq5fWONIbDqDsGdX/A/7v6amQ
4Tf0/2xtEqfA55pj0ZZdvlWVHxJEuZhtI0YNFVN45h7jWisZNmoG+V9meDK0X2LyX6oIs3MSrrO4
cnZ8UGogTmCKiRz0m2FTGI2GNLvxj0mdvOqZjaDW9++mND9DHyAY3urOLLrSc76TD2DRTwV8QBic
nraKpK5v7Ng8doaHm0gjuBre1bDFeHkMRwx4Sc+UrxnN+sysauW31RbhqXqpzWsOoAZ43bjOdSN6
kBJGLlklqBk08RgW7guXIPE4DN0f1VgUU7Riq6jIio2bYRvUc0qxvrQ2frcUZLpNonZVs09PUAIZ
bvUwygj9J2iCXeppw2qKcMd1YETuba+7ZCVzjjhyYcIM7E8H2VkbLQZkOJV+xPtj/jKEzSKcNQWG
2e67cZOtTKW502QKidBCL8oy7kewJdmMQwLvQtdAtcVe9rie+sQ7DbX2msYhS3UrAWxLutY6d5cw
tqmYcRBrwLljViGj6jfK8v5AzrvWFnR05P3IXDRwhMXbpHXRw+RJyWcbhjzvEfUJluRoyi5V/pOl
bfda4wkqRhsukI+72467DdC5wADdPHro62TcH2qDGk8LwSQMjj6u+6VMG7gJKI/yU0w/YQmmoqkE
xZuh5m3bVG+xw9g46mHx6Pw/fp6/1xj7CDmTxaqyx9ccoeZ6GltSSpzwThmNuRr0/PfsVccOR9ua
Dv83vl04swk9ew33UUwqXi1BHuB9KURTg6hNE3cZ6/lVtOSyGi0Vspy25oScLVH6tZxGGgQLOV40
JyqQlINbnvp+9NWh8hJyVm1tfPQMpdGqHUYwUORDgWvLZy4cVo22fpRDxmV+tFeznWEa197sSL5C
hIo2Tom9mFwNJLTDl0N7unItb9z5bpNh7a4+mJ1/eSRMP0HRdUe7vzQTtuDEefJ0O3qUETU9uYp4
pd2YYn5JcWns6KkmQHpFLlq+rTMyR7tFJop6lCWME/QwGLZGIstVTTetWYkPxhK9LjIhRDlp1q51
/d7rnfnc4gMDekY+rJfHX/PsSDTuDjYCe0MKnL8riBVC0TgdJbbWh8y2qxVQ3jnAaJZtboMHQeAZ
t2yEJ5OamJHNFXmz9kRjAuhvtuo3C47gHm+gERh5xDZvyD8n1TIS8+PDDOMcziDOD9MZOUo4wNIK
FnEhGh/02SNbd/k6Zto+G6vNrOS8b2b7Gye2up9jxW7Icrj4tH/gUoKvRAhcZO9oPcsL45o3VtW/
c7qozdxyzGRTRNyX05wr+JiwC0C1+EDFjkZXf3huwmwZQ/TaL4d+HTpAsUQjgBGKOXs2zPaQhOgs
Iq7f28oJgcbwAqzaM57Q6oFK0aL3KTnEYxMyGzBxoQtDJ15+DAnnk+1b0tvPXjQ+Nbmh3nsk97lT
sRyPO+fFC7VXLktByVvyJgz5rewedFKS4NCDHbrxqWBWsi2YdLGgXicYa5/taCjWXlqj59O55oFE
zVYw4sP30Z2I8mvbByMCGufHd6407U/whN4a5VZ4Yv/94FWRflIKbyHbWPHpKO89LMNPxYr3oNuZ
/ZJ3+PALmYo7Vc/2Sy/qt95GyNAakqm6V8kL0GTWbQp38DylBu5wDPilGJNj54wXTI79vcW+h/BA
rdy7ci/nUP1UGmmVjgsMNQnTbtfDOj+Qe+6c44H3g5wxfBO1qfZWpQ5lMth/CgI6Q4A8gzn9QBIk
yU6UBzwOFdwsYztXyIwg8EzM+IxwV4P/P2ooh9CrtHdufkkyQgUqVR79ya9fCDXnl/tW/3ssELK7
1YWQMH3BtzWHcgoxkhTPvFW0q5AfDgDNcPSEc3ZnpWhovCr+JI6NELzK6/hQ2BfVRrV2xki9uPHj
Umf12cxEJiRRRuWMZbPqlXsv+XQyoRklmK3TnUtXNo/mcAiL2vvlhbZFvTv7z7NokDIXc34fUa5y
rW5nSEw2Stzwx+Tmv7LbQluXOQpkbTlwktqLN0khYQaITHDaWX/ihhUWS2iC7HL90VNUSc2bzSTs
2+ogaptl9K6r0FuhteAGx8IugUa1tcCOAAS9wowlbE2S2waNLNo0WVysR2dWH+FjviSji2H8YW52
UnTDH1NjPWvC+Wr8vLjkVn+Y7O6e6xFXEPKcd1Bn79zBi84GhyUb46FlpvPuDAZ5Og5VKRq1clPM
Rv0TtnyOooncs9fbp1ll2kbX/ljEvZ5Q73breBG0aeghN2NDZK4hEns7aURlIulqgT2E0aNrrzMZ
aVevs4/UcWo9eKV+LkJNHYwh+ca2nTBqNaZ9EY5vVdEAI9KgmUzsGRHQ3IfMyA6xEPreqUmfivCx
ex6QN938M2Qtm7LcY4jQ6YhUoiSHokrMdj4GiWt2p7zB64oEjqGKGV37ZZhI6zEjYV7M0su/uf3D
m/JC2ViHCnaUBACHz+WgLdZhtlb0WHE6nxpdXXO9EGxdxm/PYfoemwXr6YqV++CFV1fXmJKUFt6M
ZWB4e+D6fFB6+aS1hAMX6QybOTp4giPOjNlTGX3PSKW+R8spN2FJRN5NYnJ7GHzWG6SqfhigHci6
MCQuT4dRLWbF1cQOymWDAwTSX6XMatADsKvIJzmvddGyTKgXz284xPk6KaH5V2X8ZkxzsiX5GZ05
21TDYTamEsmg31xWFU13kqJrVo5iINQ5lYuNaeEde+l0HKgtSdNknAub/qutRm3DvlSwbgeP1oft
SzUSO9t4ET3dLLfSTAt4uILF8KSeKke4W0d23oHyZK7EpehZPqovNpHJXfutel/SP8RnLMbOqo0G
fxUazamA+4n7z7Hvxv445WAFkhY/oCxtdY9yQG3zJMab68VnT+h5EKt4IzNc354n/Pt+Tq+FKtgM
JXZ0SYYFnUP8PDnSQaOS+GJkYlc61Y+PqhlRKkq2gWEyIlDgLgl5wRiB+g9t0JDHzrm+TaT3noNz
DIp2YLLG2nXglGziBsIZTsZ2sNrnOUZ8Q2zZB3nX+6nu1V7P0/cuFR927O7a0rgTg/pSjo8lILPf
tPpe2bjIcH8EYWUgsGUoyls5n7t2+kBFtZ3RDehDCje00pCMuOHRW65sSp/QoPcHGpNTQsq8jSaF
5LglfrQCbmMj8dwNdMW16vs9eajDvtMgmcNvOobcs1hpOZS79ICkJcbuvqtKBM2utpWjfrbdURxD
546Q+CXQq/rsYzQVXeRctGaI+bUloAjMTadIXZPB+3RH65Fz9zHvkrfQKt2j32ZsWfQH2xVEXNbn
2w8C4G3sqzLZs8E82k3JjaNkpcX2MHDE/GbKzDyB20FFWnu0hX0bIvDBOuIsh1+XZANdEOMD4jNO
7ADMQ1jDcMyyaTdl1p69mXuscXfskkQ798O4ap3cPvgTnGaRVagyTF4TWkwcLanJKtr3mrU+dc9c
eJ7Yu1DjZBSRWQjluq9pRzYWIXvBkJ0jgg5OMgY7BgU3Ng43cB6OW3mqHRketPZb62h6a1+go+o6
jSawfvDGydtGMA7XsHba4Pb6M83o6Ho8MMiec7StyjkykiVbWnXWzuHnleUiCpHEhukGMtFpuab5
3fBsowpL3RZcIFrPbsBHCB6LDVTtvRgVwbo58aNbRPUtggD5m2qI/TYaYTBVzk43ndcBWSExl9oF
lwMezQsrVGwyLVmevWAz5AExmVsUvDNyLG6vVx3qSKC5CmJx+p15LLO9PreJdthpOrUyEn1yv1G/
w0lMShYFoH7Q9DJWDl8ReqH5N6afIf9oyJF4Ns0fd/av2Rjh10q8YCCFnIWCRY7o5JmYks8Zm8nA
dBHIwkc4ABVch2o0TlDmvozK2OeKkmk2xQ4p0mMsjV/YFZu8cw52p+MW0pGDei3T+FnAte3ifTEE
Myu5tYqtJezl02ciEeAh2LXN5GzAfS1pE0SLS/On1Cr//gH6uv9rIT97zarqso7QuCqQnjy5ZCAH
fjP1uBLbbeFMAEImiXimrbD/WcO5XUJ9Iz0GWRF6O2BZ8Z1Jqb9q6wbRObKlqG/KY2FjceHDIDwi
mBzjexhTxQht6QGYjHBcuqdQkyKI4gXQZxnVeeD/ih3S6EtQpTML3Cpz5jWrGGcFLHAExOULAimk
OgtoM8xpBtAgnUkuPBsc8mTIO9Ui1vY+HXDFYb2vU2boAGfhjh/asfgBI8MOUTE3FyjmtXQ8l6+s
23YELa0yVV99DR1pqtLHxgeg10S/TEVsuu6ArMvmZOdk4lW1XNAKRiGz+cB5ja25PMKz/SlbDgfT
giMLanjFau9eaT0E9DBZj8DuZlZFYMDyT51lYVW5z5UOr0WlyEXYqQWmTaaXY3efUz7ue4u7nG81
Dyb3kiCjjWORAMFjvhfC4b5QULNYc1DQf0T2txerb+aGvoqfR5l1m8Sy+IDqdyhQH4O7uPlBBvLJ
GVUJ06zbOaHzpCQvmP3KZ6GMe6y16BPZs6bhsE6gqIuWMCo9//YQ94zoK4E1OccQT6geq3xjUykH
kHWhwrT6gV1veUdTdQKO/FhihGXac5Z1/BL15TPYE7JiW9AW1DcURxfOETyMT6TE/bhoBSkr3TfZ
jw+Fy5vDiKKOS8y9+pK39wUg1kWTYmPhiY+6xwLG5jIvW4TW+qYxqoz9A6NVy7Ye0Q41WAq44uKn
pWp9m/36N27in3huXjMiAmY5krI7XJvQ3fv5+DsKE1yw9XQPCu0LBNzzjM+4j9mc6cZFzMNaB48D
d+yjx+kRxAXzI6xP665LP0etxGM4jN8GPsTQbDl9+BxoVB5sk7EpbcIBXhLyKGm8Wq5zmMoE7yyK
SqxCddl+FCQ+k/a1A/OJc95EnZHgm7KByVpQn7RdhsFYCVy9DOUURk2LD5Qg46Q0YlCbFhQmnyg/
Yw5aEQnGNkiDXDRVcdhcBF2I3hMD3HpatUbKzbKw/GIM/AivPfsu0DpqdX1voY7imoWgbh4mTip7
ui/a6gv19Cl0pkMxOIxVxvw6OhLKP3jDIKEua3XmnkX6M4HwRI26woNMd+Nl+8nejYb3DZX4w+7h
A8fAshFAe0AR83M1lyfNegTaD//jmvPaCzj6PseUxO5FSEeI6KqaBz7YJMTAS06wNHkBFnNcRHSB
00TWxhUC8Z+dqgCYZQMiltpaOdpzju8WPqR9TazXJPHYxjP/KPjnMzNoHAoGw9DxDzs02qjEf601
oLOZN38oL+v5VdZ8sACVxgnTFn9Qf5rcemgdFCAVU23YcRvAEqDhVK7fV8XPxBzMJYc5spS1yztP
27vdpZozG8U79g+sC05GoLcNgu3qdJcGnx3+oj48tHABw6RRdOVsQucQCn4UnbOeZOxlmIN4Dz67
xqUX4xwMhnzY1T2IM0P1Nfza8Usm6ldelXhv1UlgQ1/RhSP1y4aVN9VHjeHpKWU1oYibq3qEwPhe
qlCucbpBrasZS9lYn1oNd7GpY/eefe54XkOPWStSHKKpY1QVFtOdxmllAiVbR1nFTNaAFyNK+2Ab
lhmMWUfhiUpQy+NPQLXDYdSrZJX5EU5z1IfOCHcKbD15H5Hj3o3Jzhq9AGU/Qd5k9m0yAZzTowYi
17HrnVdp8C4PD65jfObp7yrsrVdPsSGoMZiboR6fmslYYlOdga0hvKBUEpqtpfXW6Hqg+ZFJjWEw
l7RsbEdUWgQuWVtkN5c5Jolb8+G3yYrhJ9nudOpSw2OjcIZjz6pRcD045xnOdWnBxZ0Lj7scMFJH
GXAtpmI99P0LBFZcgdplxifB28BIQhc+IkW0lEnuL4sdcJZpIVnJJuOO+6K9N8dOW9stMQi+I4AS
hvl1YgpXS/lS+jCn4Q69JS0MRGewzz0XLd+ozF3k+o96Zb8YalpMbSq6d2uM7JGE3dz2zgWDVX2Y
lE3bkvRftZJYn0KaIVa/vSeZqxZmvdGb5hmfosfVwBdrsU7J9KaZPLRI2VYeE6AgLrlDlAzqtzV5
IoGHkgQnvk4tYin/EWTr1jGo1iZZcaSE+h0skZ7QL3OP4pwaxfP+5BCjVznXKncmDL6v3D2wxAnr
1ls9aeWjjW8Zw/iKeBK56dIITWDWblSPZgifNQVuvRIloESTmQgVSPobXauJTe8VHHZ1IKjAxq+c
WWdCNX41TuZyXJOq3CuiydPqNQvJnbQcULrOlNLk4XzUsvCz7Eh1GAxTsZr3cahP6c5EKx0kPf12
1V+Z9nfrofuJm+k4Wtn30Pbrhtz7YNbcD9vNz7OUGxdHZ4VlIYj7+T1vkgg9eP48Cp6U/oS8nisP
U/3aGaiHf5liePZyRhi+Meib0mGgIBPOgXwmMwL0WVphtETKbHfITmuJM6ie9BI45Ta2c6RJY7M3
UIGsE01Daop2eAohDT+HjHQiNGDo/mngdOA1ZKg/aaF4bqzwTFnA6H/GBpcjJddjay04x/0GPqU1
Q7PyEwYK7CEuUw2q2RfM0hs9/VxMmokt/6Did6b6Xuho9I2StR/Kn4sZ4dTElSztXTbFDyWxh/XQ
csSmHw7lrjuOd5GSK+a/q1KDouS4IuKq3D8mS29gEWs4pfdt9uaObA5Vgj0dg83PnPa0KRldCuMu
a4cT68kchze2i5sMXG5tiqPmd39w5IFqsn+8Ma3XeslPGeQ+49iLrE8rbDZmkn1nSEOk/4RcH5ii
Wa6EP9yZSxZ8HbaYEdwnEpjaGfKtL5ONcOU9QX+/GpFs6qK5UuXZ26jzHrpR3GtuvJY1XWugG+lL
37XvpRMel59VO8l9XtgnKtZda71XPpTXYVk5jUeDe2tkD7swyk8yO1cif/fN6XHQ3YsPzK8Nd+7c
v5umuOOT9IcU42O+QxG9bhxBncLVx9pMubEzuUQuXHDw7iBguEjVZFkzQ5jxT820OuUENJBLZZQZ
z940v0RN/j4y6GgtBBWiv0PFeLIGhD72C+/amrP0sMA2O/Yh9eifnaE7L59XpzHQzeIzv/IBLI9e
uE9hi+S9ZKo1x30P75heexyCrLBnzCR7LId7a4pilDY1t5aMOyOBCOh66ooxffXkpt0buH7e7oY7
gHkxXS/QWjzV7vzoxjVMimLLOvsjdiw0OHH11PhPsF4eqkkdam8Cj5vucsriYKhAUnfm1sUihr/t
vqo7KygT7QW5CP6Q4SmOmVRppDAH6IrjXZrG11Ebv9kqrtLFkAn04tHqkotOXB2z8H4/tvXJTtkb
NAQ1qiSEYdjb58qUZJ+q7yJl4aqq0mNMdmX2rLgSIq0VZmuu0O+d3YfQ/sVg65ROvbkGVbHxYd/o
vtzlg7knV5xCfz1webS7R+mOm5ZjRDOm+8g2dthpDl2sXsyYwluztnM77UgE3IehhgkbD5DL1qXM
0cCPbJWAy3iIolKn+y/uzqS5ce3csn/lhccFF/rmRbkGJEiCPalemiCklIS+7/Hrax3mtW/ea5cj
PH0TBshUsgVO8317r31P8sa6BRfDsLsZ9YK+jSMfcCSusii/Fyd+K8VIoKl6MKcVPdJjcDFa5daa
9ZIm4b6WHAIyDJxn9iON9pchKdzYGEmFwbpgVvIz1GegBNN3rtnkQQFnmbjkFwpwykXRDwQrKzkR
CP6h6vWtSmpL1igI/P0HleoDxCWqCeppjJCkxuU77evXZrQ9JcZ+HqrZxhp+5Jhdc9qeujQTP0E6
ASOq3Uofs9J8dpn+OKn2YxNSd6cY8Zm35sOUoObHtmK21RN9zLeZtWLnv8mGf9Xn5jupwsc8T9aJ
kVzpOW+HDP0rbFkbfYWTx2e5B7hbPZhh59KkWpOo8KHK9IFN7Z54l1VkdD8ow3hz605d8l5L8l2d
Nq8ZV72Ul4cujF/UcngdWnJpAl1ze5CESZZdZlqwWkHvO1DrdQV8jp7p0kb5HFqxyxyztc3gUdWU
S8Fvotn2J+91UZFtEDY1wVePMp00k/mzUrJLPD7QX/ryJzRngXoi2/ctJRM2sGIPJtUhmseTbaI5
kfLjrOn7Wiu/IhTvddLvDakD26DegbfYmZOSuRE900S+pk30mmfqDgM29Tw2uKBVF1xgz4ZERhfU
EJliY2mRyBGVp9BygCLQTJHb4azN5XlQEUHP2ongPcrPzJd2sGv85NApwwPFpXviFnxYksFdoaSL
AFBJW3BqM3oa8BYmm8szUy9dyf7pLjcGGBjLIKMUaXbt3izE7quuVympytaZhOOKARzxi5MjBhQn
i69mFz+4KH4Nt8geMeCSGSL5GJOthkxHP6dohfjRx32LeqJcF3UNCuqs96nntPmDosPu1GCLFwbR
LUW1auXynLbTqrPutXjYGhPg+JIKf6C+INDXNsTbPSjWdG+ZohozdFTSahIx9WM8qRdHqj60MfSC
GnNBNh98uqjNPJ+ypHlDo3hXZA8OoaULvFbPk/3mO9N2NMYfhVTSSVGI/2ySOx/7+fg4KNX70K37
ujkMTfMS6tOr1SmrLHGeQptLDoVhqjftD1itR50qOG2RTQkcRCQH4OWqi+3Yqtj8Ay+xrIzWGJ0N
dDHkxuwHh1ociaFjUhzjcCZIiTUSI8YKKSUbM/wY1mhaCzQ36qpT8nXFMgsF6r0iTdCwLOWR7tbR
waiEOmDHHscjzutJ77nsyTPh2ee9TPmhJA0lV2pOPwpPBvYeTf+a+HdfsVcO5J5ROZtV9lCk9SbQ
rtAAnrH23puGsYYvs6A7QLk8XBYluk+YrJIUUqA2nJWp6N/idZPJvMqwesIqPIYKdeEa1/FCvGCm
K/dWZkQAdp3DGHR3yP12bDs8P4we1YwYpr54ssgjmI+GQvKFP+rsQ8J+kxr2XgrpP4s/GrPqubMI
QQmjL7UJQbRk5kOhltcuXFvhEuAMhvx7G0kJNC03yZwPtfErVrXGnTzPzOQO0IcQ2xH8MlcfG9qI
85M2d5vYaNYlIvYmspemTlFEwmFLV74kX0KlwNxgvhwUIheSielgHLza6s+Ob1Im1Lf+0Jwxth8n
0E1B2G7iWdvqL31HEXt66CEqjNHk2XYHcf81EKXMofiCWf9BtXVr5vRAQb6ZgfVROY+0aLzAT798
3T76oR8v8Qpsbbl5h7pw5+OmRJi7tXMqOB1oC4VWjtSkhL0xRJZZgj7cWXaT9YZhV3YNOuRpWuyU
ZOCrTDod7bsORCa3JNeirbqM2wzpArIBOlCogm+Wukx9FUMmSVQvZlblS7o/5lJqzqbdaksnltFD
F56jMjyimjii/fVa1hM7MlNumsb/qapNVbVN9I3/+//+nx/jfwdfxT+BNU9fH/V7k/xBr/nbf/pN
r+kYf0XAqesG+hNTNnTxfL+xNRVZ/6sQXpoauaxExKqoMvMCkeDf/qJrYDQ1AjdFrLUOMe93waYu
/ydETeDsfxJoyja9EQJxNcfCMGfw1v4Yn5piOZMnP+wPea+3IyM7/YrjDff6rwCz//ljN1atY0dk
Xt6e9f/71LUe4rsNAJfqrqJl8fr2WkVl4n+9/Sf2z0AXrEifygyQXHr1he01FQZYCycsK9cFZX5M
g8NTYRfqljA6rA/CPksr/zVjYcJzlYtYWGxzvLYgAvHdxqVwAL7TysCOiz/TiKjHmFAkIdALfPi8
GZzywbfDl1KYemvcvS0u3xa3byZsv4YwANfCCgwKbqJi2h9TXMI2buFU2IadGGcnQhJjV2LtUrUa
a6dPMbUs5JVS+xIrOKI4guzJwpE8DJTrdGFS7nArlxO2ZUPGwJzgZM6EpTkT5uYOlzOVKYqRhMfg
fs55HZpbcPV1YY1GuXp0hFmarHWaJLbVnWVhpW6jmSFopmM/seqPlcZwm7Ul7NexMGK3Zf6kxoHX
mEa31aX+e9BDyv9Dfp+AlFl0wtDtC2u3wVpbWL1L4fnmh1pZpA4KM3ghbOGjMIgrHhSYkhUM0OL8
lAsbuYOfPBfG8nz69IXRvBeWc12Yz5H0HHBIPDlB5iwL065Wff2Q41eHQ0rCDAL+4xTJI/2x9FIz
62y6dj0Lu3uN773H/z6bhbHWybNqrOw6l/ZrL6zyujDN5wF1kbpjVnRulnq89SPDvI3XXhOme83R
fvRRRa6uMORHOPNjYdEH1x4vU/MJLyMkQGHj14WhvxPWfgq1y5gioWRhEGPvRWfu0KRogwijw39V
OjO0pmWCU2IsQVLIzntvYsTOy1Al5AKOXdn6riL/KPo+Z0X/TrpSs07lrHQpDC2mOqkOdp9mJATw
8ykJa6YuTfj1ivJcZo7pAvRj0ayE1Soy9TMmIxPOJ2YaLYOT1Wo4DQe22oNdrAKzeMoLC/IFRq21
wMZDlYMcmmmrpiLCuKripTobdyNRc4sAXYaahvpCMzBZaWO9KyugkrSqCInpigDIkk/DxJTjlayG
pwxgI81FyQPJ2y15qwD/K+sjrbOPsOpc+K5g1XXrLm7TL1lG2BAa2NVKc2UaNE8k/T238MuhsDBW
vTodSH3ZYo78jPvRX2ntVe81dSkJqQfOuCuz20IN0rckTFayMn5Qc3gl7rn2wGDBY2nzd3CwMRk6
+kLSKCuWPuFjA7+VpFYgWdq95HyMSnkvxtcFZgoy+2piaPr86FTD6LUdHk1fhQI/6PIGUVS5b/3o
20yyO4ZH4gmosRc4FFeiTS+xgl8OoUr3fKV3Gsmy5QMhZb4nyUiTBQX8540l0cbRn6NsQi0C1DGu
CYNrJYfwE8phRoPDVelYgZsqvlspulhJvxnYAbODk/czYELM8PpuLLgmrHgkjisXa8/uGGvJQ5t1
P2KuLrZmawYAzVDupKLDnZUtM/jJ+0oCzhk9GzPeEKRls1DDpmiH0n2aUX6JdsGs0p3VKMFDW50O
sXAvMaLMAatpLRvZF7IsUdWKTrnOCna8ID2LMPA0lmdlEDCt5JGlKbnDVkmcgmPQPLU/sNMMh9rw
RhuRguw3FpUD+66I7BSxqCrKAtbK6NjOGNT8iKKi+mbSiE0IvpYMgFNsvKYr2o/87FcGWxy3lFmc
mGr8qjs9bjj2PQG0xYVMTZp9qrEM9ZLqho39FtzvQpm/yszwQBsMm2a08pWq62+lPy6b7ggfDzms
5rJmLl0EVXThIJXqrHaV2lpGgI6X6tCxSEqM7KTV0Z1idstqgg1gdxSd6ln66HQbpFSpUFLXG1zp
UGRpPXWRW9rOJfddv5eCXVpQ5Gk1UpEsai8s280Vsmmsnx3G3FBeqzMNXq3TteUE81dcWuPcDYfU
MFF5xp9qJm99Q9/Vsxqi2s3x2hfSVzX0LwxIPBpT2e6UAyKPz7KgJeuQJhzQt41DBt1QT6+ODLou
KA5OTFG7Hr4jVQValNVfIdZ2osEHpkq0iP4E8SQJH+KWSkYPHLZQAqSuZvsdj+1Ied92W9vSD5FR
vuSEIiYWtmugqZ1rYhthbKPFKvn299xm2iIPjQWd2mDbtL0XZ2DnJLoDbAz4dlPjLFuSedLAyS+n
MSzQfygfw6jekfJxaAOsZGE/5STnrGniU1BU0ydkoPCCEq3ftDnUqTiaLrafP1Yy60+f8KqlEVNY
mE11PfnoPE12TQLq3CJ7EBFFNg1NLTEAQbSjBRHly4nyBn++xNoBfZo863sHR+Iqt8dXVAHyxq+1
d7/yl3rHcyMG+iZEwqI5GyGXNufD3ETXKXuy1YDme3qxdBHNIKcB9g3z20hhgtoaNJ4emYUfsu2l
m3THU26qDu0fKkZILAL8rajBIRkIEO6RkMklxSZCPB1PxyhFSXzDH4uqTjXt7faOjSAMkaZ2+9Kx
lkSIo5HgelpUHXbqiFoRW4DGLRXlq+oRmeuUSgezfMkqg4y8OP92emXZDDK5OSzpCMNCSeXQQu2b
ZoLJ0g/7CWGuXFNU0GmNsLqgiI8Gw00ItnbtCouAycAWZNE+CkBRRInoYEQrlTe8RIF8YR0JmnQM
KUPnIU49UQJuosFr7fEdT/xIEktjrXtt+ArQPBaW1+SJ41L7fFWxkWzGxuoocNpQT1Ny/PqaHVup
CPgjdbJlmlQfSiqWeHbr+dC4D5Kc7YvGPk8t1e8Z07rbBTL1X0lxqUM5ro4faIIu42kjdINWbpcN
Pxb87gZOtF4ifIkRrGnsJPn+Ylyv1VfXMWBoGnlUNFSRLItyN1Hm4akShPK+oniga1K8aa2sOLYE
eShKTuPVlDmBcObTe8i+rElLDriHGYs8eYg+c35JtBsT66ts2FrYB9dD6gCuGf3pMFg1edZGUC4M
Ce0CGTurqUKwRC+KaO7AWsW0JFHViY0j6kpwqdValnMVhWCeui2Mr8IY5askpP96hZ+lNhX8t3F4
l5c1mS9Sqa6LhgWDbnZHzgHWIOm2muVkVQU+p2fef1pN8jnH8kdTW/eITgiO0UeWzF33VoWzvZqE
Tgd+Ox0h5veVYUyPEjwmz6Ske6x97cGhQOEWBRjdUqGT2n/qo4NAIRSKQkpmfcpNPYUb5jBAd1Gx
JyT8h9oGxtnB7Z3hM92YpfSQZXZ5hU6DHGRrU1Rb4DjO14Fj03CNKHEqTOQzYR3U4ghXIiytOzTW
uDbZli4rAC10uiKJSi7G2xTBkpHLw8aw6LpMgyiQz6zpg1nqH+CKnKk4nRIqc56i6YUnpwhYc+Y1
2YfIFMK5hQCHT6jA3k1AkLG8EcxMKeuXckmzEildRxo3KxvNBDIZ56CyFDMivTxGaNwn1ZcsjCpN
jADkdtSpVOUQ/25VCeZTYYGfGi1IBENoaMugGJ6lKQMLnkwHHdWfqObR3Ipab4qnbjswbS5iO803
sdxLKxbppzFLNCAMYtluOQSWaizl1AJHrBT4RxhzBKn1pbEe6ELFKG48JopD3ZCMmGII9hp/vk5x
73tj4luLQbZAu7XaIqHntGt76y7tiW50EHxt/biSnzJbu8SKjt8EdGGi0mdUY4uUAqp+k6ztO+Rg
x8q3jxkDSacUh6aY5Qsxi0tNmcJDp5mveLNAROm+7yVj8VA1s73HWHJvOCU8xtwCTn7XyPZ8mSlp
Ej6dVWs7p0/sOIRXR3B/oXj51nqw0Yt2Jgm1GZGfPjuLdU4ENm5q5VlEk7JyW9RIzEhsyws4QoeA
0sxytlmc3ghs2T8wbDdA258es5P0BzFPE0I8gGyl3YvCcOcH4LsEl+32KGghco8Yz0qCRXc3LhvM
3ITGzT/u9xnucVMV+wdSjFG8TWDb8+D7J4fshiC73RRZgARIwxwfVNp7hG6bCEAdO4JUAa1wnEwc
AhzZ/bzfVu9BSaPNbEiyURJJ4DGYa73ICN2btPX2D7ebiFaB1Acd5ipcM3sGcsMzYkLaxgxyGt6c
YpfpPnEpt0MsvjYVxeY5FLQCXcAmfr8ZBF/hdneSYBDqRr3uGsgmXUAr2RSO8ttz3G5kBnY2IOQ1
iVf4/aavK5BDfSi5o4AV3J6NFAtYBbfD3x909MgrqLZtbqpkmXXBjrUW2pLbYe0E8zZQCPQUtuFQ
5NxAnvr7IYT/fFcl0bieQuncCqIBGw+JqnYzmpuR+kGCZWDndH7G1yWR6K71pDXdUG6w2Nhv3Fhu
hU9UsSXM75Qv693tRhIfxzwklUHpNZlZMfoyxGMVyAhexhr0HUdjps3KKkJ/xKz9E8WnCcTGDcpX
ygbJb/povdAHxq4tDP4w1pDE0bJGHGtDzRf8QOaFahdi39klueCf3O6rgsDH+mT2NElbjkFBWb8y
eEVxpNdJ5xkoHqjq17tG3NyO8FcgsVHH1178qU+gZ0v6MBqJ3yB4t6PIFlySfiQoU4nTBDkRHzlg
raOsbh+cH0mciHQxYpyHq0h8TogOOJccAgC9AUN/GCvmBkVKRc4GN0YPT6BEeIKq3d/BN6YJKh6a
Z6ugEw3TMckfDakHOKLd3HLiDFLE0e1urpd4kbQOfrncrp2pvVatho0zFmdmDFj874fiPjYpYtCc
TFl0gubjBBLnQiMOb/dvN7e7BJGJdkDu5IcuYxseiY2YPHcHNnH++nbiSGwZ0IRkL2FownmoxSe4
faDbZxnvsGoluwpaNL/JDSWiCkgCw0RJTlSeb0woDTespCWB26npT9WerWNb89U7Qx9osNwQPLEg
8qTiJuFCoQdM4zC/ZSiJG65p0pTE0WQK4sfv928PyrcHnT4ZVs7EHvkf/w9ktjyvbvfbTs1qVAt/
eLa50bDDyl9jKRgWlc559/NQJ+uNUbxjbSIejHt6IFlNzuMvf9k30C9GcXM7uv1hj7Yd9BCnTSBI
OypWutKAf3O7JzucNLcjR6tfqq61IOLyVzVoWWUloyOkIVEabinlkRsXVLA1lrM//8cN1/Onu6aS
YzZjVBlsNqkQmP7+9JpGBl2i01e6fbe3r/V32tHtMdIQBZ7x7zd/+hOcK4bX54zohrgWbyAOiOzI
nqSgNj2LgifbbD07F0gnmPtALMuEW6SAbBldsKVyZt4Oq0k9RlaMCWi8FJMBUx8wGoksYnC6RXrZ
t0PKuNiMK+aEtrhKt1+zE7/UL4c38Itds5OOaH04t0GSKZyhsnBy3Utggd4YJJrZ26tSkmHwMZT8
/vZvd4mzBVgi/uF2E5bV6zygVlPFeHQjofyEovx+3x+gcNmdBMCET1aJm9tRzvg59mrkUSauMblB
0r09frshHpJ+EjUodyB9kwoNtT8xvnABkaN8OyQxqFhS026XqRh8M5pgu1gc3e6OQc0ONBNsnxZ5
yqD0256+BuM2N1CF0IDeDgdFImkB1M8fT0Jx90aNup2TBvU3QtD1yy/n9+2wjSiFJnAosGPyK5da
mGxSRdn/8ne3M1tulRPeQW39y8l/+5vfX6NSShm+bhliPuqqHYIYrqd8FLwiHbf97Q3e/ktjEgRP
sJNVLmy8NS6+CBBANwbZjTwWinnwT3dv/0ALxlr+z26kaLJj/ftGyvBf3ntWkhRXf/1Kv1B//s/f
uimWLJLHbMXU5V9Tyiz1r1wN1PIM1dRMS7F/6aTQf5EpUTjMQ/RhIDX9A32hq3+FIm/ZjqZZgo0h
a/9JZ8UAr0GO8kR47/bzb38xdLBhPJNpA76QsbGbvIfyx/tdlAfN3/6i/C8db1hQ2dbsOUGzSSKT
shpu+WglPVaH1MPSMqvrCt8JmQiV2z207/oPdH5PBEDmuTs58BHX48yO5Lkt952/QSXKGMkGxKgj
MKzEF2eSS6Jl+EjoDuAFUFFk5rnqOn+nS6JpKyVGhu6Gj8pntSckZQsgJ/7ZvvvZ3Lr8/DD/lXfZ
pYjyVrxrkCX//BkdmmKGwQVuOqTO/foZa1+dMFPbs4dA4KlTlLuwm+nDsI8Y9B9d3X1LkqC1J9Gr
ESl3v5wQ/+LFdUd8g3/+hnV+KcvQZUs2tD+9egHEsYoDbfbsR2fYy9/FXX3WCQR4a9eEBYEaAiHy
bd3rdwW4vT2li+ReWttH594GgX2uypV+VeqjcmAcfc9O8za5QnloThHN9GtXLsmMOE3vBK7TXTfu
LVIrY7fwUAw8hQftIm9K+ysw8NZKzvyUfDFhmxf9tXFh6VPjpwpoIJVb4NNYUAdmi/2YPWKbxdVr
UKW3Vhb5vphzyiVUfQpKJJwCwjhgbPkcKS54WMntys0tl1nBduv7igzOpbJvNvZOc7O34hH5Rvgj
fuDjrMfn/JtcxbuZzO0j1PIOqeqih97pDQfYuSvZXsdfk5e5nTsj3gTHWi6+1T0dkhbSeSxtkfA0
H/joEAUT+PpB3RYHvbSt33rQKEQRPdrYBIjEgpuN1uUBdaTz6DebNL5OlxmxzTEwl7hzimvyFego
kRbSsXgwNjO0iEX+nA0PJKzANefrCA7TS/5urgdYmpSBv2NKaUfT3PYKnr4VW/NASFzXwyASVimn
aBZqRhBYLz0KRu04s8bCzpvLV11e40C3rvXbsDc/iot/bouTes+Gm25cX3hRsAyJy7lDDX3KdsMp
2JFRHFzMPeLUyTXxp5OR/J7uKvSz4SK8Fi421RWmnW6dEQBDrfoDN0pCXhJDOpTapf8CJL0sLtFD
Gx7tPXgvgiZytqwrOP/7eaOvw5WOHyEmaWRhvCqf/rEECHOcX0BdOW52hj3/Fh7VI0Z4adugZc2X
MxhZzANU5zfWYWSVCPJvbz+TMIE3mvpt+lVfMfCMJ0KB9bP8CgTQuAu2FiFCFoJOOFRovJYO8kY0
pPQ+yYo50MRSvfi924LNPKt3ULfsx+DDPN3wGovo2X+0r1TgObVLrBwu5gXkCafsjLUaiaV2sK6A
W8gIKL38Y1jnELO9yktfHJfxxPGAZ8dH5+I8Ie0qug2SZ8Ryy4yrY5F+9Sedb3Ovxg9YY6tzsTXP
jWjuLVhRYAlCCDy8qOJH0xuXUrsKdsVNV+276UXUdBYKKtIlyX3Sslg7V2MXdIvw2JCcBJ5z2Cp4
Ixbmj3rJCkT1zHW+srZ9vMD4KdFHGTbxcfL80kNPQp71CYkNheUj4bIKcsFHSosTGQY9m/5lZ7p9
wGp1oXymj0BgPO01wf6zUReTN17Ys5gb1oTGNn5s3ybXm7zwEXo2DVv2wsHZajFELYwH/735lpod
EiT12OMyfma5vaK65FyJGwa8Qzh2vZVRgW7GgGrkwj5r3aNz7Y/tK+5JQutfpzv5WXYzqvYL+U45
Ywb/9+MjIZ1/HB1Jb2QWQvmrKExzhvnHsZkcVtsYTDo4TdAi45tRpVrPdtS4//5l/mkQFi9jOOgK
kA/YqimmiF+muVrA0GVfqTxDGR7ESzjTuJ2C8Yuy+c3UR8G9Yor/h6jiXwz9wIT+aXa1FV2VbQQU
umXrjsw0/uvLAtLFtek0KKul7BlNq7/C10uOHsvNRW5q0ptiNMQgpGu/fIoDB0WB/U57GpYhpqGe
jsRWL6eHwvd7b7ZVLjUaN+vOoCIYafIBkx+ZllK9RFPQrBWNVlMkR/rKJitoXasKSU2AZBdJ1Zza
kSEjRZLuCE2xlsbnfNaqgz5MtqvFiKXMtV81zZNaYvNFT001Te4wL+cFLTp7vmsztqec5XQLJ0/V
SIGwi0daCN19YDTq0UlzKMsUQ7ME21OtB+XWaZsD3a2IkjcTmS+Xr05fbKmypkEGRtz40QUDmXIk
8dSmhBeYRL0iWxdVu5OzRNlo8rxFjT6vzYSqOLXXjWT6wCLrelk68LKGgYwuJe8vUc5H4GdvGQ7s
Re4066pWpF0hZ9USPxIa0lpy8QyUeKqi765uiUobahAUhXyfmL5+jPqKaI0Zz1ihqiX1a4nO6OQR
loHSGLOOPGXAN4XLG0gAb9L+Vh9CMosptIajyykHFyttBYVL0RaqNOsbvcrgdcqY3VXcq/h4rGPb
WEf67jlip4GJz9LPU010oynpH4MzkuUB91r0Hn0acF7fq+gtWqPZ0ukAVBNftII4MZV3lhvzg6G+
B7xfYguyz7rQfc8oTeazWT3HPRR9iRZWW5jGWo3MJ+zB80qn407uerhITRYJfSPsEEitZ9O8N2Yy
6MoaaQXibDv0pMm4KONnNRr4SyTykILpGYDvUzmyKzqTZZ/hwm3uxjC/j/3gQY2az9geK9yd5dOs
d/iCm2dxrA8rZYhsQTiF8p5hkR5nxTVkZOWUSr2eKYF02RXtMbDmOvo3FXdgFhOdWcfBKSyNx0id
j5IkE/MgQuBtdUcaj7SRUl2C0Qb7r6eaqiXYsOtueMpLtKb2UFAtCOy1NKIjTF1ZSh/GUv2E+r4D
F1Qz8FEclZONlGCwZtvEzrAzL7JlB4uJmaE9YdXH9YAumm8nnY/KRBO2DEgguqf2QvyLYI4nbgkN
XaeBkOM6E7+ZjMR6TL+cNFhbhIRqoeEOubWqgZ63kLb1C2YzZlCHxh5Cj6LC8AXYN+uWhsitHWk/
19B2IhLGqCMrb0ZPuBUu6oSFV258xeH7PN7PveGSJPRoN8PB0ZDdWWBRAEBaCbR4FA4NS7R+jMw9
hHZzrwV4JxBwnqfQwCMd+ESa2ZaYNJDqHcC5EzkK7nbWKHpMKFhb3Sf2BhY4Gv2KXNF8okHaeQ0C
dhpBygipoapp3Qf+Ri+CALFDXC8Lg3iVoJkVimyOTA0T77bdq4E3ocFTukbHrD/6S4rRK1uRI+Jl
orXVSMSriBtzUhETRzVrNtVpw03V2he/JaMzl4yG7go9MYIpy9UgUMujPiQ7y3yPEyFMuT0U2c95
T5m1EBTm2yNG6CQ/j3r1B1dEvCe6gGZJQGk1q3Q8QzXRGWGbMnyOTurvwk79Qh4trVW1j1aXaJnS
sz/Pdw3dO5jB3aL0bLc5FleHOt2GQBqWjP6r+jh76mtcrhq3PqbH8ai848Bt9tg9TMd1LjMNkGaZ
vE73XPvVYSS06LveKCualXBQTvbroriG9kJ+RXOvn8P35qCvx2MnL/xT8ZHtWbLLRN0s1Bd+I/PF
3jf3uOfcCFyoxTh/tsqNhdDFWGJCyQBI0egDla27dbO0TvIF7RVezAAZhrljOdsHC2pEtrVVrrbL
Al+mJ/GqENNmHeho8d8IRLCWNKWMD/tif9rbCiH4a4hcNXb1llYz/7H/xi9iPGFxIU5kWkgO2HhW
PUuBmDs5G+upeGAhH1zsxfhkbayNfI42hI4Q2Ev6l3PVvtM3INEgvj7mtxgb0aZqVgXydtEJY9ns
Kqbb7ltPqdiqrPu9Ou4KBAo9A6izJByWYm1tbExlPySrgF76gG5jDQuW5p3W7BV9S49u4mpr946/
lI/4KRhLDSAEhKoCKEJ9RGUICB2Sm9VgXgzSNfl414qxaZ+thlVkr4WJeWBAYD5ZYvQdofbzHZar
4DltNxhbWJyeCN20cPdvSSmoEfBvNAXN2LKYIJdho1hK4cI4qzs72nJzRPlMhh+RZIa9tskOcQdS
BhYJ19e0aeVFrXkq3wdexG5Nq5g+LUjcCVU7yq5VdC34tlhdfhn+UkMd/QEpg5+H4FQwgcliZBg/
O+YuwQ8f0PW8G0jvcl6lE0OYczKMnfkq0az2OC0yactXTIJVFtxbJ/2zbxn9VmzJWnoBPWgMbIys
Ge0H65TXIFlPkBnNT9zc1/nJP7N/al5rDAX5XfswYoaC+/zG0vclP5BP/smeDNe1/qWto5N5zN67
Yimjj38eHqNxiU7XOXHZkIMtMvtoJi2Lx3Jd36N3pnNrY3NdaB8Zm7XYRQTQidQftpvL6pG4bd01
TsmjwVJ1dlVlb8YraDcwaJ97CwKlV/L+d7xfuTuqZIux7OarXiFpt+QFCiccsgur2lSPSohncMvH
5Kn7/lIoL0WxBMJn24fAcMk2o5DKl2ixkTxhkDEOClCKPSAPdqBA9gp+KVKTF1Xi8gPlruw/dclT
MG8yE6rUJu320oeer6K7QCE+AYfgpmIhdnLOU7aSceqMx3HbHxJMLsGaM5dkOmlRbep9l6zHHUX3
Y4wPln7/JzLp+EV2DunBB3JrLUwfKf0C4wnRw7D32c0tiIPDz2mBOVnQTx6huqC6KhaSpzJmdB9g
670c/fghhCmysGw3eUk3rblkMcAGDPTPU0Q2yJkwC8KXsdGDTEJDFiKcWkj2EkKjxZ7BXA0HWFpo
/eYjVCpOdobmeZW+1RIbl+WIjOnKjpzWQPLQb1jlOQ82Au9n2G3auLGX2haO8ws+1Y35mG4o5rxm
ZOMwfWzTY7TWHnPqCivrsAeeOd8P2QqtFjnWFzK2PQQu63iL1kM/JgxjgVviU11an1jLAy87Ea31
0r/oG/uNz3Blp2vnXrjDTgw8jczKAxrEeQXkDBHemUCsqV7KNP+KtXzy72ALQOdgV4f0xGVb3t41
Z+m12hv3dDTbF/uKuPMt3DZ7vI4rlglXwMYOQdKM2v19PK3tDU0af+usUe+vsiem0PYiVDIHwp1O
wQknP9FNqHCOOC2dMz0xneXWY/nRucZRaAYetFP0mOwDT1d3gUbYNwzYhTqhXfDS5FC221K+mFf9
aN0XT8jFBEUQN1OAghXJpVd/sjVAYbWvt8oLzZz5zJbuxAxDKYQ9YvQBHJ4MOSeAfLWASA/sJNWX
WeaW8NK2Qpv5UpFTsCj1Vf2iaCuNtvrZPhkt3oa1JW1ouoeSByiC3wloD5+lSK4yec84seIlm9Se
ikK3zo+UVSClxcWBXaXy2VQfrCoc5FjtQb+GDzQa7YWytq/qxrlXQpduIemxgQyUBL/hMlqR2Fxv
QxVF2QLvpge7znZO1YkgHlk/wf5B1ml/97WLikBbBM/zj+x0G+b0VbDL3qiuwLdR3ujosyxyVtMl
2xS75BpEO035CCWUMtdgOEZveF8Hoh5EYxCxy96GnQW3msEfVE2Q7P3hocO+GEjfKGcIvCDf8cL4
4yDVS52HZNffk8j7Q3lG+8iOYDimr1QgtBflTAGk1xbKOd3O6+qqEIjFeu4avDEvMRho2rvTr1Gz
nIu7CL3Rj3YdNMvsmThC23FNeenwBQyLmKmM8RGNB/OwSWjE41g+BhjRzWVibBzmlmLNpKIw2r3G
b621TM4q69Lr+OITzSkgC8t2q3HG4hYxarcjI2Phv0GZTNCdK6vyo3os3gr/oD+V0V2M1w/Ur2d4
8atYeCKOegeZq9PFiP4fd+e15DiSLdtfuT+AMWjxSgKUqZg68wVWVZ0JrQMIAF9/V7BH9PTMmbHz
el7SSqYgQSK2b/floWqKOuX3q3VYuVG8GQfYG3vKAEEFIIgcqHo/Mp6OtzBfae/qzN345RNoJRPl
hEmHE3MzfvhP+noXP9UHrGsf45fAKM4p4JmiJdaSVh/yQknu9Kh6oZsgfmguuDMf2xuVpPuB0b37
tnbjZ4u+8b2cqh+mdamy7cBQt/KwT2dJrweHcLIzm+wSbJeHSd872ZGes2j5tMewe+FdHZclpXsJ
2thdce6f2H5yF7EO/quLTAky/B5B6Ye107/4DW1PMjliV0+RWOd9jA+F+gRjS8gQ9fJMlB2xJN2l
5aX6AhAH8qX6crxNXVzW4FwYOy3y653l3SX45x4ml7wYc4L+aSO3lPbPadUZTgihJe+ry0a/4AYF
VZjyWl56GYMtbt1NJ03WZbiCOAIBFWNQjzxcoUMOC3ZvmBv7dmFAf6dYLL7tre+h/9XjpXjgZ1q4
R03b+Jh8cYap6RjlQbFUW9G25JRw8kRE+C0otu0Hu0+eOPsr5mmsTw6cCS59yoFgTmzS5+kGb9Uv
+YmDtUi268/ui6kRf15DtOt7cNk1cbRmZj6hJTtvyUzlC3ehLfU4p/V2Caubal9xugwlQLU7qPof
fRvVAE9BUk8hTmSIPHdZhAloMXb2b/qRI2K2x5mdnO1bmJCClMKmi5K78qM+5vsUv+vPsQU1xrfW
4ZvbEp7nTnHv77s73z/r+/lr+vLvuCq1ZFs9r7fpbf0reE7uxS1wFvtncMxee2BYW/Tz7nVedkv9
bawPC+bjcsvoteTHGoREv5t/ef6+ZU0RMMrAEOJChx0HGMjagikwsUIsGJlNyjs3c+ckp5UpNnXA
NMukNM7z9S8MvP1TJbS9PgB3gzOtGpr52+uH67+7/ur63zyJQbSGO8mb8micgznDm3T9axK87Sle
HspEYFjI08tAdyGtXxYeMppKU95nBEDq0Nd7M8JkQRjZSuZ91boGZQwVZ3lg5A5l4unMC7vC/1i1
BixOD1hWkJ5xcfC94aAMNbvSd5PGHWT1gEXEdWeHomA7bU5FhX5k8ubhNjTHkuhPNE/g9wdb46lk
Sq8jRgUOOifYqkjk4sMoXMBf4yCfDPzCWVWXu85EYdcDDtyCxVbYxfnMJNw/DYPlh03s/zAx+XKs
pn13gQgA/JGUO/wzM/D6SJY9orlJB6CVzelrlu2cDmivlnvGLktET7qYpCYeUfwBeJXCpmvEY8fp
CPR1GAS5v+mBBFORSi5cH+TZHrmvt8WKkOLLc5qXwAmorJkoUb5NB+vDtekeWZU7YizSI6FQe2Nr
+SPGZErivbPHzQmn+3miDcpYS8H5kROybOJLmcWfBNGGkyDyOoG8owSQ979hdXYEHaSyvJhecyxI
LHrmg2jpRzPtFUncrIpoyeC4BAuHikrY1OEFL2lFKjDHbZlOPo2kyQ1R7He3qM0jKWj2ZMJ9iPMf
5djjkQmML7uFfOxM/gzOIIedQxOoEkDy0S4/bLLA6ChTgJ+spX1qFT0+5/lxTS60Yzrv1fg+aA3M
al181CP16zRoZ3n83Dnfhtb2G3wsr1MKf152BXmVPvjuau9sDPgsNY1idL3me8BnGuF0jaQJLxpz
+Jsm/OkgZgtskp5+r2CyjJ5pyE/KMJUg9WK0vG5cXzrP9g8jxLxtp/lo365kw5DIt0V9MdNkOsW0
aAZUacxUR2x66BGKfG4bVB1luQlPNTUPeos8nVnBfi0w2xYAx8hvnsf1DW/y21SrHllm6gAXbD81
b0IwjF3/L73N37p/LIyWN2vJ/I6elnnEgObSvy9dvVPUi2eh2+/1XBAbiDDQayTI9Y67DkzLV96V
083oJ3wH3i8jHt4ahy6uioEY4DKZ6Ua81B2Qm9q2OGvL4Gc/h1Rr/YTZcaJNlIBLw4G5pVTPs3FK
2B9Babz3I4ojwIvNIDK5pU7zBsziLiG5sjVTVih5l3lRVkJC7GGRP6aOclsvTHQYmfaNkTHMDIC4
Ou8SLN6rlkvGJo9yM0//KFr5EyISEPE63i8BelAljrg1cXtR8h7klM3b+QvIW/xKFm8ppc60nA5l
E6YZjjRCzxGeEXEAD+mSmc7c02RwA/CS53G2071n7Sfm0lxMGNQ0/QIneTcMgQBm9kxz+A9qH8C1
wBWNfCGOZmmB1xlIXJQmxEU6dBm7E3o9hg5FL2ODyFtkZC30j/XxGOoW+7ZkbO/9oL5ksn8xukXJ
ZAtQtsHAwiEeAzlgKNclqCxBpblJMq7wCP6YA2uLmDZ02bBO1r3k0C4KCK/tWqO5WDy0XJ1mfeht
jrROjxF8KsY3aj44j5TsYngPr26C7tXyGdGMOv/wBDQMO6eiART3Nk/850nSK+9CvjNB3GDy3dOP
TFhqwnnnaNoS5sVi3rfsATV4pTsXstam9KwtVZfJBr/8EwZuJIUy+NGVTK5E+19mBTWiXkvFuXpK
IGHU2kV31yIzCBETfrBDaxrf2gZq8kBj5MYt8zxqSXBzUJ7xwZBSNj/TmYMstC7dPSdGe8de49BC
x934YvgKZhb3FRBFfNke8X7K9tBm6MLbPja+c6y67kkP/Lu5xZQtXW2TCV0eq77/rS0h/Oo/koRG
C1R5klsZYC0CvYhNXvlB1+hQsP3taWsslVGKXQIHHkac5eOHuwQwtzoO9gORoZo6+42lmTdQ2+Ea
aWpW9SWgYBgZRZ5dFGTOKZ0KQjFr37kZMTUHT2DZql05Asgbi/YwDOuRgqhTnPf6uekpMsj18nGe
xMfUkqroqpXjCY1dFCbam6qeLo2m/Zghly6pdZ9M9RnrxL2cAxoQQaJsIFyT9BjoZsWhXQ6pu7Ud
fuuC/jnERCtSj5m4JtjBOYpW9iaoXppZ8kctslovpzPe7BcdbuTQTNticIw9OSUo7FKi/k4APHk3
27jANiMxWXfGar6W0+Lu8SzDtCrxRNXrj9XJzqRXtGOuGxfCQEpwbqFAlgzRrniaLRTcWHqXket0
u9i8wZsBVW4DzW8jaMeZXWtiM1ZNnrMfoBQUYO/jrD1YlrbPWoQ+qwyMbWbUR2ozz5OfPWn8/K8Z
4nnRFO+FV6TciSlZ77mRgaunHjeQMPImHVM4IEHTqpCQYeRzBrCzXdoy2MNHYMCM4a5mtMMe85y5
Y81UdDPPdkRIp3sc1Kcp9z1aqhP6L8wgTFdp7Cz2OvR7MABnJqOhu/ywi4C25LkqCewXx1U3DlXj
H+1cjJGvGdomHYsCcdwN3XUOJY6NUFFci9UctoPO8w9GGtQyc5mBiQWwmvaw2KI6Oq2NdxHS8Was
ml3XeNjSJeThbkLGLSnafJ7Iu0U+ru1uyRkdCFkNJomQcUqj1a7xu4qnofLRNUUPR9s/lF6GBtE7
F1lxy23X8ZjNwV3BQ0QUwLtp3RiMdMLNhqVVWWZP3TLwihmcN3NuSYMV1UcR6y+yT5e9QzesyII3
Au4IfdOskmwx0Clo9VPivtv+iuqQa6Fj4Gi1K5Ibhk1MZyzlrjHMd4zDzsZ10QR8pVk7Zvm4ato5
bdenvmADwRu7Y0dGy8u4suWzX4OiTHzjN3CZ/a2dD3t0/HZD+AwCfywek+HYlN5P18x0WJ3uKamW
bwBm6c7HwLeJeYQa247GGX3NgM2G5JyCpRmAoSkultf98jrCSYbLJQEivQoF0MSw2BlV0W3NqYbF
bhovsT4mRIcYFGzcEU08Ttsyz56KKh93LGjGTeDjCupYZRcTFoh1l5VxEM5sNBaJrpEI79a0OBnw
xgYVal42Y3CJ44G26oWirKye7idrp/lkIM0UQOva1/ZpUEDc66/+9Nu5bJZjShlk0hU/MzZDkaH4
rtJP//jh+md+vwQR1Zef1xz49UM38QrgDQukRsupDfjGhz421mlw619OQ9tHUARmOCmutN7RrOik
EwpfCi0sMRhkVUtdOJOQwFSFpkknRw8M9jQlSXO0UZ0c1aZWKEDu9cO4tBetsrzdGmjuacgX8rSm
Qx+4mVru7x/qGv+J+KAt2SOu9LcPGfYCm+zU8R9mxqu30cHuuvMc/bGSPqqY5ahCF2nup9EpbmjI
sPfXbff/VUgC+RYTJ9bf9/n/Akl4/eqrphZ/dPX99f/8zdVn/MX2LJK4lm6YeMuUR++vjATP+ott
2Z7uuTYpWEwN/yi1sp2/6BgBDXgGkAwwJfzR2OeZgRHwNw4LMcf2/jfGPuWb+IPrzMTrZuAe5Buk
Wcu29T/xEnxj4p2aW/4BBvkvH1nZyi6rIWdqQjvrv3g4LPXJ/vDFGDcIJvFTBb4VAH/Q/2Qi5FXe
mbRcxaC1jWJn+qOJZDFbJBoslaDZ9vpvw6AfR1Je+gIYxn/vtBl9EvtxNlWflVcRWWwYBeQgQymQ
qGdAMnaRBJxqs5fM158plsWY4FrnrHSI4ZmdDDlTb6HK+dt59gjpOgQhlZls0M1Im5YmmrT+4Q9X
wL9xdHi4P//lB3Vc3dcDnimPp5e//4ONJHXLcrYKPzgsiQ3syx/Y7vtFyJadUhHELaNUSSnzl62X
32VmYfToH/SM86SIFZ6zRRoEDZXq1XdlVzdlOcnQB71JebITMQmSPXWzLqKxa2M2AxTMyngrxrQ5
mXus1oiyvnWcXPxba2JjyBTWLWXYcBxAyOtYKdW7k2bq+JK8/JXQ/UjfZ+qz86wBcrapBaSgTMMS
ro2CmvGd2nzbYvLLrfTYOgYF52IvEe9LBzMvTbpD6hsvdbbolJSQWfOD/JD7yicGw4b/kn0b+QL6
SCKJ8QQwaxchsfBl/YI1+FDoCcl0k8NXkT21Iz2TcgakTkAyXOzig6meETaYfhAKyYnrlzL8L8/V
v1h+uCg9m+fJCXSHV+ifLkqd4IRViRU3WKpxBuniZyLpnwFk3KmedRQahKO+HkcoXLkTTmwjiqaX
4eo6h0ED6ko71t4AXZoUFrJLkepwdtyIt1B0jEzSu127kdP579wGS+VhgLU9UVeY5hWwtWTft1jS
+5JWXH+5GG+TXlLNkmTfTg4/qM2YBTvPQqduuO47bhO9lAEnkuAnbIP5BOvuvUzrG7uBAaplTh76
JDhJRZ0rs30dZf3A8akI6QqBAjTdZEYBmrJ+iIcFXOYJrtpxMV22Z+Udof370RQ3jodkUp0sHdlI
qCM6/2DGS5l927UOAtQPLjrgyE28cDIGJnoPgin0bCwUQ/Ht98jjnfNYBVwx/+V5+jcvKcqlA+zP
vu255p+cWYNtjVCCZHDIrFbSPMdc4SfOsjOwGAvzSdjF+3/+gsa/exFjdaZl1nd8h9bBf34RO5Mx
oJvxFa3ZOreu+7D6kGtxYTMR1ExfWX1naSzvM398Z8RTViGeYY9m9Ygyi2OfJd/YcpJOBQw//vP3
9u+u2QDDCVcL8dPgz15h0xjqutLK4OCpetOG8VtBdbmTUb4Ek4eYPTalmpXU//rL2jpwHWzlAH0s
YD3/9LZGXwxFElLzD5VTfs+O/0yXAJ6bJv8GHRNHCczcYvCf//MXNXT1af9023BM/pi2N25T/3KP
ghtvBpIXLrtq8FRZcp9IFKhUovW1+rT1WoQ9e8IwauPj9Z6LnP1FN5ssQz392zCCczWt0zbgtsTL
rrp1c1oWct5kYr1Y9hmfBiY7kghDe50Tb+QbIUxcukVYutUDcATl+Mje6l671LZ7Ir3J+6+HmlW4
DU0HhYjKOWWmt13oO1JwbT64ViNDzx1wP5TVMXC5ASTWmd4R3FifyUKEhJLFCgvQzIkZGmnXYDlx
/f6X0F/QX2UYjxJUV4czIGYMo2/jU7DbKhy+M8mIRv5/yHlbLIItfKXveXTOBhVggDnEtG2rOSIX
ii9lM7qoo4t64ynn9QYsddToNuXoC08bx33NxdKUzS790eXyTIfxy2iof8utFU1yeQSiXiLOTfpm
zIJn3Hp8YwEPrtNZ7y7V7wVhLHC2GE1k19E/FHB2TyHWs9tpRqwqsw19G4TK7/GQ/9mob9rKEPlP
lwQxBMPgQjSVUZ+cwz9fibFJp1G69vOBntsJmOsu58g/qrO/pqaAKaDKi6kgZTygyJ2NFQPDqiaH
skuOy0zKfopKNVmkaJhAhfSDoaaOUs0fFYNIqyYSh9FEqhkFe1lyQ6vky5gPxhbZttuWu1HNNWKk
myW1J4LYHWKI5vzKaIFmdUBgHbz/1vFlElLlhs/Ec6LY8HBqr7hM1DyVMlgJBixPTVq2E/xs9GOf
ysegkd0um/A6N4PYm4Xd3zar/Rs1kWxZ4wWvGhYB3rOihsuJuT9j0LP0FOpG/ejT5rNx556VQFM4
G/Ae74GaE00GRkdNjuUYoD6oYVJNlevIEQt15ihWkCFUP8CerJXyrL25DKWzmk79ynoZ1uYjbkZn
2zPA9mqSrRhpczXbdlQBqFk3Z+j1S7aP7qDddYzDs5qLJ+Fd+LrDNvaCA066o1AzdJdKkIiEv/FT
+XTRh24hYZowd4MS23olD5X9KtRcPjOgQ1z/Xrqs2Vd9i4UbHd5oCYyQlKmIeqeXlIM1+w5gOS47
OPQDylCUHkBX8XZWCoGHVMBjFZZLg01Tc3j0snWMYis4IjoSiy6Os1IcHKU9mIgQHM1YuCJL5GIB
U96xb7WNGOgj4KjVSP3QJzc6Ut5yT8NptgOXRx8MokeXW9ASvQAfCCQLwNpMhqVSSaTSSyylnBTK
ppoU5pkKdf3YqpuzlUGzVooLcIc0LIzqfcGXlJNFf12T8il3unOWt8fcZc7uioWMQ5YeqhEfO9IO
1QU7idSTKs1nQfzRPcg5gFULLrsDtCZOTz7ambkElyBx222lTU/J0AVQD3qK0LBJTIZ1SaWnHaeh
QNw31x/1eHILPo3Cu+3b2H51OucOTbyIBlXIVzjQ43XuLt1MPznZehO6GCh3B2W1yV7qYj7nBukQ
2eg4Bcr2ZUaRDldVRxHMjbWpRpaFSlOzC+6lacFyPFCKWyoRgYFX++AiNnKhn2OC1NlkLYVV1v2C
bNci31G0euHQSr1TAd/YMjk9zZXaQ00fk1k/Etzkh+x1/ez0SKFUM5sTJ1Sl4zVOW+3QLJ8ANKMm
1rzF2kl9GLJUiQ+XXCmPQOUfB6VFQlDDyos8ufYDza0Gr2ph5IelyNYtG8APS4mas0rRxwv+GJlj
z1do9Wrfdc0HbGGMNizOEA9xbDU0vrFZwAEgTnE6/tbxbnPsJa/jYAbg6MR3JYorRKTjZSeD9LZV
cqyPLqvPPagI0EFe+lpU01enBFz4+GQV27thPo9u9yG68RmS9mdhIxGsJ1R61slBQ95jIcggenIo
qyffSscJR9TjDhXZQU1elay81l4PtwipGSbWpkV77pUIbaJGF0qWdtCnQdJhDUOxdq0Kqz+crx2q
/a5GXrkHBr9SiYnUTfcBHoPZ2GtKBtfRw72yvJnq+Fk1MMm5We+mAWW4NcuPvObRSXEg6JJ1cZ9h
UXKJKXK0fcMnjU0r14tLqwXYBhrMeYHRXYCzg9NjOihy3MezwHy10FrLkilXMn+qBP9SSf98zhdf
LQNon3vs4NDnNi/mtgFu0NnixWODoIn2vrBEDnpsCnM5ol36fkQlOJz81XvxmG+Oa43rrIUbtV3X
ga4QOlD2gz8efZGWYMdtLItsNeLsuVdLDsm2I02tS53g5lgTHJlULqu1iJHmz17HOym4rFMREOvM
2lgc2iZYInC56MAdjnDPhuw3Wph6fNA0Ur60AardcF3MrCPp+CMFhNxuFyRctcIpguWnln3yKh+i
WC15CAi+jkNwmQ3u1UlQvAwI9/ZMyEXoeIDQ0lkX0X65L9QCyVKrJCK2WOTZLumVfqP7TH6cIzea
PWJNWa33lo0UC35TLah8NlWlWlk57K5YNf+idX4qk1+VWm1VasnFaepFtJgzRNmyAGMTZrIR07Xg
V1xlB1etypZYey1cYlmeQQE0e9cuatRmjQ3b1C/PgNiwMLB7y9USTrCNC6YgLOiHp6SA8L73nauV
H6trvlE2eVKt9Dx2e5IdX2Ol73HyPpjnUi0AdbUKzNkJGmo5KNgSXv+vXDLUSm5vA5vERa0ULbVc
lIajaG7bVa0d4bS+pWoR2auV5KSWk71aU/bsKzX2lplaYNYBoj49fhsF0ltE8e1MtPR6ZSEPxmK8
NdRmhh1qstnZpMdt/Fi8x6FF6D1PsH+e2aPO6outfsNLjR1r2op+07GJXLrkBf+TN1vsYnP5IdR2
Nvbe4f8471p/yTOl061scT2hqRBBsIWxxrm1r9CTWfsa3HOl2gOj1c6Ro3bDGkviNCeBPi4/wFo/
SLVF9tQ+WWOxLFgwizQ+TTUsrhqzH7mGl2UxbNoxBD3Q7bSZ1Z7aUBtrbgNlOHr2Q9GeTaGIrmAe
NCbXwd7FrqPvqckd1ADY//7BWR0IPk1FhZzrXDiurrvGsma8sAuJplVD15kxaehm0B35ccfTLFM8
4epX//iQKIGiygkz6uMkIdDE6wlDxn6pS39/JVL8zqYgQrMTa3O3zMV6SjuxnnJy2qrdzlCP5Qjs
2/T2YznvcW8ciBqdE7/y0ebF3ZUcUXT1KzbzbAfUHQtRbHLnkPgXUi+lBj039qNl3raOfqvXVgho
HclcmLe5mXKFVi9c4tx2bfZDImEPMmKKcR2MtJ1WFSFtCOfVn3adQpYnWvGFjf9BrhW1zn795Rjl
rZde2ozZY12ShzieyVr6tCl76YNshhcaHZ7AhJyrsfnq5XzOTBUAMn/4o/tpn4D0vrPihwZVNV9m
mTyYghWsSRlQQ6Z3S5UNCZDidhpd7usju8XyizPUeerUMcVOqX5cufUhhvk6FP3FT7fagoGzpEuH
gvHKieCHfTL3LbA7MchJ1SI4ATrEu2dUuGpVysikrW3SyunUtvsrG+VKsnBN4IfO2LwCGWpOV75J
wRPNYow+Al6iWtZk4bXU7vqhlqV20rPijnM3jAsF8lhH3sZK6ewRabpTr7Mz3WZV7266vnnOC/Fr
EJxVrs/u9VfXayVbHSPMlphzNrSldH+lZVzZK9df+faISa9zqyglRMvm6tkFGBY61frTbCoaP930
mPX6R5Kj/sippqcy3tdK0NDz4hsA0TMD08EuG3sb1M4NRKiXwBrJL7kB36/uHLKZu1tNdwhAxORE
wQ07SCEZXCcxbnkR0HLAIS5rSHR2HN22tsWWXK+dyDHX32xyFlcNU+S+j5uEbggihH6D16TNnN3a
j+9MbRyP2CdE7nrrUnuY8xeEs2Z864wnMQ9PL/LvyUaQcxzta55y1ug9P4AgL+S0RDOTFYuOzRHz
5DFe9h6xjnlZzKhzvwt1W1fS33VIjOGGti6OLxsemd/YBt1YjNwrDCVqyV0oYxPeVELTITYbvEmx
9WIYSwQgl+sDCe8qc2kVDeV6+dmtuL7yoqJMpMx/wXX/tmcaZEV5dGd+vry/S3WssfikZgDWehqx
dX7MTR+NTfKPvOVem3AOUgpn7d0UE/7I+2FEQhGwFxSvGeYfSE5yoMYaGm6Qhi69wWLCL7hwhMuz
9ocv4ieoKod8oX6zt4qDV44/KhcDRTZRY4VEfmNmN+VIfzZlgpvJr81t6pryQDrTFT+GhglKXTHz
mrphp3RMd8Xvm+4mA/WgF1ULaGwO7X7J4Iz4DjICcjQIv4kUmF6CaOc1PipZUTYphis5X4TX/xa7
KAK1XM6tgVEznhAq3Hx4i31CHAsPt6M3r8a4YqOHWMUjKM+9bZI2Fdy1ZY+H0OLQhOZeh1Xv4R/U
+KZcTTzM07EZziNd3NH16Ul5p8lSegjdGOsoT0Q0rVBydW5lOcqgdJr7PMC0CptFhlosH1ebvo0Y
BG3oFFD5Lf+iOwgnWcdp2g/8Ry3D+T4HqBKCR8XLUTFKN/vIxkw1v/i/X3XFnEaVoU/w0TmdyJmY
jaF/r7h37ZRWCyWEFJht8P0BoI1RHNk/EAeP/ecyx4+Rq79jauu4oI6+Y16fAOh3jNRKifEqhxpv
+1fZog0FcbtBSPrKNP0Oznw6qfRIGuyuD2kGNTQiZ6yESsAHnHPqzLh+tga3qQUo3Vmn9MarlI6r
rQX5HJLTXOCRFMVTNc+g1VDnp4ZZroKeAVoer1q5rgLnhHFbUo5ZIzZQEmFhnOOC38yC5/UqbteI
cSjb8igIb+kFCo/mVhCai9E8wPfhvCDzyJwRhpsWopQhMJiVC5aTpHLoR5bdqVnyz8RGhTFgLrJM
3fQ5wKrKfoz9rtgh33M7Tr1zJ400qjXMmjmOk6AiITvYtTgE8VM60KaVxqTAqOyg2PNQj3hiCH4V
u1IyKdAZczSy5dhrznvC6oGpoI26Oj6JpPgpk2I6FmOHHcFfvyv9RagL2EkR1rSg+MzIDWLVYTwG
5LMv0M2MXr/I1ttXFuqcniMr4WzI0YWQLLjw0C8cAkLn606m1PJv5BWeZuk/Z6V5V67OBWSXGXGA
GmhPxwNLqZY2FiTDucZYyMtwponGoKeQly42SH3sLsNgMwk0xTeNmAxw/a3FWyXFRZUZxgvpnNEw
z6ZpayGCPbHPvWlmAf79Mqz0AV1Na48LbbYb0PZURzbDrzjGY4uKSwGF6JbHdEre9IoX9eyaWlgG
7TaYcFu1HafgZPKPbgzWbOH1zE84fHVgZrYLfWeOQayvZcd3yG0E0iCXB433lG2KjxP9gVVblUzE
E4M2jiQ9t+78o+8m6Fk4iuzlyMAPTZjltM4LZaN7nBJnxpwBQN7eFNp9EuCQyI5Nh+kdlzKgvsKW
+6RtmyObgrfMFhfcj4cGRcqAh71BxCYCw9ixN+qU5+PVJbO7pedYx7H70Rsli45yeXFX70DB7o/J
1371oslIAlA6bnKC60jYGxwLszxDioIE2DPftGb+1pZpsc2W+ZPKM43oSHGcrPKmqAwVVjBwOZbY
sSd3uIsD8+AI87kjROWv2Z3elXeEni9jo2dRWWU3a0CmPIZHFfR6cu4a96cxlu8iYViEvkvbDdDm
vOR69HTSYzq+TSNz3o2Y1mI50Iwc2N0eyTY/VxT6hprOvU4Q0edCbc7zwjHFFZfMRs/cZONhWasl
IrL9Fa9m5291TKEROnO6ia1mPV0/JHo3Eu/4++979vJlhzFUGxr/3HegKy0teQS7u56Mqly2ns17
yDRryxkX6Ib3EqpYeF8ifKvjAU8t3MqL2+skl/h9kMb3hgWAuRj9CnXRqvGwYsmVfs2uzot0xALK
I0yIElLfu7IkSqJZrPiLAjgZd0ySlU5inq6/un6gRZeNKfduWi8X4pPqA65L7LlDwWktLazf/+z6
F2ua3aD5z1GSoxP2DXiNxHpKRiu7wZfbyY7kpVYAZwCiPh7qmP0kkimj8XAcuR052IL4Qg13bQzE
ORUsf/8AKRELmz3OOJy7+qzZ/em6Gvi/6iWgdUctmf5nL8Hdl/x/p69++Fr+aCf463/7m53A+kug
mwAybZv1aWB5OAP+ZidwAAXx5z5bRAOOzD8KF4y/WC57aN9UaAOPHcrf3QSW/5eAz6ZTOm7qtoHn
4H/jJjBMT622/6jMs0TVwY7hT/D5S1xW/6zMm7yoK2t0+sMwz1v0Y+0WYjfWmoCEa96r6T3B7Fn3
loggBj9rvRuHGhlk7DnwO4q4e04C8TgmnR7mIi9u6kG220ziLQXbC1/aH5hpSopHhxlu63UEqub4
HGf6Xd/Mzo69skX9tXs09KE4doFLBvM9l1V/ZlHG7RWKJB/gXBtiqnb2GFShZapMZGYtT92P2Mh/
9my04Iawx7PJ/NXVKm+avng12UVzlwi6czlMtKQN3AHKXKMAQWoEY8r2wa+FuAN2/+y3RCGcadhj
QR+O0MJZIeivAJ5ocSyCbJvOyzevonACQ9/BsjM5vG4J+Z+Ejd7FLm3YJ3N1P2VB/DzW9i/kxc/O
Cpp9o/vTQ5cTLu9EcxSsMDaasVnhxZ0Y6Vnvm4y8tzhWNo1p5bd5rzFh6T2Ja/imyHOgE5YmAYZj
18/5ani7zi6qyMFlGtvdGkKGr/Z9Il+WsaeaWu45utZ7U/KZW1bvnEY4OSzZwmqt0U8Qwt+TFh1Y
HYl7l5hg6j03Xc4BQ2Y3Fe6vEyFLrU6zvdvSgjhy6O4yA+m5WQXJ/PjZMZTaJ4EXUQrNqMr+UuvR
HdLFYIdDnLPmQQz7iXRYmdQTtjzz085qJAOL0/+SH4S0+UWnboiCe77PyqDJJfrRXO28lk9exsW5
VDDXYKz3lrVtpGgeuc/wuFWTxfjH8W5KsKFVOll/9T+k62kR23DI+jk7mCDnzypGulA4w4MQy0E3
eTi4XTM8zhAmJjsJ1/5V12aeFPxpgu/zimKeA/uwjutrnbaszNYygjOKlW3x+icBTFxm8a2xeu6N
X4gbKY1mZy+mDBcHHdUy8OxzSjyZBWRy8Bj7ZeLhnaoX05sfg75n1bi03FeL0+IHishqiGiVvDRa
LjpAmTfgSLPIAl270oY6supP11fqPRlS7HLPNTzvzNKMtzH8iNU/iSqHs752RwsdP58Df58E1brD
h03Sn+WqR3zEVPOcN/ZbV1ra/ZIV7/V63wAOO0MwRjkT3MSddYbsQF5gZkAoAk6Lncy45if503Xf
W7YCT6P25hiwp3hS15M9ajypLnGFPvdvEKRLYKXp+4jb8USF+4oekcA2wf4dVWYDudNsXjuv2EHu
B5CayfowNzwFblc7x8bouWt14sYHIkLa3ed0mPcXqlhZBxjT3q3EpelHc8/yEFHLZoHq4fu4LUua
zVNXD4G/tNDT0eSRqIysKPZN3Fj7gOChbLl4aJiYKPDWTGNlxdlSNssSeiJrU1oz6TN07IjmhRBt
9wBCPAQv82kIhhOaTKKsL59wLiao3Wy4kgeyReO29evhybdI7C49KGZvKqN4XJqdz1OKM3v8chtM
j2gzXCwO/0yY0tkVmgtNjZzqOsvnMqFQOJsnZqsyBdeUBf+fu/NYjhy4tu2vKN4cCtgEEPHuG7B8
FYum6Jo9QTTJbnibMAl8/VsAJbHVV1LEnd5JsRyLLLjMPGfvtbksSpouRg9dza7ulQvASxXkPPR5
9hb3SJrJyvwg8RPfZlg/ppKlf+Cw2pj0ebnesPJiL3Rr6NrorAqlIUZd9ZrR7UnL8kAzBAP72fOn
/aiM4+Q2sLNBh16P7YygciMU8G7/kGUGxjyrImOzIbsuK71nTQwcop4x3afFhhrkz1RPnwjd8NaG
1h8sllkog6S+KdxdSFSxVxb7Kiick6njqotiEq5zOptRtsegRCafNJAil+lbIzViLJj39bFF70vr
OaBZCDoVJ1BjprekQuMXjgLOU5VTau+8LcDdU9a4+UbMb1JUAdlCxZ6aCAraOvN3KfUjekF0s4bE
3iR7ZufFd9OipRgiJqUwgrwYOs2jN3NnBmuEtMGhUJQb7VAEdAPqeXHYuHV3Tg3/xsvpo1DRgpRQ
VgEVCpfSSDyQx1JK+Gpx+DPRiDTp5otq/BFG/RlTAqsqTe/X0OY30gNgXWg5SmeBtkcqe9f2NnrR
kOWQrRXYwMvwJtXBgIiC0DMRe79il8aVKM1+NxXiVVa6uGbJbm6znDmvsgKdRIwa1XguN01Oqtoo
MuM6iAnT6aw+2+ZmW9+Z1DBkQSJK2FT3kGiqW7fX4usiC3eRzC1sJrJd+5N7rzq9Pwy8eO2F9TE3
mvS+kRW4EkYVrdRq4DBacN+3441vJViq3TjdFrH3AWnzGGom6O82oijbmb8mM3Gug5wvUZhUrs24
ludaYjJiAn2wWk7PwqTzQoygtam97iRL9aqHRMClkzMfBvucssBK4ZXM+yJd2fO41WHJ9BN5Y2Oj
wPzE+8aaa517JAiO874UN5HoQAwqpudB9MZoT61m/jiV9w+q+dHTO8ETQgvM66nbTHRBt12jDIQ+
8cWf2plxce7GsNkxNeMLx9GTrJtomxNqQg1IQ908n4wTXLa+IkiPrt9GlRCBHC/cVKk97e0edVYC
HZEq2Gtmhv5OZP6NG+BV9JtnE5HZavAB2JAJsCobLjUAaUFDx7NfU910dGL3hgjePZQzV0CO8B4N
HrjAQWJotd29z/akfZfoe2w2l1bz1sLqHlzl7myRmSsKEghnfOfHZHqPDEP9umjnQCZvQPzekXLk
2cAC2rTv59AJlPGUvsneNn4xMNvU+m6SbtS2jehu8sTYj5LledxiNjfy5tWyWg4MrrZpUF1T+x63
ttdQPRyNN/ppLyXapuuAaeE8lBFx1x5NIBxaxQTJIVxlrRjNXaSSa1c3d4UlgqNBm/tqaFn0jT60
jRi/cvIqYx1aeYI9nRSrR9+W82Iyoo868sXYuKuFBjOVWHGyyn6pNJTQg4acLqYGcVDebTO1SCwM
Bww3qyjazpKLHHMT3A5cGDaRb3abrDoY5lrQ8VhHI14TyXZOCMADoi7Ka4JR2KHdoFa6gIJCc2E4
MCgCYiMD4LaRZoARZvQvuAjevcl+EFXQ3xlOsm1k4l3y4qFs6RIjuZfYiOPhNFAF8zvnumRszhkb
L1C42ERp67PKzyzSurexTlU3j934rrLrDt/6xBWVqGy7qahK4mFvKAgCALc+kqCYHtLyelRSf+gU
NNuwf1xuSIV6GhVk/sGV/aOtAAAy4Pb7IKyzjdCJ2g6nADQkpaZVHEE4EXxSa1e0UDUG+hIgEwAp
g2sgUcNVXViHoCJgdyx1Bm0neJxbuzcA9PVt2JPvhF3NfdRDk1xqm5KhRykYkVrrHqzAdAg8mV6F
IpjRKEZtI7vBuDBXvvLz3HnUnRGiQUpfuTDk/edT9F85yPXiNOJecKLWfkxDTg5Zl/2+jMgSlENt
7kDAj8DLSe/tolY9GRqnr5EFM2yKrxAp+90ZIwzsAzuXcgrf4l1WPhJMZRbnQqdtH1YihlFiHhui
g0Ezweo4xhPIR6GAOQw6st4QoFpf46/XAS6VE/m39B6uay/yLoZBy9MW/VOW4aMsrWZcWZWxVaZ9
P7rprdvh9NAm7VgNDXzq0CCwjPCc1TS0jwBhV34NbE2omGp1Su6i3xOmGPhM+CsSeor4OQtHZBQm
3m1SaqI9QxxikyEj27c0XgYajnY0UAsxWQEEXYmNNMg2Gvml9NnMfWvumgk6YEiHIukwEPqngrKY
YtQ6GH7xhBxDUcsL2QTR3ukEFAO2kMF0YV/gGrxhwUHHG8GU4TLoUZUBiIISo6XeZ+ONT6rO3Uax
ZxMcTpeBjIbHXOEKHmIyiqa2rHfEr26b2B+PtWm8ZVwoQBW1UCQtSX1F2KeO86Yl2AZd8YT0BwOm
xxYxnBVCr+Rb3OGRb8oOwmjV4hiPde1KwUweVdfS1ieMXlf9R/KdvMz8nrkImAoOZi9trh3rUTi+
PLm4pNftPEPpteqaaO/HIvfr23oCAR85b0zOwa1NhLYJ1dG9H95kWln3XG6o+YiIoJkBUYQH8cA3
wuaa1ZRC5s+8x7T2vWZCkoTm47vprzwCQqYEp4Co0wc9MXemM0Lchjri+fTPQsv76QjODZ3VZC4V
MSl1tfc0LIP5cK9iPd8rk1OXznhM8ejK/hY6NujNWO56Icp1KwF/EIdLsJMu106RPMDc+uZV7JE8
JcW4JwCIKF3YMn14LibFdLHPSGzvr7Um+O4JcmNiJR8QazT049qPkHGXtEFv1eZzP8UFMlWzQE0r
HCqTqsCIRcj84t79PlbgOHqggQfae9PGsYGSam239jNaE16bChA/rCL0zCMsmokE3y7Ep2kmHenC
PXF8mnuQ3jYLQ+tCmME8DMKuGTzmsmigq7DcmnLqdzXFLHKZy3UVfbgu/cA2A9KTeabaJ8Lu9y7/
MS0fhu4gRUWUt4V+tUJvw2oHEh32GHcz+HREiVJ4SmfOYJ82BzXBbojTwT81ij5xF1XMKLU5/dTb
BbAP1zONch/0+XqofDAZYXVNx7O9HUqkEaZ1JeLIvEF4TS5zGd6OGVF0UrZnrE0wvMTorm3bBMbh
u+BIJ3ELKy/mQCl/MD14T12YJwbrB1/sXbQxeyz/J92Vj+ifwCChAwHWNWMj0q5dhVg4qHlrz07h
kLfCyQWBgMtFbEaM+HnOMNeg901qY5OkGCuoZptQvCCNkTec7owUZp4wUOYn7iyDNM2znGJCdpo3
4ZKMbEfd2aq9Y5zQSitMEd0UZkenxM7rgx9zfejqyTt0A/kslJaI3AqYUnu1Ru4Fs7y0PcNlPEeM
RweOyIAj1DgHmouf3xCHzqBhVRiEuo0ajK2w85+oNYKUpy9JUPfbpKn0wAVYrEzO2HXUMwsb2tik
tdfDWff1R6d+9xosrsHUFXt8qRj/HFgPFf+cTopBKQUWVdT5goWMPeFMCCfQsoXhH5UPmsoZLHOb
RgzlYces0Q5sdLi2vAvNzljVTfZaxkAfBM3opiy3Ilyb3mXspNjbCOk2WQNdrYoUMlGEciQGQuOd
ZAu3g3n2FBJo0W+qGsDASBh7yqWcWZihP45VGF2ZBNP1yIFrJPxuJnGo+5ASiqTAsi2NM24u4/5G
jgrfdvPMyPWrJ8cNc4V/X1tg5BMdPYHk5A7CjhLVQJ1KATSSpW9t2iGHx6XbD3kD3gPxfbib9Ahl
qnrJIl3fda3aGQYVtKbF2axPP20TUlgs4u9E45wKrfB3TEd+9C04DcdiYL9PygCgIOxtb+4yWBmL
CUd6XDUm+71nHd4lXbOxRCVXevRmGwRYmJ7S1p3GFM0DebCxZLydWqaGLP02xMTk2767nbmfbVOe
RKaSvbHEIdkSLq/h3KE+42zH6r6KakwokrVMx9SA5mgKkyilv1W636FSNK/pbWETRRiUgE4yMWdl
au9RS1lKht+xG4UIu3lAy2ttDKBifGu6cwtQzz3asKln9SpMweIgTCYYa/RvE8pZm9nGVyjH3rKi
hEc1MWmypI5MTdM2YZa8TUR6zsFKSHLK5FSI1l/lxLDM9TXKaFXwODrEWgFveFlWcUkNCkyzbgIG
s90UEpHoQL2z2c7LUsKTiOMzZoxR/dQ2utqq0vU3Q6iO0XQ/mJRtiDvUVhIw6UjKYy4xN4QJYYHM
JhBAoBrDJEJtJ5k4iuoA7U3tbIOW07dmVjjX0PQJyW9OqSZ3i2pf6hlILIb+jaQfiARR9AfZ2m/J
LOVuB/1oR6yRC7NEeJof3OxBQ15E1hVoNpclcVFDOBTmOpxLlWPfALkiRGI/5eLBb1MCLAaM3WFW
G/vQrh9Hzw1PXUJ2+khkXRbViL8xTiBLDm4zFk7nvhyLXRiE7wOa7WMgswe7GzPAysl9K2B6ox4k
5gkMTMvCG8kRh1uhKLr4aTReSGd86cjepLQ+3mSyOkmSFk+lgLw1lvWw7YzuGATVHIBIK9qu1ENM
+NfAMSITwlPCkbhUz3BO/8sbD8KkTv8fGg8lwcx/Wf9Iy/bHP7cell/8e9qz+CsWRcT25uwB+e9p
z7bwaE1AsOcHPsO/pz37pD3rwtdtVgxzcwAziyyJXCcI2vmrT9/LAruLJc2kB/o/aj641j9bdlhW
0VhzhWXyHzpcaf/0xeDwqKRQmGIg7P4jTCQDgjytWgtfsO4y9fq3kSIaS7ljq3MB7LVCrJfEEPC7
hM/NgjbS4A8lrls4jk0QzHAO68qhuQX7bkl3cuc0p2ZOc1KkOS0pKcvNMCBxx7XU+/RyMVqQVRU2
si5IwSIRaHnsmMHJQu+960Aw0LOAXb/KLwWQ1NUU5c+Uz75Ho3XRw0zfFz1UBmMi0jzeiNFwDgHu
eq1Q6yKB0i/q6kmG02MOPpiicn7QuCT7aUzkGqKubYJTb+2GXoGZzbsf6JDayJGv3Mmi+1hhi2HN
vMZA0W1UYO9bw8gh89D1IFG9xx5Yv1slwdf0k+4qS3yrvfQi6/B+1FvUxSzYTaeu+IbJpvcmxqXc
kDstjqG6OMF1XYCFxuX+i5VyPjtEFMoDnvAAxVft2SeBGBHq2W4pvWiT81Ln462TFveGFX8HXJyt
Sce7n4NvCrwf+0m/COz+mOC/9z4xbRZroLUKmfqpZNrNH9hG8kU50dGmTjIqWHxODjgvHXCFyLlk
lMcVUFJHgdkqezBuxaXUStRTjMaMdoijrOuoLYCPsVWVO2tURBZwGZpOhHy8Vp73yPXuwaibO0+6
T35kPDNewtocEiou5GQbJMGlCQbX+t7UqAtJrOxYb5g+nwbWemt8kx91i3SgtIoPlLaqxMmdTcEm
EwUqkeF9GOS7ZzElyBnzwpTid7GZZMYF1MF7EG+VVm0tcmfXfkAGgisODeyPKwT6KPoLJ9iUdv3L
xJAMgQxbTNTBdQ7vfde8zVrjpwO+wsyqR9IzWZkVIxCVyPmVh5ggEnFKWvhFnduqK0F2J3qc6QQk
ikk98sXR7TjwmgjJB9oL1y1HEOKttcUJGdcZparBf6scijbN0NwWxbdBp0lNI7hZMWvA5emUD5hV
TTYVMUNAXFBt6n1wTQl9Ox9PlV4yfHn3oYEHINMl9Mkpu4uzQzFotyka1D4XR80Vt2Y/AnaenB4z
B5PicgyQXYwfk6FuMsFAFLbJbecxGWpTiymsw28a+X0DlwZMTPpMr/7FKvwbKvbaqtNHlo8aua85
q0myJz/sVr/TOqBpqMzq1Jio1Sd7h0r+itQcykIwqLyqegJJ/9HNyaZpTouvD+jTU+j3dHvaOmly
8Cd1a3nUl8uBVBTTio9aPwCOEmRvSvuucJdVTXDjZPU+D9OX2gdP1GGgsqQNT9wC+BafG699HFLq
DZlPB6LgSKZQwRApsueqDb0rGIJCAxhH32vVVsm+eRh6EEat6wJe0TfD6JydCXdWlwKAGJzwHjTT
acr0E+kHCDVuSeWEQJiiZ82qEZNn8Yq46U5DQUvHNX6zc3XQ+3wTyOYhEMkb9+MrOQiWp5p/xcKp
Sw9V3KdbK0iu4zq8wM7ru93Q028kAIp+rxOyo0w0DBa0GxywANcdh9iPkQVXWiS30kCGH9a/kpZa
s39T+M0jk6QL6y3IdAbnNLSRuw6eTONSW8zkvbDi58Hut5qkFFK3ZE1qA67acrgzC0xr3W4W8nF4
Jd97C2lbLsUvyVr0imIt3htNMR/VH3wUb5ATWIu47fBTd1ClQBgNvVuZxT8DA5FklQ2X1gI+mRbt
o1ECpaRBl1LyLiLASGLjTQwpURc89FH/Lq3yolf9d1XxT1pTcWObFPTJx97xzdeED99FfnEYEuae
bpf/0BQQo4G6g2k/lYRCSXvyZspsbQCj6zP9Esxs1X78ZZgFVVlq6HHyS4XFiQUyuPiq3XQho0nb
2mKFJNKN/TVSRhSnFPMT2qlmeUNqMfgjp1/JrnjS+XjTc0lPCZgkphZY0VxsYCvtkOL77yLhWtFF
d4nnvE+jrTYq8viQOD77CH83zqzRmyaguO1k38S9fQqzYo/P8oW2+083ALpe0pGIILtvItu9DkzE
5Go4uSOusj6f7uKgOykdsrrd1/xPtOdyterNOUFri0Hhogdptsrba8sizh7PZR6UbDPCdrrKgQrq
H2PUtmZr7LKsuM/67GeYEJ8iZLP1e/XDo3i/9lR519eQbeazS031luRBaKBR9HMCbd8PzggGKkAG
6rO0HrM1oQqC4utVKv19DUGyDQcq3GnRgSd2b4BkvffFVKwAprOAnd5aM3xWCoqvR5RxnxA+3dXW
Psbof4XH6FsR0G9kKdVCyh0PqiZDzHX7A2qIa6WldyNyUcny0HG5yBcagEkx7HRnuhg5iPk6oWJJ
3mcjFJ+b2ijMFb24Nt0NidhXcHJqx31RuPFW89Hum5WBFyUAlg95NlTma0gXaRVKSMlWc98PFOzi
ZOfn3wrM6O6ooD3R+sjdczZYT5XhPBSK9pyrutfEDdrd5A1HOVk4nkRxVWqSQswcGTJoB8rNhkQQ
rhSorNK82FN08qCwU9y/skwqqX4j7gyzIW2cN3nFo1/TgKzSHzZhptRHkucKQb6mJ7N8ID9JfJRr
16m43ilUUaVLybEoKV1OIMgLh+Omn4VmSHYxBxBo7GX1N2egoqhjK1tVOkduEYzBNVOK2VvG6MYR
YtnNLiwyTCb2Uej2sRf8w1U8PfkqPzWDzSrTf42NPj4kk/iIUrjDLq61ZNDefMI4VpVz6ySRfxhS
69xm+HhlnWG2xcxQVsnOk3DN0gFZGIGF24G6+M72C/MUOybdETRbuMAfRcUpLvL6h2Unj3RgwF81
9U9rlDRD6yfCB3xqoVhgCgxRFcWNq6DUOB2sp7LndI0q7xl4uVN5T3FPVdFygxeKdkQWR80ruvtb
qhMIscrkIvLgZ1E0ZP3R8lduQr1vfBGtdwxiG16Qjv1GG9orK1dvVsWSyAz1m8p6m0rjyqahYfi0
WdzX/Ka3AQqEBl3jBsMmUCD5SPOIhmSuv9B2nOUEHAmBHm57ya/opfcC9FPMK80rvWfdzhXzaNug
tLuOyk4p8lVu9Q+GV707/h3oD5TE3oeEqLOS5BBgCYc9bBNpE6GBLcunwKei0kX6nXQrZN8obUE2
Ej3DahAFKFlNqTIR+oS3ZkQcbHboCCvBahe+Qo17S+rwR51ON5GVXFozuSH78IwDjFVrrp8saHCt
hK0KKmwrTfxPIlLPY4E7Ip/qh8mzvheaOJXIqCCuZcCdxXVp8B2lAoZKOylPBiwX4YtTqnFTpKg3
a4vrLppoLn9rrbAftbnopgl709BVXBex+uYkOGnztroLmFjzVej0Ie6Dtp8wCEXhbemY2Fby3ax6
zNKPwoAMHE5wlVwGLW98T6Ce6yGk7MalOu7hqx5xSDAjB8/pXcVOuZ3P83oIHmPCkKmq4tMIoviM
txNsWESFwwVsZgEUSiQXuDHKLoFGaRPCJ38AphgMpeAH5YBH4VFdpWNsYdoGhWXL8iU14I6L+r2Q
9iXRaoBtWfRDecM3N+o/xq79aU6ChIzyLfYpXFU62yoKkkun2Vhbu/zY+AC28d3tjaC7kJ62G53h
2miCkzDh0tMW/d6F0mPe0Wxx8KblqpIJeJDY/WYm+Smo619RyxA7Gtn3wURmbnj7VjGhn8z03ujQ
2HiNR7kHsLFeDGdDT299A4OiG4m3NgPwVbgQjtN5wFMrxvGy071VuOS2iPzgCY0OkF4z/HcPdum9
WUkQMe/1dlxwQVVemQa651S3mf93yFZGT71zwblYkXPlB8iX0dKTPlOQnRWUUbopY5RXblrfD0kB
tdAv58xIskySJ4WeagxDhv8V/etshXoGW9DgGyssDRwviX1iQrBtOnqxtaMOMV3AVdmZt1Pk3g6B
fmtWlVyPtTy0tWIRJCmce9TQzO4anemD2QzYcggC6yYT7Kv/Tt7KhVYr6O+uvhsH41mvvFcEn9da
Iri+6JxgHjUwAUSf3EoOXorfg2YeemrGKCjEB9zEe6weCNQAnKdTfB0VXKFq/9k0gpDodS9BKo+Z
UXft2wbRfNoaz6kbbYTn7Oqgp+cy5PvEzU8qeCQeDwBZNs9qbSjGImEAjIcrR4vPnaQVHluKuJNS
7a2Ra5Tvt2DEXoPBaA8dsFojjOixPmo69NrCRee3mIHmEIyBtkWQu0+WHT17AfKIwb2p2K5hRa2o
zH52pr4z6v66MF9ss/8ZR8FHOA3ffNd56yLxHNrMt33vyPr7zq7cX3Va3QeeRxU7xqUUVUDVmCFF
Pjg0w3knE/dgGOq6iW+VwXgZBuXOK/0eBdnOsLo9PQvK7nlWXHUD0KBYoEILy+qRTs2xTUAopAWL
Wl/HVTm52Y+8ZhE5RUpjxRe9Rs2tje2JsAiGeV+Lrts4vQDuxRA9Rj8TWmRd+Ogw7pli807nMz8q
O3YR29qfodGLeyn9CpFOWiqTkE3jzfJKTtcuqjjWFVpmdHvVQDbzOO0XF9YSTO2Ht1FcYz8o8F36
VfWx/F6mqLhWTR2uf0ulLuc/j44l2TiigSU8h1Yvz5GR0+0SbbbV9111XF7w5qJH3xvaCFQiI3jC
bJBQ8txyM3CmdU0h0RQA3cAqOggE3zW93zHy5EaL+ejQjykpRCDV+qHSN/4SOypsKI9tSktqTh0V
qXc7dHDxKHLOxZghTg8OLU9aTlgg3JF6PKaW9RKcvHzbYv5ejiPD9ZLC3c6Jtcu9CtksbUGHlG4/
h3JDOnawR6GM3J/0W98h+Yd5yXx3vim1sFin2q6ma8zgPaQTuTt8t0xq4Pt/u7u8Gxop1vAlqPnz
7pT1G1GIOYmWv6ekVKuAyJo2fZmUeVy23OdWimn0lE5G+2Pe1stWSVvGfImS6bftv/zGsieW930e
Dsvj5QauIzmAXbSvoVu0Q3dZNkXszrHMXxHTy5PLTaMGemrYI9fLplj+SbNv2D5tiNrbbCl3jE79
1mIy9iRAqOVD7MLtaXDb1jb3A7ADFSWQAhC8FW2LqZzWrTleuMD+LTI9T4RLPRwdQViTJquzBkJn
JTuBsbwgXXveB7/94T/vuhkAc8PEEbu883PvxSA7rooeD/LiNIR1VB67Riv3QlprdUHOF39uXPqm
fJnfzhoEywSzLxvvzy1o1biI452nTRJ8ZGFMm8SLvmtdrqNs53xYbshGPsIjQYz5jwOo1Pu7HPLn
dvlf+qCGHTzp20qfw9Nlzok+EBy0/PfLRyy/udz7t8/5XTWhS0KUsBwJfZJRSygD6j8cHKYS7t7G
mvZ1+MxvEPXEG2ymxRW5a8sRDBNm2I8EG03AiwuXslTgzWfav/27kH8PARRIXI1oDZe/vfzJ5b+d
kjO5ciVTw1KQQjWnfi+n5nIkLQ+/nitdezNfkbAzQv13KdJHbnbnhnPW+dfh93W2/naIft5d3jRR
Bt37cx1k3tjLU7KNnJ32jJx8+7lXi5owWtrKh68zfPl6y68szy0Pw/ko1MEWyDZlM7nxdnnNXg72
5R1fv//nIbg8Xvbacu/zd5bHn3f/eH15+Mdzn4dtVQsSDZaXypxZlAOnLawkzBmT1hieEZ1W/uf2
AdpH7pYpCQAxtwh1rjwH/+Kyx4lAdDfCJZWvvXcJpglK79oE9TPpULCG9L7wrP2Au9fpbRLsVXVf
5GiVFMgU36QjVaZ6s7c0HaWy1u01JHHH5ab0S0DQRkMKxfLYpbUOLF0PoRiVLkh+MzBWXtGjeRA1
ryzv/9d3C28mknjmQ5pV0yETj/CJo9Mw3wSoHomTXe6aohTga3m2M5tmHzf6brAUQk7fEeFpeSEM
GSiE121FzhU6n0/D5cafh42vh1/PKUuxiZeXP+8uL3nLYf/1/v/w+tcnx8ot93ZjJuraUc20/fr1
3z7u8647/zu/Pfv5p3974usf/PqUf/Xc119fXsVl/B1BBk53SzqbP178+v3PP2fO49IfHw/lNNxW
cfv0+XFfG+eP9/32r359TEsJ7IrWZL7++lOgSvdGpr9GRUaTbwl1/+2uiskXN/PR33cBIan/aL8Y
qqmOy83y3HJvac4sD6VCThnoJCZ0ccz8aW7B1Ca04OVmXJ6ErEfJUYXE1yzDSAQy9ThzU4+/PcZU
KFYUqpiELtf9YpnGzDeYkbnuLaxWH9retrSM+6Uz4+QD4307X8yQTLDglixqQBpwbZsSahrgyKjT
Mnfwhjo5qs+eTr1MIdBDwhBIvQ3rZTpCBYIYfbM0dMJ5PNI7mC9xgbZjCpii2EHC9gpNUjjmx+gW
quPycPSb7zm9gw3i7+poziftco+ZxG6Ab0WlMsYqrpOFHLK0wapdEM1GgGa4LupJHj29lsfqH/f+
eK5pdJdV6IBBY0YytMbwt5slk+DzuURH4pXT+J3sq+UNve3buwjl3LI/4evUx+WeMbMevp6LB5Nj
wAEuAH4ebnsjmf0CLK3wtPncXfbw8lg05nNQlsFmaa8t3beYzgiItnk3f3XjxopQLlbXM9+DeV09
3yz3lj39x3PWPH9k7fMOqZ1h5bMD93l/2dF9QU2t9dCAz7tz2cVfHTmxDEWfj5f55cTUq2jr/dKM
i/UyYpyb5zBjTkeEa3JLjFBc/+zjiiCSeQ9ihSO55muPLk9CtaE2y1y103S2wBQ1oJW5ymsJtCh7
3rdBbxUZi0Eeh0A6tnWePTlyrImxa8vhBM+9PYziNdD95ujP/IOvm3/1HBWYvRZLYxcZljyOWve3
m7agDCBdYNFfz0EWaY9JSHXZ1wNiAGfG8BS/WaFfHahBOptB9t8wZnAOLvsJiAy7aLnbcQkJTIBl
hpQc6197YtkxX3snagwWqe44knbNJfHrxp0vTl8PlzMTFE4JoAgUxnyCLTvoX+0qkG7FcUBotEe/
sV52SiX8rV3lYrecaZ+7aDnzvKTHUox4DHmaW3MOU1Ef3XGfBgU0/8RMmuM8Oz84GnJvZqE0E9Lq
PaCTsBnmbRcabPYMyjUInvnx510/dHtEL6yfl02oz9vxc3vP95aHht2zdoRitJwtxEt4G5l6EFkp
7C9njD8qwBXL3c9zqRTxQZTUzyqP1rSYYR8We39lzleGSDNMFHPkxUa6me5xb2zoX1JoXl6d5itF
gDED+kNFxAPHUm0Dxyjnm6+Hy73lOTIIaDwwgViOtGjeDNr8Gf+7FRGuEP9REXGJyo+ffznI7Efx
8U+KiM9f/LsZ0/irYeqmISzhC/NT9vB3M6bxVw8vpg7/F76j+5sZ0/wrv2EAQ/YMYevUwb70EHyc
7ejGDInm6f/3f/8JiSj/ePyXosvvGEVa+V//BwfnHz5MMKmepdvW7Af1aVkAsf4dQVw3Ydfkvl/u
NRf7Jafv9/GIywm5DrJfPSjvGjkDfiz0+H3RgkHylSCJKjk0vmFsu8y9obUX5nde3T965QR0xvnm
zWgbfMGeZOrpwE5I0x8I+c9uSW1cszHMnaO8PMgSJ1h8j9jqZkgwSTqD2vW01X1/BuKUnreD4XOB
O+kdjeoeC982h5C0nsoBTWQQ7sM8u8koNK9bJLIEDmQ5PVhk1FmnP3fT2W08gk5xnYCmBHkGupJQ
IGyTc6O5N5xfba2jcftephTBkMNxjogbv6BlWkNqKNrCAAWCvKxHvV2Yya9kVMMVPXziNTD/m8og
NR2Xke1+9Gg4Gz/H6i5J5RLS3vtWfjbDFuUvCRzasKub7nGxbFIKRuf5cwCaqdXNBgLUz9FBLok2
OIBcgTWAHp32gKA4uArM/pwG5QkPG9EJqOgAtt8POmiONjuXhb3vCP+F07K2ax39xniHXvpGi/UT
84BT6et3fqA/E9+8t4rxLqipuJlbCNDPjQbTN202UkI1Fdm5aSEvg24hBvsF4O8FTu2jGTnfujTc
YLcNiIUpPcLmSI5S6Zn87B+GM53Gga+ZFufB6C+RHhzM8OCnpO6AtscRe+aCfGcn4ymhgeVD+x38
+NgkGrLI5Ax/m6MiPlcGAGlMesDFWrtdxyhkzWzYOXhlaPnfDPSbSxf5CAxiVxvv9Emc2/FFz2gE
+Hb0y8o5DkKBVd+JDgGJrkFt74ci3IwJ5ULN1mlxeIRp8pdLGZDArMD9tOR2txYgpOxH6GTX4QCD
xrirImdftdExIYjLMMOj3qTneQ8bwfDcSZPCZ/pmp9kvJ4x+1a26zJux0qZnlAhn154eDZI4U/19
1KnpG4BRmSyNQAJRlK2zAncxERyhBbGzoK3XMIJPGDtYuTH6WuhPjeFOTWLfjfERa1lqODfl5NyY
EVuwUie8LPswHE9xlP3yQuqeOlXSWBFFZ6dnnJTP8zE51c4eddXKdmJMzerdq8wzrDqVqkeBOm6o
7G+RlR6nAXJ/lZ6bOvmx/I0RPaUarTtJQns4QGjrajgW0gNTWyi8xdkPV6cPbsuNzV6JCOFNEQTa
HH8tMXr4f+gmfXO65FdDPtlotVsMREd9zM6anR5pqp/zMd4HZUoq3PhMt3WVU21GenMXT+k5Hdpt
nXCsag2+k02fqB1Ei4uddY+Nlp/7+XLgvSkcqf7UXQbsiqG6mOySRmQ/ZP//uTuv5raRNQ3/IpxC
DrfMQaRpSpbluUHJso2cM379Pt30DD0a75za252qgRsgCZEIjS+84QsgpEM7zM9ONT+LMwg846ik
yQks96s4MOJ6BBdwdSJkVIr5uQFv2WsTJWmgRvwk3+hWo4V9lWPuLJ1To1TzBb33S6sPW9od+phR
sKrZX73y+D2J51DugRQ0WC/QJ9fejIiT6X6lej+HzAm+2UFbDWlORKcEcUvx3dKAuWzo26dIG+GL
6ds4zk9xxDSELi0Wa91qpt2MJhf0iAaxZCwzouhlwNtUi8YnXWs34mKC3rGpIuJjzNj07LnlSBm9
8zKiKSJEeJ5Vc98o3iN1gk1txTzeRfbSMU3PF6ceLxBqQHoJz8V1mY0AVqZnJ4a0nQPk9ovo1Q3w
wPKCjw/NaJ3NWn0La7j0fgDsAGc0Q7XPhjO+eZb/KbdQ/LVi9Gino0RGczErAYTWCZdl+4yMdalc
/KF4MIp+ZdORnvR2V82JCJLOptU/oXdzKU0UQcUQQ0ljPhpf7Tj5qBbxoa0N6ufpiaL4phi5PSYI
fzVH2iYwq/9ojPpD181Hr2yfcPTZzDBlYn88ztwI4n8wZJuC4AZkLw8NhGwD7VhZHQpS42Xk2qzN
7qnSucViEwJvOK9rx4IUk5yihttq1jo0LzCAJLN6EhO2OdainfrB48nWxvOzFmevbVV90v3nLhuf
DB8gaWSOb3r4vYm8fTDaZ3FLijlB9ZxzGHPuuImQZ+RxpUUwSwP3peuEk1TOk8bDTLWzdjwTYfyp
7dU2ueeZqOjCXcI2fm35G2nO7OZ1p3CkBzgApbPAhMQepC16A3V4Fn8r052zvONANNFjD5a+Yv7R
KspZy32sg5UQeQB81ewYBBfowE+zDr8gQIjlMCot+MfJ2FHfx+vaaj+7cfU6eW2/s2LtLQ5sATK0
aONCyzM62M76YB+ApgQPQG7TdTRNaIuN8M0cLEWC9lMazTi9Q/jLwgoDxi55QQ3p4hXJdJyK7Nhq
zR+GYpkLw3fbNeIjPPRQs8p5zrbKMrdGb4FgBcUg9eku8Cd9B6Rym9w2zdG0HbAk6xz7YwTRezPH
tnFAQxjPFjGSCyREfq4ijsHXpimYNST4ROsjufQBDe/P6J6Nq95oH5wOXUPVQ2Q1VVIfheAwMpZe
PWsHuRimSoNcZ+JqCNxQAwIyT51/8OGLjkX6GcGVZh20Pu5/Xhnssz5ZdmlfbWhhPWuOBtE/GyAm
z0whnbqrWnujucp6hvzfzwmGl7iId8hVaAOQihe3+WHD2U8AyouSbAzKckTXv1rhmbWeWv1BKQFr
Z6i6I/6gNMdyKtrbotPH9siXm3ez05ydsB43BEXoeuJKEE7RJlXCS16YBSmM+eyisQOR08LLgKfA
ugrd1zrXkDbteugdefcH2OllTmqAgqkHyhEmcmejx1Wk5jOwWWRmyyFHIdhOmG4QeGstOtU5F/Yc
62+pgrZ/bp1RKYaqjc1bUru7opxeuhI4wcxtjlLXUecWyKfumnnzNYDsxs22noQzlGm5X1JE8T6g
3QO2CSIMbQWmP7SB6TMkzouj2GcqMk96PT0h4AmKD110H2NlK3qNzJ0y1EfTTm5py9/i5l/jZO2f
YTKKKJ5rmy7lHAtKyt/D5Aj6UBcPCZ1VeFpVsh+09Ilq+ZPvjvgOL2ckfCriqNGp1r8ArC83RZS/
/eV/SpgLcxBd+AsgvOLa74RSYC10cMydHLaldpkMRKKm1N6jG5AxvxDoRDGcMXowimefRaj0X/78
e50WRATQj3EdvgH6mgjA/P2HD44QGfXLYqe3BPHMNSinbpSq3HrqNdGGq21Erw0SI4gtWwBpTGY1
Atswnrb/5Yv8w8tAfBFaLzZBmyf+/fsXwfXPo5iDp7k4+ajLXS0ik1Q5uo76YSoJDNL26jgAKyp8
DbR6nafdNZ/oaWg8fVICVmQ2otxcl87nf/9mIkf7m5SNPEQeuqWOo6FEYr4zgCjp/c/xBOkGbzih
v3U0kPhVGkTnxkHgbCx7jXPbV3l5lw3xeTq9EYk9Bc2lsOJX1RvfjJAJQIaHrjVfgi1UFHSy5ueW
R5cRT0t7IgwhtkMleutU41aEILY3bBM8WUNuABGlqy13SjpeszDGdF69zAZtf87FELhU9LFKDPtr
DD1HM1+g2W0qHn6+223zbtrWLmiuadilLf1phG80eCFh729yu96o2NhVRg3PPXhWguktmdXP9mie
vQlAiVFfXK27+mX2o/I6dh+/1mg48QwDwOmg2sdVAzwXewAEVk5IckPfGfqnsEao7N/Pwu8uDzhT
uqXZmB3p+rvrVE8jLytg/e9CvdmYhXrpvPSAloWMrMdnra33//4HNeN35x3ygMjaXYgO740/vEFz
yU25MwMbAa80fqQZbcfGc1ygDc6Db+OayesEn3MxKwiodP0T6S5VGFxTiOvT3tprM2p7OcbCpznr
r57XLaETfzAccTGoBKTY/l3weCOR0D+gWhy1rhBvmDiIPDqG/GFmPuwIxcR+BxecN7qdPZw0AlCR
FaRcCV6YHTR9PGLOhxvF/NyTVWVWvfZimDEZ2EZtqXTDlvx+a8bpKY/6TdR8daEDLzS0dD3bKVej
hoKlU+6iCdzBOCA/HmuWsjLxikXxO9DLdVenHVeRf0IElR6Mn7xpbYcKXY8jdrnOuuBDnozPcPyf
oqhb9qRgRODGi05Bk4RonVrGl5p0tEijVxG0tuWwja30nE3N57qb3sC3PJl5RMoeXqt6j2io1QX7
nmMcWAiqq9kpdM0XvbB2Q3/IzAkwZfwD+OtOx2PchXo8lekrdG48FFatcRlLYxdO1m5i1u5b98Xu
tYtI94hYjtNa4XbF3UbmSYW907uZaTc8VPnHUeehxe8ARnz27OA8AN/UHLCKGibjrvrmu+bZ0SgT
/PuV5v1mfgFiCItUdR14M+8u7dlRispUjBypN20pUjoU7V+0Z1Dhn8VPzu1yl/+X2fZ3s76lEnK6
LuK/lmAF/VoVqhH1cFJzYrJNSMgaEtPivz9Sf3PLorytm9j04Myiu+/+SBRWSZuqao7Icp8D/YIw
qafzU436YRV4SDrUi4+JWl1nhKwn6viIvx6bENlGouzam6Ef2GssfdeehRqvTjlC0c8JaQ9g6ReH
iRCY3CEO+Qwql6DJvlKyJW7qk5NLRGdSKBUTcZKNz12gP/cxU3VdJ4hszetyyk4NlIjR6a4G57/z
k1fdm45t2x4xeQMPhheeMT+HnnlOSnM3GoTkTX6ynOs8jDuLREd8SYs4hHbueTLsJ/CrXDLr3i0/
lVQYXJi60XhJEN/yhu5Jc9DSzMaja8cnNM9OISp+SjMdRdoEaOWkzs4qseoHLo/jHHxAbosCO/UC
vSZLorq3GNE6RwSwAvGXrzFdpEygYw7F40KZyEkihJ1HUAmo29PcPbgpHTrqCuLPqTUTTR9bL7nd
PWVNvU4q50XN1aVISrwxpdcSrH2EIsQMbpKv/fvFjXTcPy9vLjHPBI/mAKGz3lUgc1DqYzFlOT1D
Hp95BoCripFAb8mbase0F0qCkEaqtEst5BwpY7QdmnIPZupR95bpypz7c02ah0PdsTPtc2e6h6Z9
tgoMGMjQRerW95cmG6+hEjwAMkVxIf7igU8taeZAoD3HkAcnN3mF8onmpc4hHfJub0b+pqDwl9Nl
73TmvIoSQM+dTzQqggrUXa60MM9iVq3m/q3wUSVTm2PkD28OMz/WJ6+OUZzMkr80uQfFRCPbgXFL
cYHqna+g0OX2V63rEN4aN1nxh0hSnSQ+1OgpWHO7gch5bIxum1lEO9Rf7HJ8rsDDkuCNgwmDatiK
aAzn7lVAMrcIrHMOBwiqo1k3Vzg7b1M3bkUQZDWiZGG8eDFcHchEto/EeTE82xa/GIrACQYRyuKH
unW/JpZyJXZvV/9+on8zixG4if80oL269u40g4l2UuSt893g5qsGwBxYO+qaw7AVF7nRjhdMk/wy
+C/XF1SMf15fLuEzT2hN091/TJ+VaUyGbsIKBxbynNUpXqYpj0foE916UDkZaXZCOHol6mdJ3K98
w4RZUzMJUHihwqlzo9BaXwhMZQ7HSgTZCWXNWkXch1hMs7/aFFLMAm0n4iWXQqkzXkR1I0/cl95r
NqItLKaMAaCjomyb3t62GAEM5EOpRxSWTW+Bj8CQbqxMinuYdaLyn56sTH0W827MRRdDOAhyYeFn
rQHqNHF2mrxuVSfDNSDoIZ4oqvlNFw+jnLMZmw/2AJ2hTU65QT4ez9cxnY6Zw7wh7uHASF7FbzZm
9XnW1Od4Vk9Vx3lJvipOeppM0j4+m0Ro7Dn1WreZfev0IAIdZ1SPLZc9gloDPKuuSs9tvXIt/4V6
IHds776ICkUgKMRhyOPWBIyZ/RDlEJSRPuRE5t+Kytv22XjSWsHG/lGn8Qau+sk2iTrQ7HgDToVU
ligRLAE9K8gXzS13pQjrZit/nVV6CsP0IQh9kMvQuhdhhbphCpabdDfGCGKi/R266qlExn+KnXM3
Jq/Ywp1F1VqjXieqTfTpNspkrkURjtzrTfxozECe9ES7VEp0QGZhU8fdVTzhI+6NobfOwCUvYr3U
pyPE+4hyUd1Fp5xycj/ap7BJFvTjRzqGCAz6ICDb1NyJ2VdU1gryRbPtP2jDWiaxU/fkTsObVsSP
M8UZrVMflYOYdTuK5Kofn+AtbNHAe4XUc9LyjmQzfDVNvhXKy7gLwGLspyVuQ6i9BUfLsl5EpQ0X
pU3N3YsL3wuP8GOc8vgguizDx7iyH0TApKXTs5maL3EQrgtfX2vJ/NaHPOqIJvocaGEfH0KPOqJX
b1AuX6KCFbnBRtTa2jalvIhCQ7Ejuj2U5XSUFzxNDxFGRjyGx4HjyexlUhWAJrYW2XhaOmcvRQcM
sLeeDXvx8MnNlgzSwu4F3GfwpgopbXHBieprzEO1HMkdEME4wNCgBUF5oXH6Z3S0Yc/NPEnxJkrR
/Ogrqs5Mx6JOOJf+93+ftfB4/N304YD0VyE1m8Z7M9J0MuJKN/EXb5wJ+DsHch5QIvpEnYuCRwcU
RCSjbpc9UMakRzOAeMlXovYsLqwG5Y6F25IDtB4l4mJIr2liyWlb7sDRvyKE+dbX0Q+8Xt5iFwip
NZ55eD8i8bBSbZzXQJTWD9SDoOmDxcbHTIXmMkaKDlqAZw6Gc+ZaTVs8grppZ1QlhnFdd8kckvRA
RyzbKgmZ3fmUF9GLJqpI9sxtMtpZvdH06rWskcAPYigWiGg91QW10LagtqlioLg45wJzZkP+HRFW
HOKQSnj3GLfTs1eRIvY/1NoolwU3uJhfwtnYF5jNg9BdilndNtvjWmdyEnPOY4DaOrjnBQoNryoY
Sbcfng11vI4xHOIScK926It6LZ7hKThd32g2hY0wxkCoJ567XXryuCLF/dc43qNmPPb0NdJYvYi9
iTAp0EVqHB2SD0rtrAt6AuKqQJTuLHaC/cKqprwsKgMK7YREHw8i0zARtdISe2cV0xvyjOuOun02
4Z/jaZtdXRIFFd1VhbToqCttGiD60ItH4R0xmR9p2z0Z9ngRN3Tr/Bn6/39VLjY0KlS/3GD/cEF+
FIT+3wgI/PzgXUCAbrSGKYsn9QNEZv2zXa6p5n/IS1wDozvT0W3rFwEB6z+ike5SpoOPIeSL7w1z
/T8IxVO5Q5ZAkw7K/5emOXOCSLl+US9WPVWzKIhpFBvQQ6bow+u/GPcis5e3vl8pxxgALGpDqF3n
GKwsO56US4wD9g3PJsjczQsPRjCbk3+Ix+ZlzpRLOvnOMq7UaRkP6G7hdbvRe1hsiOIBxEnxO3GD
4RJ0K5zjZ6TdQXEIdZlZpfwJrH2lkLlsCiRiQi12t6MHYbHDoqUssmtjdy/GjCYwvgyLusvP4Zhj
M+ZeoHsWzBqztTdquOuEK0u8LL+otfNI6/9TPM/ngU6GW8LdSc1u02XT0cyng+uPosn7YCUaWX3o
nHCUMvAPTa5FCygohr0/QyNAA7dSmyu2k1BlhHNU2YXmsrWKZR2n61QfrQcQ6iVSs4K7T7ah5D8A
qmxVE5OaYpOXPYz17tKNNHT0tCGxd+uVX/wYQt4cpVGJkI75qYPyNXTJs+IExiI3+M2Wj67Q0Hyc
C/wjMR1ACyTQ32bNpFZOJJFU+rVKmWds6xE1ExoV6H8t4s5bubXyR0uShhbda7vqe2zCminGW6iu
l/jFCzQ44HXBvVWZgNRh1c4g2Kyuj9Fcgnod2CfFcaDRjs9q3KNcQnddIYCxMn5uwlFoFOq0Wt5f
ylSBy6T7OVzDcJeoezsur20+7qBYuUutSx5m7LmW7gCBX9Gj12rC60KZUI+Z3eRbkV6SAOJh0D2a
Hfwr9rFJRAcJvCP0VF2FLF7CLxHKxChMn5G+y5aRNX6ts+RBCWmwVGkabaixp9G1tN9UYpQBvvKh
5SBMZTFekTzA5aRP1t5XF+sgpazVZdmhuDzOF7pFS92HjjVE/d7CjWLhjpWz18yEmlESr2sN4EOY
hp86Y3B3Yd2eklIvjyVVn8Klvxqm3U6brWTTO4S7VtNsGk4mOLmESznWPmeYX69sg8do4CbIkFbx
RsNrzBw/NuBFd4CZzwgWl/RnfXsZ9vlL5pYvSZhMi1x9Np3kc5nAXkx6s1/oDrSjPH+benpvhOwZ
lMrEBTtowmTTbKdD22FTtsVjMdjXOXP3RWgCSSyHQ42hQWOjwWkE/sW2mrOenx1amiusAq6zA12s
KnbWDAAU9euOIusMtj05tqNopbcGLfi/Fo0dmasi5ydmbuAJ1EvODT1ML57bgCvQ1rS9vncJ6Vfi
gi6Z0UMGLIYnFN6Q2JPa6zYI0BgyvyDh3RM8Cz1ZJ8xXJWQiiAwf07YHCqCiXRupxreqRx0in/qV
VwN/sNp8U5O1H4xInw8U2ubb6L5NIURGyCcVgEW56EwQqHLUiJGYjNej6b78fDEGw1fRYMCIxryP
lbm0VhmQoZ+v/bK7LBE5nUp3iGzrMA4tuj8AUOVago47juJRPKGiLsA6o492VZUhPpBbiCaZDYZe
bhe9Oao9Mn0QJuzQJ9noE47ZWR4uQU/TrYoLuL34+rSHUiDRA9ShbqPBKC/ThK3nfZN8R1zr5whZ
xM39/ZH4kHzbxLNkhUoYMmEFcGLdjUps6+ZtNiP/UmPKCJRObFPFQr5FLvLAt/aBur1vub8LBDGf
ioSSEc2c2ydve4LPyytyV30UXwOvJ1WsubqtvnhsOsvfJHlkPg2ZglDlthyA2cAod1LUhLvANb4M
8GHnTlt4VeRuKzjRF63xK0TQRhPf4n7bVW18RE3hCWxRfeogw+xsLT/bAobatUgL12UOt7lZIhez
wIxsfh3pB0ToFOg4qi9KoRIChdoaq/g8Z775ME79UxYpxTrv4fT6zqyskNhwD7WjV9RVi0+Ni2it
Y6g0JcsOr9jSWadRvG7D9tjNLyPKkAsXC9iDP7/UqJJ2lvJlNlykcZV63o5j3J6LpNknulocyrl5
rRrN2Slkq7tsKr6aI1ju1kKrMmx6GM8e1FnbSXZtRHm2VJCjUtzgSzV13/Owa662QKrpPVVbBCUd
lAWf5ryLDnORU7sbkUwd24KuRbJGTeKaxaGPKIRNih/a8bqBl9+34bxNAtTtEo8HbqN1q/BbV441
MJyPNVfXZqBTuShgXh7QHY1XU95VSK618Dxx0Vwykyx6IcpjCnkeG50eU9xnsQB5g+9FxUeuu6jv
CYEfauho/dxJLnPkf+h7Z9hIOs2NkNS2DRm8a6IkXfakTaZE1TpOr+3T+GCPUEeXiQC3z11kr2ie
g/oWSGm58AU+PpbY3Pv6VKKPW9LuCcdCn5f6COBeLqgcuSA9uULrgy1wxiMwUFvgQdEGB4OcAB6t
/xrJbfdVR8BLBc6Uan95MAQydZIw1AlAaiSQqZrAqEYCrSpfNQWCNdLpy2dScclG7qXMp2iPnxYQ
Z7GwNMOdARAwpKBTHlzD+mzbvbueBHnAIirQJZZWQGtnsUDKnhPz1yqFwmzpC0RuJnG6o8Dp3oah
QO/KdWUA0RsD7TUlyNcG7itAylyRHIZUgoFTgQseAAi3AilcCMywJ9DD8rzOEvUteWWWwBlXAnAs
znoIBJkjXO7u1Cd5qiX16R3FDvOm79akFus730oSqeSFIEf3xVx1FBRKDDLkeZf0LbmQZEK5rcwc
ohes3YJNZlef5Lk3JVpbDrUbT0JpXvwcsojjqOVejb42AShvX+C9E4H8lkd0FodMLlqBEO8EVvy+
TR7vAJfrrQW4XHrw3ReKwKXfV+VIbpvtL1UBdt1thxo5IXFM5eUmR4nw60sg3i7l9XZf3K/B+4VI
c2KvCuB8LzH0AYagEAVR7hPTnVykgkZhSfy9XB8EKD8FnT8ImP7t3N3uUYnjl0MwtExtybS6n7j3
dLT7OTQ6DEYGp9vJE9RLMsntzr2Nrbh8c2LAIfLE3E+RPGPvtjko9i4roIJo0XMLy7tXmiHa8tzJ
dfmKroQ+eA31GX7NnzevpFTI9SbGSxefKyfbE/bhpiT4N/KWkbdSKEgacnTfpgV4LDe6uR2Dogbs
SVbc5eiPNACXBA/EBG1/kK/d3iC2FQE44N7qnBU05uYAxKg5OH+N3m1TBG2Y0pC5MF13Fs/GNto4
gq4CsA+zFRgsupw4BPFBjujza+sZxos8hZqYUO5nFFsWHqNyHUkNe4cDxELegvKWLCS/Jgg0YhcL
1k0n6De1ZOLIO3A+e6IWK8eGoO3QuIfeLbgftiD1aILeI0+xLTk/8o0lPKA8plgiT3Qu+XnybpWL
G1uyrqhEJkgnLX/LEPYkYxhYJU3TFJuGKR/hjtzOsPC8LMVZR82FjVnfKtukjTdYOv88w5ZQopOr
ciQXct6W23wUyv288nb36TLFio+DJGbO25D9f8m9IIyXSWNu7hwxxN6KbHcjdt0IYrfX4ErOa0no
GjXio92d2yVZbPdV6kvOBANK+dqXZRh+9VuMrQPxk3qNnyRH98XvtuWKQoh5fw9dMI7C73Yxkqus
QYD/kLtJ5ef8AP9uy4i2v3zsd599ty0JUauYEUZYROK7yldhUrwiGTyg8MWmYsT9sIFcrdXtN20Q
j6OcYtnBDHgAyUXf8HS6bxticbPhQrFRa93ZjkN6xLsj2xrQL1CcFR8Lpoih/Ij88O92I1/45TPe
5KwtNOZy8ePD2vishdBG5Ltuu7u9ty/Boi1cjoZm9MlWvi4XtvjDt1d7qFtqxoWimKWQIxq4vkrc
xtA8DKH8N3Y54S5d5PWu15L2YEMIOEQhgDD4JFtJJ5GcsxvHpDRiuEvUCQEVP77jlAQhHOFF4Gcv
tUrPC/1oKFJh6yOFNjxIvpZf6hmtjMjPHyZhj8Ikk9/IPXeGD6BUGFtyPfYQkh3DOFpJAs9tIadt
OSxbg0sI+4uP9Bjpshjdt8ws6VqIqUOS6CTvSq7eGFlx/sl1oAFMJHgrU8w8vRrkHDb/xo+RmyQ1
Ri6CWLPpV6Tb1rPGcidpQ5IgE4lHI7g/VPgFDUsygxQeDKR64hmoxilowDGHTA5TD/jlX/wrOWra
LDzgBDOLCdSCMGnRUKG7AwdPku7kSLP6lYnuLSqLTL2jeKsc1baJ156PeIOYuCWjKJFcO0nAk+uD
mVJUAu9htjiD7iIRTgFlKQ+ZbpnrIPBf2n4e5qVkb81iurmNVCuAXITInTGjFC2iIQB49UGOKn7Y
Jp67U1whirDWT754zsofLhcIrnar3KdlWoqgIsN1gqxHBGYFuTxUjFCZFy4Suau4IY0bQmyxUBDd
zumACJ0lbr1JCS4VwjobeeGg/pcfrDknAZdDv4VevzARivSCeT8L0rdKPQspfDGULDGE6qZt3sU3
nt4gqGGSEcY54rkgh3Kj2odIE9e4D0mG3n2R4cC0nRuHtgo/Ti4sEVi0QR4sWwwnKVIgVDMqyke5
N8n8k6P7QrLOQLx+RrvExYSFHf3C70TBiwNvQo8BeEOP2iQZO6K63u1ClOYkA0suKhEjhfhFGnE6
7tREEWRKEaErhUFy0GJEJk6NvNpcL0OjRa5buckwbI2Ok2u86r2OYn8wEQyIqE4uIImACMry4AfF
vmoNPgPaqAU+YM6raF+V+XjwMJ08qAAZSPb/Ws+w+tslOL369B4PcYzEU+H2IR4iVRhhfii2RlHE
l7PytzzHoRLBvP5A46w/yNV/bIvrpeIhfJ8ND72eFx+qPhvOnV+bi4bWVKpSKOqpxYNL28wYhi1b
W3lEODQ+RKqPcYBuIxbiFfnWyTN/TatRYG/naF2r7nzRsuuk5kgheCWmHtVj2cwu2njF04zdxK6J
UBBqcf3StSl8GKpwWRczyLFOKx7SAF8h90S4HUNmUY3jqIGIimEAwJFaD/RR1pFmLlPXuHhUc5/d
yEz2SV/SQ+2dK5bJogoDzKlXncOQUKgcMTLb1T6+Rj6ciKpxQO4O/UOPX8luwBRCKXBtigJ1XM22
cuocIO9TE1c72wmDJe0Klf5OY+zNJj3nvob4qdfkW3PiirYru9u3XbdDCz9bBpVFnxL/iTjqFErB
0+fB8HBLdoZpCWIVT2sF808detmeTtsHKlvYFMRGdZSjLqm+N7gsbayqAfQdyiA3M/AKHmkSUedc
zqU2LasOPlhugaOBSW0tFd83lygVROc0zSh8ko0jkbWcU1qqdOaLXZyGAWYQ9XnunQ9MZ8MTVtgu
7AA4WxDj0FHN6cQHaLd+SKZ5Geq1KIMEmBTEKoJ3zriZ8Oh+0F2BSyk7nNNMHcdpIRWuuO7JgFiz
cSrk5kJqM1KizC0/WqXylHpGu3WdaK21FFJxHHyzouJoePqwptSKG9/cLEwskxH9Q3UMdVGk3/tv
KKHlxYSUwTyUq8o3nqycbrVfRvHOtKZPo6qH6yoGCDR2rnUoQ6Sk4677owDFjDI5DKCayvoUq1/t
hiJu3n8rAx+hyFmlwu/t5hEBGMPuTohp0bUzBC/LUKkEp/G1soVJaCVQHY1RUhwbVSwGeVgOebqa
0eBED7OpNi5PCnQgkVdqkbABRIBDcxEsx2qytpaCH66iCwk9nBIKdTI2MLdnNK7RAbMJ/TcGmPR9
OevTMhuR0Bqibz1MNqB4BiHsw6zE31XUliClUONUNeFljQRn42TFyTCUmFITf7i0ABumkxaeEZhF
BjxyMEMxcIhoO5oZkVt9by0Rbwqtw4QEc4FG+apLkLet9YCneau2VCCybWS07S7Ita1ved7KKLAk
8CNtbVSNt8IXGVWtxv3gq9nRA24OcqfdqWmZ7ZOk+lqONEsKzfiJVPl/23QzUab/t6bbp/Y1/JWb
atw+8LPZpqkIb1sqNFCUsyzdEKaffzbbNNFsA/Zt0XbzkKOlzfWnWjfsVI2pFTy6Rw+Mvt9fzTbD
EULeqiHaYpbj/h8ZquAb3wF4VNcE+c00odJ/1z04tH9vtmGnGYXF5E4nW1NAzCQB0aWMY34ZUuKH
Mt+L8tBt+P4N2BkS8Dkdzr/JjEGWA0kotOCAU0jeog5HeXHwnvvCQiu+MLlZqgjklHIJAeOinuY+
YPuHmqFvouWgzT+En+Aln2bkiqcp2jZjEm+KWrHxnuHyt8eAUiQoym3sBGeMQTsinfgLsc8LXTsH
rbAh2pUmczdC01s96yqIc56JRQFS2GllJ5TYE3XRRIM1Q0gRFbDM49Eoh5i9ufOjHJoZ4lFHF0bs
qvfbZhESwP38gIz2bofil93IT/1ylO4xIUiDbdTM2raLIW3c5Au0pLL7Fxk8+92Qbky0AWUgJDfJ
hQxs7jH2u23m0JKty4234EcO36si3HUu5Mtycf8zucz45fo/hv/+1+WO5FvkiLzO2k9RPSKbTawr
S/Fy1ItVObq/0CTUV+6rchRYIm+Sw/tH7ruRH5Gr9DbDpRrxBP/dmzXLnsm5xB/9ZY+3rfLjFoI2
P1sF+GX1cxXevuy773T/e3Jf7/6UXA3FRaFQKwXY9efvYdZEk0Kuh76r4/3S++ATJ+qGuVxGUktB
9nzkULZ47IzSUVAXW7np9sZcFDvvb7ntQ7779qa/Ok1y9ZeXEyneJvtPt6H80LvdydX//WW5T+SC
uIfkEAoWInReVACdT3PavCKlJJb4+Q0rmU16mLevaiGXdlsvhKiEfJN8u1wlG4sPw1VulRvue5oR
URWNVvacioUc3T+Zy5rR/TOugoBZl+novKL0b5RU0tAJp/JJYPLnsPOxLcxEZUG+PuYZnr1gkRaD
QjPQ0hK0nzuHxreCA2pifsSkD9qAYLPB3WgOedQ8OFOvbJxWmXYgipelTJVcITZ0G2oygeJooiol
MnFLDuXWsHWOJiAwTGBIsuRCflC+7776yy7lRvmyfOP9c3Kbr8P7KOI83FTBTPe1z4qv/VSFcFzr
49wVBtl4ai5si56Jn7Z/3Gr7YnozGlG/KOTUDiwEeZsMCmqBHcUS64RB0MfHg0kfeJfP6iqZqvNs
Vk9SDO+mRSdrcbb1UGfNtJd6ZFIHS47uC7ktt41yRQOEPrs4HjexwKyKmdipr5gxTU+QUDYN7QoH
vZAcyBeJUGpr1SaatacoG5HKcYNGRajFf4IY9LFBuHpZgro7tBEGK0jeRyu5mtXVwmz5FXrfxTiO
JTNp9ED5FD+DgtZ1jCGRyHllAdCpgUUGHmx4IcGodc+W0b8abqcJN6zqCDEPd6kG9RsPe5VVphr+
ZoRB4qfu0qZluquEwI8sv1qidiNHDaZIO0envS3rqFGNfJHdUIEUVXBZYG1KFzEXObxvjHr1gwGS
8aZXdxfQk6P7op4UjbahCYaPG0kuElGVd3Jt7zkp9vWhraoHJfhQqZQ14TaWKwULOxLRDOKJHTQN
/kTA/+ruons9aEdxIRp/vxrv26q0xkqgNzF5cNSjgs7cFtANykYT3R+r9gBR3tflqNIBlSygfE47
F6cuBE3GQ4L0OmcYfscClfx4Hcn1EHDqYayQ96WMIjjuTmuuG58uHwkkxkbuoBAMz+Z4uA3pFED3
0vfhPON1C900qKGGBqVqLwLQGG6Ye3hvaDQUxaICTg6R9GB3MS7KdQNCHcukVeTmwOFk+WpE5XPl
gEjFZHBc0xwrxwV+e32006aPTbyZHpEzNMJ98zj+4ZK4+AsXIZl8CcV8p/wowm1grKoMbM6CSzH5
FlHUuET9tgxeuox9rWp1N3Uv6zejPFf06ZudHq7UcN2P+nLt9NGaRgXqBlCEdrm7jOZzoF60aV2Z
3zr/FWszdk2ebmA/nK/TcdU+D+GqpucXvmbGQxche3lwx2Pn7tJgA2Qh9lZ28RJO+2z+ruvrGNp4
GR6iAU72vreXqkILa4FXQe/2m8H8ZJvkVXvDOPbBZ+e7Xe4n6xMOj/iL1Nqujk+F/Rwa2yrFBXSN
SLRAJ+H4Hp5qdV+qO8BCuEUV/dIMt5gCzR0QBGOLaa6jK4uGCcfka0UnrVp2Hm1j3CCWyo+xbBaO
Du2ke6nHFUKO7NEvP1DIyPJNiL5d9zC51/x/uDuP5Ui5tFvfy5nzB94MzgRI75SyJU0IqQzee67+
f0DdnVXqr7+OOMMTFUFBJpkiMZvNu9d6VrLp25dUqBHJ3xXND73bUA07GLFb8kTTbfBd4c4zSFVJ
dqA2HNPcon1ooBrF98asnHA88ex3e93c1oxImlvlvfcJZcg3Yrsv4p0cH1P0TqWTi+eAUMo5PWWV
KI+h8kzdLL0b/c0o00fdzNy+X3LiiN+qZ1PYD6S0/op0RCWb9iKd0toVkq2nrcCBE62Wz7ldTvcc
YR5f9ZdZzPLUnEJXMXEqE3MKHIA8NhBSu0HZFMEujWyt+tmQtpgc/PxkxsRaQ5onuuxoyh/RRJea
ZpJM4ekoWtdcIM1zY1abYEIMcBe3hyiEosR1gQ2FON4o/pX7z2p98jmPDqCZ2d8kMIr+hmSSBDvH
L1RmPC3ShgmcpkOwL6DSKyui6VSCiIuDhpYUH/APHPrk35aQjJu99CuvrqA0Cp6cxXmHsZ8EKnde
s+fslA3Y/LtIgCfpKKWjdzZf1rzlAA4HWBmAENaEvM7SWvjfAEjaFVxmHBSGeRCbrTS44rG4J1BG
Uh9xDU7iVgVjuksZ2azcAfpIfkimVV/RdTgaPequyi0gZFA5wIE32qvhbXgCTA7c2sLKdm3kHXVN
u+uOWrMeo/Ww4WdipofluG1JuoX7QI3kZ/RGpIgOIrkHTimi5rrv06NBzMmjzDCR8Cpmp9C4gNdA
uDZt9G4v6fTAnfTVUvY1l4K/SSGXYO0Xw/tpIH6FzFuu2ipiSLcggtqV1DVARMZnEqIJ+4MMz4Gh
IskGx8I8VRz0XW1Lif0YVR9Niv4BZpz02JqXhliWaEvsyoT29wfRLtaT2TjaSjkjZGYgmFjx3KLW
t2c0slDX/Wvc27AzI6SI2bpINzwW5d+EwUYy0aLfggxeunxLTYB74BBazj4/czIbJ+usHNJNtsXk
LczeF0rDNhAGu2aHKc5goJ93QwHFFVaGJx6cII4Wh/abpsBO2OKJb7btvfzDU1ZxtWXTUN4VsJAT
81wVG7bJqzdmepQxGyq25fhPxQtwZTXcKNYhQb9PlR6HzwPR2MRB4761JUqQ/VEX18FHG54ny23b
nfBO0g7xISLF000dnjvbqojrQcLwlL2kJ8qzF2jvq2a6D4i2Q8BYvinKhXSTNqfcwliqtBIjtyNG
OznBjRbUE9Rzv7TT4okM99JErnKwkmsX2EPspFdqqBJaehG9DkbvbXNnvSBQsr7nz8YBL8GwhSj/
QLhLARb0Oh1iFXDFanixyNcbN2Lm9jEeM+LdsKS70TdR2evTKsxku7O2NcgGuOOgtQM3nsihsUuu
viNVMo1sm+lRnfbjeMXDEdfvlnhsKm4MYHAxMHOQwYrbBBH7FaGqGDEeHtvgcZwAWmp20zhhtG+T
laFTdn/wo1/9+NqpdMzriZjHlxT1W9cARLp0AcnHLIhrBVhagvPnXgTMU8JeO+rDtqNlCfeF6Ibl
e18cJeFQYwWkes6t0LTL0ib2mXARsuzRDMLqn5iX7O6H+c5WXoJvoXrg2+MDDzQBgXfkScPtftSd
ctPf5zPZx52ISI9sQKgZz9muUq6oZDUf5BXkm6Da4Hd9FEtbd/S97Ah2tDYcLvXvGpXGl2J09bt4
Ve3UqxKvpzXau8N4h4ZIefPwmDnQwY0VZ5qxintH/FHQHDz7j1HoiA8z3mrFlksOF0PwMlgutWer
tv0n9c78AbLu5J9+Vi+wILVzhKgUrRZIfHwvnLEsUOp1Glu7r13A0FsCVmzM2Q5JTGvt/rv9E/Pt
93qtuzvyBuQ75Zxt5buRRoEOwJNK7oVvZy/Ri0jdlyrii3bfeURH2KnqDsXKI5PC5v8AU1Rv9/m6
7nYIXuONQp7knWesOhmox9qMNg0JkOSSpDaBAT6ByJCWbQp6TbcGobQjkDBFqdU4+Vu9KS7hCpKs
KG58NME2KNfMw0NSrcdVuCdeycHqImtOpa677IxM0XBSyf0goQctcSSviGCWXnZq6/ZvhFYqRyKX
gKTY9Vn4juyB1BsYn+9ANWFT5Vdtm17FJ38fn6yIW4KdgvqPzlQy86d8A4id+uLVfBV4MqTFfUnj
FSFl04fBVmMusolrCPJd7vCkRcY7U14L7cgNr/h4cK+g8NVecBJxnvGC+CQ9krTWPcjP9Tlzs3V3
px0H4C138UF3FJeTfU25XGWnOdpROdbn7q7aeZs3QkWn43Qszwo5H46/FVi0gtWJy5tsgZiwqyNR
u9UjHCCyNtZwsBEIPLAG0Q42TzpHbR28Njut44ePK2I89m/1+3BMz2SJ5zYacDc7yvvsGMj2tCY1
14GPuUpcYr9tskFPKOdsVnHzU7K21rIT3TU74o+Lx/hcPArfwvvBbd+jR8uOHsnt+FU+96tip9mF
CyS3efVfdDI+XetRgSFj0AS4TFOssq605q7xQkvGqcMeJns1YYzC4YylqEwb3t9N99VxTlnZxWdh
q7nGUXssXMP1nGxj3WUOOpBXklmExg1OOjj819aRHXK1HFooCGGQ618FZYsenpvLK8Fqzsbf0CnZ
JQdOh+fosTn2v+IzIQ3H8h0ABn5PjKu/vqXn8H5ceb+C1+xHuhXZE7Qx2kE7tCcLzD4ErofsgeK7
7KzbN/EpvJLqqtO2kJBFHrb9KP7EviM44uCMT/jMBvvR+mjfGpkjGx/KK3qJd/Wpeh3PNIQ0kOp7
9Rp9V53+HPnu8BAf4oP8RNrSXXlVn+KV6LBTN/KJqYN4nz/wQV4Vrc8aKaZLrVA7GlvdQSb4bT7p
tsIL6c00b5hfaeHKN5XZU2jj0WVL0qu0zS7cEvflT87V/All8A53zLp+wtNHG9O85MRPnLg7xT+X
8755iS5BQGqbPXAVucMh5XgRZo3HR98rpMGgThfRj5BEYYc/G8DsL7zHxRS2Lki1maDHrlFh8tvQ
X3VwtdwzPqaP6EHwnBks3dtSt5ZEMq82oGCIbBCfhA/xRLsMZnc97CAfcLXc6Xt/O+wGDsh4Hn5U
r/j8altZc76TW0WX/Luv2yQmPQuXaY2Kd5tzR4qkLcMF4nOvfIs34s7fhbsBUr4NXWdaKXvhRBIP
6YbGffpzpGtXu4H1g7ArtK4p8gILd/WLadio8oLreC9ujMt0bMcr3vEDXQoNoDB5qK+5Y61Isr/7
GV57djWiRGhNk9vTVd5Hl/A6vQxLA7i0Et4sEURUbtdP+U+sEvNQl02KBB8kGYpUJNoPboMf/Ymg
GfW52WXusJN4VHtvLuXe+sAeIAgOILjYMd+Zq16Db9qxu+iozBmIOfqRU993jdNWDse9ezBexKfq
EhdOjCr5OvcP3qSP8o1NjAhO1VxYs+NxIszX7j4mDmNEasvcGNOw0UXoTwSquQANbLmyx/24+ui2
9PDIBLpXzqZLQAZtBbHuq+pCW8pt8m1KT/24qZ+SC01eculP7Nd4y6j9Sji0RHBc5D0BTjZdIEd6
E3cJQZJHa2VCbEL5zYvFqnSz7UBzo2+si7gRz/kWK6L26L9U68IdqVdhGuPi9bcfgVustA1iRm87
XPUj+UDc8KIL2z2UK4lGUnQwRdvpS8kd58P4Mb02vaP9kF61i8m9O1oTAfdSHPRdcwiIAb+Xo1Vv
rNpoxS1NvqM7SB2Gk/Zp2Co0z9WudypXOEgPqKc39FD55s0dQTLwJe3+pzn/en/fHfINioqfHe3E
FsefUzrSNlpHD+E1vmqHbN3fk2LoSC8ypwDkPCTRTzAF6ivXrPdMbZEDqP5UQvJ+VuLz+D6+F3fV
Y3yfnpsjwtKz8d26BI/Gg3SpEmfaeXt9k57Nq7iK3Oj1I3KF++HQcTkr2/kfaK0Awl7l6M/ye3In
aKuosPtkW9ZEWjjCNzHZIpKO6UJhkbW/mcGJO434XHtHs1nTL97r+3gVbizKuzueF67YK850Mzlr
5SdLspM17XTe74ZHf6/urMnNojXaosn4KY4hJqRrrI8cxalxjcfmkcE5f69zHuFyfszvrRc24oM8
afBQUbdeNHNAFenxyobCsxHPR0vZ7YuO9fM1IGeQfnRqBagibtq+Req3vPZZjYIsg+YuuvIUQhl3
UWh+6mtnVfVtcZnzZ22u3Cuqs1Shlu0xxWTfBoz894b0EPfTsAtICSy9vthhbXSkpsbM0tMX7EIy
x946ijnS1IGV61ZlJ4dbZLmAGriqZzp4KPRbyQAARQ7dRaYmv6kS0pmWCY8upIzqO79Edb3oNJe5
ulaq7aT07iLW+xRnLjpNCkCIp5bZuBFD7gI9zWUCRikjWEwOTSqY5pNvVulq8hUqJBmpo1OpIR5T
eOCdIsaTRqW8q1Rqg6FOxeEGSAsCqXabMf6QGp3qC/7PKKBHXRBOBVNvmDvlcIliPN6FTjdo3mKq
WowIiJFoOFocWja4t5CImPwsA09b6aVwoVC7rfwqoeFkmxRfqWwtfxk6wyDWcUydRZLYGPPwyDLb
DjoljZCQiHQp6S6F3qWuu8wZy2BdX5aH1PPTTTTrUpfJoktl7P8fi8trhdCG2yrw1z5mF0oqswyq
mTVS3TxZFpeJWFC46nqewJY66DIpBKKqVsus7nnXpkXYsNRlP2u18kRGAYY1pn2gC1vkeYUtGmjq
h0Wz9q85aDP552vLG18Wx3m95WOxUDCMkmbjm2TmFLrrn7FY/xShqTG2SgMQt1yqIveZRsoPUiPL
IObOSVPwuxYu3Qj1Z19KEASifDqn3q5v/ciVW4WWSKUqXsyjOMMsPFzmYtM6kDIZu9E03OWinqE7
K6kywk80OpSA7aUtK2ndCXq5n2SU/CVVdWqk+rMhm+3uc2l5w5qtMKFPzf63F5fPfS4vs92wsjKj
OCgTNVeNBl+uKCI3fkX9uNa0gLGxZX55eZlkjFUyVMLktnh7t0RuN5RdsllWu73++S1KW1WILv/1
Yb3PrmZrNOu8NBTgJKHkdKOonUKLUVBbrseYKkNnewPEkGYWn3qzqUdQO4KNpeE1T7Rqk1vq7vbe
MufPTglzmoHmywcUvazF1fLWMillgYOG6ia386JDnDB/6/IhqtfN5EizOWhZcyBZc0IyMn/V7dXP
5eUDy0eXVaPFJrTM3r7vc83lxdvHb5/5/Pqvq5OBhvGr6h6+fGT5g72Bn7GvqGnfvua23tct+235
L7fs9qdLLU42shUx8vyvH/vb1v/26z5nl096t33821/6nF1W+PyBFlYoh7hM9fNwLFvyH/fJ8mMM
fKX/OHi//eXb7/zyY5a/9W9bcPsT09vUqE8M073W86DGQqFftIXL5MtrXxb/ahXK/9S1vnyN1M0B
SrfVl7nbOsvX5ovS/LbO7e2/eu3rn1m+4svXfq4DuOi+YbxtvYglzWUsluTAfFPWIFjncc2Fpr+8
+2XRWEY4b2rdT43usvpvct2cWhMglnbzV1+xfOMyuX3N51+Z9/bn1vzHz33ZsP/4Nct6t7+0fN/t
tWEeBVsENf/fSobm1Pu/kwy9vNdBmPlNnv0hHPr82D+FQ5L+P7B8NP2fPn3UQf8UDsnq/9DNU+RF
/fMvzRBCI1FWYUnSuYN9Otv66xkI8H//j6r9j6bi6rIUSTZUdZYTfaHY/x3VfqFx3uz5WP0toPmI
klA0Ac6Hof+nYoiAsRmP2urgwzQ641U87urG3zW+SOJdm2IjUKgDmzJ1CkuKN3qfHzJRzD8dHgyI
liTWWogWW/EEUPrXb3vyL4ie8p96pmXrgCDNLE1LhXymfSEh+dqgJkbQqFedclY55eopsRibaExB
24WJdM1V716TMF1medS6Yw6WG4IaJHOfmCsjNUPkxHjmvKmCcaNFR3yhyCxHaEqK1AeX1gvXKSrM
fGIQRMm9j/+y+fPO+7JzLUtB4WWaM1BhJjD8zj6oMD32VS6p18kailciVKNzOUVUnYyiQH6gyq4v
BdYd5Uh84a+jLzZ3jSQfsG8GCErV8ChDzSkbE591njimEK8as5GerJlSkgumi4w3XYdEIu+6rr6X
Dbk+gD61cy+NXKUQjWMqJNf/8pvmXf7nbzJkVZZE0zL5bWht/vxNshL6mRUlyhUgRbaparrCtND+
Wuz9XSuTgWoEknaMeRJYFzGDfF5eCrgUA0iDqgf2hvxecxjLg5Eqa+TA0lk1H4nFpqAVxeq9nlQM
zWD5Hiy/+Wx5/iOZdqFM/tumc+2oXFFcVcqXsykrMq/1C0u+SgXdTFyM96MEIRnOSoLBwjH8Ljhk
PK8gkwEC1ybDW1E7jclQLO44ElYZs0JmQYcfT/RaabGIkyIPYi3AkcZPOAiRfBI6OOCjUVt0+bLg
YgrKiiAaouFVi1FWo4ZlEcYWPS4jWXNu8BSoBvjkTerhilQPqyaVrVUZTpSl+gB1iE6GntADlTUU
4AY5sBg197eTNwXXwvNQ3AJnawVL2pWjfw4D3TotkzhyjU5PNxo8Ggfg/mkkQHSnhTx/SSmjcR61
WjKLxrfZIm6bffjSCTlWBZAZK5oKLG0iBjczkqI16QDdZZnr4W3HUUOlTiHTWpHlHEiNt8sla2OW
JAr2PehtPX7UJ7VyqiGW0P8h2x2jqtwNtQiGQSh+jPhxd2lYf5MzHjGnwVSvgVSAqq2r7f/Dqaor
AIlIBJFmVeSfp6rZm0o7GIF8ReJ77IyWQo1ZVRuPnBqSZNQdCEnAlCqIg7F+CkKNsbEUbCiIDGAd
5LOdgrzYtBQ4pbiajkkrXXvB9WO0Boo1Tu5UWSdLy6yX/7LZfxJT5kYPWguYP91AZyrz/5+brQui
EQ1aJV0nBptouIN7P9ZBncaM3uqpuS7J2ODAw00wDTODuY/5SIgfags+rigfdDEk/YAg3d5UlV3N
0KSgBjyKlhBRxqANN3+/udJfNAiKZCqmgb6VZuFrG91ZVhaX8SBdU88s78RxHl6L38I+OQaM6zHO
n5VulJmUB9SjNGXxUfKjpzA2m/9CmZ2hNV9bJkWyiM81RbZG+wqZ9Uaj4dbEUWqz7qGMJfVYUe+L
yKMOiVgWhfY57V5jgIIPc6QCACQLaaEsX5ZdiaBnHY59cq6yRnXhljtYCcRI3gE+KeyqljQ3jIQj
BwemVpZtuyE1dnLY3XczWTsrx33vSdYa8XqNCL/E6i9AhRGi5FsUB4Lz9/tc/otTBJ0vRN1ZOKz8
W0smq0JulaKH4H0Iv6ttD8/ARM+CQMtwk0i7Jyj9l56bVx7qo1XhDckbwPeTNELOkENlApfYtJvR
nKpdYMgHuUnFDsvysJmsTHBLAdXB32+w/u83csOgc8E9g3+G9pWSKhWRGApKJ1+rujEJZkBvQyON
V679XoyNQdlEVeBkhEjpjRhunyHmh7SKCGsglbSNtTspYPBWzUmTJoX5KAVx7Gpm/qaKEsOjIgdF
MZV4h9Xs0k/I7WW9U3am+qI3vrkVA6VCXIQyH+IIAei1ArNNV920qANQIAr1Y8lIj7h70qPIILzl
5wdDHu5jUTaP5NJRt41Q1wiDkYJrJpXV7MgTAPQidOYlGij74Ta4y2pf+yUgU8vCQroKrbFXotbf
55H0IFm+8pQOAsPmcq7utTq3lcUmoSvCPg2qFVhX8yhXFLD+fr+rc1vx5ZZnyFwSIilIikWD8mdb
EiW+15qjJV0tC0i2Y0zd/RhM+WHieXerC/pwLyAmc0L6F8dxnFrKqCM5WiOVfiGttqmIlaitSQgw
pY2aCee2VVA3gG5wItHvdhGKRd/Mx0PhP7Vd7XiKaa2LsmVEDNcKkhP6htmoPvgZYwtdFF1IMtAf
TVNwkkw+TEpL9krOqEo5ev1JjtX11MfbwsyTh66ciBZoCDIKEEoM3AftPjIAJGuxtZNzJDZ/v6ek
PxHVS6troOg3Qcezv7Sv9HZhkNtO91TpOhTZi1r6IQKL4FuccCLWpaS6pi6MNvK1EllAmh40MpID
bB92rA7FYfSQuCjFCELSGP8LDVT/2ovURY02DaYMJC3RxGb65zFM8a1EYjzWpKcr+SHq4/rO0rQM
n9cTXC3k9oYAxVkllKUAdSTpSbbxwLlSvCoYDp9P30KJCaoYKwQIsqCcSHtCENd24nH0rNMkM4IE
VDPZqHIhrEmvCddxPcVu0wbjKlO2fquK973y0uvcF4V+gsdTIEOLjeZdIMN5HrXJhCncpIlWrnIV
49+QFJuxnCxgk7Ojt2aIsp5PfgWRh9gVipOGoLK9AEVNaJGCZ4AdztRYcwLC81BJ4uzqNcVVJGk8
E4gVxWN7RIlUJDTN9D1y+uryc5ySqtWZFFgxVKdrLHiVA2XYd2ofEoyWEyithLnvGlmY/Lf211L/
ZLQSNcZx4IICMK6CZ9e/EplBTllGGY7+VYj7/JwKVMNVIaEsnAWGkwtHTSt/hN6AUmcazV2D7stS
suCxAemy6ykKOYHxYQ5VfNbGVlWhMk0TlPCSbqMk7gyjYjC4b8YGFaBaO5H+kdQ+zzYY47BF9QwW
1eEa7Gh8J0qvTVNK97E3PDWdLp7a/C6y4ovYCQCFkkbcBFH1PWwZPrEHwF4m1cf7vpP1h7QRiPrC
6CRHcke8xmro0H+ZXNKIiEJGfUd+Ugeax8sjHz0g9CfuONGBUQxGbxOyghJ8VgG9pE63ttAXnchE
qF8EyKd1c8b6VFTT04EM5Ro33VHR4+H4OSe31yFV94Y3KHjIPe8ohUD54yG+aCWhHXlc2gpYwo2R
gHTClk3NVCSQxxzgJMXyvTX13nWcfWHHTO89tymjF4kKHpoIas+Vla+mGG1TNaHaSrGtbYIMmlNp
hGBQoUmXUdFtjKg2NnytYvs1UWNN7/Ew1jKUGGtD5Irga+yBTu+5TL6NlSTtWkLjnKkW/ZU+yBTU
hfFoFVK6qupVbdEfqLx+uHom+jwJtP95NHP0ep6lo09Nv0+U/vH0BfxOTT0PansUEHZfEgfce3VR
wHs7YlxLbqdgOiTABnWG2ORQvE0A9N1PdNBosPr6nHaJuNFBzbmg3h0dyMhV7Tl7OLzJBqDJDykS
vE0VjMJp6ktkKGJ3jjpLueuaiEyg6T0zUZxDfdWvYzaintKkXWfqd2rlfauiAJ9P3pMIkIZuJXFC
RKqwFoo635axTmR2Xv9QE1neDcaETr8zxUeK2ru8JkONwxY6gpnv6RhLW0VTfCep43MoDMR+YzS1
xTgpDsmo3xVcKtuhsJoTg00VIdxWFhzNvP2JytukllBHDIgjF5Chna0Dr67PeEDrc1JZ7gRMa2dK
ZnqQrXFFOaMkKoH7rVVaoz3VQOW8oj61oQHIUzWHqwHkD6aWQBofP0sPm/FiJjIDnWZQrMMwyNa5
lhfAhdPK7kfc5Z3HUxhWaUOU4nOf/MoTLjBIe9ZWEktiiJqTR5cr9+vhNCpkPrXYsV08/+CMS3rg
NMiV6QqKfmj0rt30lYWsL66qCwzW+qImZOVN4JVXgNaTQ5UU/ipnaMANqMIPpjg8q3zqKIgiALxJ
MF8G/N5eN22LGnVDPKniXdI04t04jf1dtMNmGQH+ZifVEQC9NlUQ+1pF5sRB6J8xquybXNWOaaC/
g2QPVwAHt2Ez6BeJyJ1NksMP9zRkuL45FQ58j2IlV9b3ERhh0ilvg2cKmy6qvR5nIf5ogzN/xZAY
GqTJp60Nmp8G0Vpna54YBXrr0qQoxLOdcfACD6zCkPwYU9+/m5q+2Qmyd5ebHrLSSX3Ms/pUVZ5/
CnVFAshYdVspqJ7TMpYfdF8+BMI4nUNECNQe7E6R8fty2n6E0/Rj9ARjA0EV3QGM2CP+WpvOGAov
qRoOhfYUFDwLxSQfOqkq2ao1GXdLX8aPwks9COHZM6ozuMlg6xept/Fjg0SlBC6+2ZWqQ0Ogr4K6
y7EjG04J+PuuzYe3EvN9Ug7BgxqrKw9LwKpTpm9aMOJEKw3LltoSjXNnwBNTL0WEQC4upQvtVOC2
RbStZeQ5RlB7aDYx4+robhsdYL7UDdU26ISfQSMpu7by7pQ8R65nteoTdO4nATjyajA94r1DDRvA
Ai/4bXZJHB43g4wNYMlFXbxqi2ttWZQXn8gya0aMpZvxtFZnPIqWmZO4WiAGn8siI6leWJvOl6ho
sPEn2cDbv6AUFsTCbVJZe7Sz2s5Y/PMDrezKMNGXzjAHlbxBFFAe8jjNGPfhPDH8aYTWY9iCLnfb
UgoZpmOYLei7biPL6S7yhRHkWPf++XIQHgNdjjdFk7Wg1pmk83huG6ZzIB3SqqTE2APixjV4pN+G
wzD+btlfoBGCiNehSYLvEGqqNQMlDH1Y9biSMfquMQk/+ar/VOlttTG7mO5UhuZkyd5NxoQbUBBg
su2k8GBkXCxT1YnYkscHOaChRjUD7b/fZ+2g7RamwSdpYx5u/7I49RHiJaEkHMyqEV6ouBW6OnuG
WI0Re2YlLJOFGnJbxC6ibrs6cggf+UcI7ULaWBaXOb+fk4+XZVz660oSkLAY2aUapIcoUf2d0HBL
NhJD2BAcNrpyMGKukhHq6khkGJp7lFTqoIAUareLxzsxjFB9mM2hKnNhZUg/xQICZh8hagX3zDNt
R3SEqfd2UxJOqBIb7jJ+yPhf2Ytu0vdozyIipqzHpqnI1gautRLk5L236g22ac2mrRzstot1F1XB
2tAJEQsKz2kDbSSfgSHgOgnxGJQpO4p6xb6vxF+CJbxbcoyu2eDyDHjCJQZjV0X9qmoQSdWx6vod
iHC6OEczHgkizoOdWXLvT1SpJMPoPRPCNRT9FixpjaoaPKiDlekoDxDQeVZPHCkRHnQNuB8GQMqZ
/sxslNCq4ZM5UBraLt66ZBnMWcxzi9mN29fO8nHvLC8ttrZlvWVuee227udn/+Pbt2/QAoqDTScE
zte/mS4DT7c/U5QiWpWRYJxlu5bVP+1/8jxGjA0dn8/sUrx9OeTqfOUF5c+qLkjtWN7IaZ4mnFXw
o/uJZ73lryzv3D63fPeyGPuFTJ8fNbw/Cq4G7h15zLCOIq6Q3NQUNN88IJl58yOKvI0wzBQGkCmu
bHnAg3QvbPfLZJLlCsGaqDha1NDgjxLoSoRcpKqVzkC8l2NqMY+XGr4lUY9NN7Y6njhUmWJYIX8H
baPvQjHQ9hmqhn3ca7OCCxvgWmiCh940uZKXt5dJy3PQ3jQQkcklwmwrU0LVWd7hLqjtSQwH6BBN
+PRZb3lpmSyLKWiQraBpbv2vN7UEhsGyRpGgfu5EzDu3D9CTRzDE07KTEmKx1bwUCZzQ7NK4mfBc
cfOE71bLoNgFx0zJ24i++b33oKUatL7ZZOb5GsPky2yGkWZyGF9hvHZ5YZn0uliggJq1QHlBJ6wF
f+p6swdsmSxArdvioiAyFp7W7cXF13dbvH1uWfu2uMwNPkJ4qzZpgnqkL25rkDrjyLNbNVYBPc19
9ke/6UO4zPMo7WItvE2+AsDGmTtze/vL4vJGMw9t3lbxx8AcEVwO//jcX32E7gDpWRiw3aCl1vG5
dprCiP+cnZQBee7tk3UYNxuNW46G5UMJZI9sL2Cknxt/W+32Rxdh1m1xmfuy3qJ7ur322w9f3vny
kd4qyTVUThYo1oryaaN+/vGhNRSpcJbvKbypbh7EeY95aQxYbNkzRUzowHYS4UykBnlmcyr87Ygu
i9ZC/Unz2cX6Ob+8fFt1mVsOb5h3/kSRZcYEdZ0kzNSTdNooUbjtRJl+fz9Zxapuc7fkQXwRilUj
PvvVcgYMkxzV3xaHo7U0HXrF05FU9jz4YGPQsgz2xEwuymQwsssENx8Cotuyp/mCI9QBEmpJL3DS
azxhcHLdXJSaLPnUJTzi61LAyEK1DkWzd5a9uhyXio7vWi7zx4Knut2C/5PnAzzNGZvNatmBX3b/
8tpvh6hY1AOfe/0268UFp00Iq8Rs/e+GEDKKNQNRxpzQiqk1EXGWRnZtB+8weELvJpM23OdxTCxS
wROXaK5NoTbXIbDXDYoq8srmMUw1xnWCqCtYFVBLN50FQjCnK2lH8lSdGII4DaVcvmh3gu4pRzO7
ehI+QFjiO18ElAC5xLfbQPqYpBpSfy4+an0X7uTm3MYiiMBUvZZmJW8ptHyEpJNp4xn6c7JSaYK5
5zFKRErEKpdLHWdX8DhVgkEXQX2MYP1t9NL8yGms7JagAJy5XbASQu71Q2i9lVUmnfO2N5xBVbyd
OAqHhKjDQ62Lb1Zg6utOjqZtY6I5jf1pNfYhQUCp4ABALC7xVK5hrPc4/LxhnfU80Avq+A5e+C0T
uvwQRlSgRJGHJ0aYZPoGlr6uavTJSmzI9qDkww5d0veJAWDgsoK18fzavxPBZhtunanVNfLHZ03P
jd2YGT/Ich3XYt1auPx6QsJF677M/PDeqKdyU3TRU5eqzYrB4QRjV+G7ypjDpEl7DfgTBTNFmvxN
7Ye7novh4udUq8iT7ggVznFOiC/aqGrcYj3LCUHCuOx20jnh2YdV9l3IcKKBkEPfn0Vb6qB3NEjl
QZ30YJeEyTmK9G6X6PFVtcT0se2gs2uq+jHIo/hcJVuCLXMing1jDX8rd02gGC0oV/ouXbTzTH/V
w20mObS08MRSM+B4fJ8M5dxZhUaWEvdBD6n2nMCe5tQpCXvDP1pjptFKqG/7lHGgY9qa2bMZ8yym
PA51Zb4nPhJvX27lrZT7CZGJDiFT7THWaRQ0qS7v0Iu1SMalTVJL1pGwedtshAE0ljfhEeku3diW
W0MaiEMPqq3WirZgaO1VbgZKKMrIGGVqxge/CWtOtYgHPW50gvm/3J3JdtzKlmR/JVeOEy/RN4Oc
RCD6jj0pTbAoiULrgKN1OL4+d/C9zFU1rGlNuK7u1ZXIiABw3I7ZNoq43SQ91AVLzKJOrXVW7cYB
3yHNIOPkhudqkm/pFFgHtwGyNSXVdtRoiFR0hHGXAG8PJ+2dZmX8HPcVcX8S49G5ygRxGpFNp9z6
ZRhQl8GaejxdU71yF+jZid+SnvU9UhUTmT2bgKidy2uEiA19L+z/CMhQ1yKy3tjfMMFyQt9atNBw
dTdXmEFbUyuCk6KrTxbgokw69ll8wtG33oboly31k87r5NHK3Z9O61K6NyceNFx9YYUnrl5QcBOL
zOnQNZTE6qZ/6+bOe7bb8lLZXXHuzfl33aFRpWPmX7QhVDwq9kgRrPCF5fpLaFQ0MRXzBvpBt6/7
Bst/iGe5BdURGiaMoPlMXS/7C0D0kr2JD6XwNFlLtLHtgu+OF5jMlGvsK728FrLCcz1TDW0TAXC2
JC/7x1DkwL38o5F7FVIxW1GoxIxIFXmYhaKnLnfNHUsbjPhTRVzISE2iK35DOxT7g7bWKahSH+SV
MyNrUnNUDh4oc8s9DUuEE9auzm4P1oOmwoW8CRohEDISZonrnBi85nUNB2JvtYC4ZLBOaPMhTFV8
aMV3zmmfPEI3fIAAIz84VQntAvWXHuqPTAZbfku9deyET7c5ylM7j+MT1oNnu7PRE/hlDO7TYdtC
kCYIfkXVYl1rGV7HDLy2DgiSzp28DhIGv87stXR8ClKqhb4aEf62zeYFrtjLkOpwm8pg33jLpRDy
ozG6q+91885M2LVG8w9zKK24wUqzKaIuIahHosz5MouDgqj8aX3QcbBc6BzYdN1BBiOcBP0TPiKF
MJP7U9kjBffF9DRQHu6VRbcnKXwrvQY1V2QxxLfupWdDDetfdwehn8K8NQmnw3Zz/Xp5VhMKo1Pz
Bjg+eAFOrZVfGK+U1u6D4GxXhf2SOSFt7ro7e4T+4QBE5MpghK50OJknnZog/7vt5Ol3yBH9RmLe
vHpTXWwayqg2UfBsKrc7p/WA0E/qGFpbuDMSToCavoldgR51p/qs6lyda7MyLnT7uMMon20w6NvM
ITk+KhGHuTWexfKrUbp7DJHrRls9M8r5G8X2YL6XATg9nQFOde6dInuOUh/6RlZgze07Ce9fZa+G
k0yPAfm9fKHhSy/++Djp3zQrdb+AlhOkbRfQ6CUfWtTImm0sdfZBMOt1N6UKDaiUj9RfBOuw6iX2
7PumpEJNGJfHacAq/v1vEiftTs5cf5VFVO1xkK+Brvs7c67PoesZ+wX4/tpecmLQCRcMxO5dLvl7
3GKSl7SYwSh5OOfbUZAVL8riVQ/+qksbAAKhKG5DMhITWAQbj6jjy1zfZuHRlZVXhEodZ9379mns
eTAEvuxjOeg/vjdcdWNZK7Cmn8A0g0Na32/bAi1a14TLOoZKRq8u2lbDjHSvMT2Mw35hhnoI/GF3
dMzGO8yhEWxMOqF49LrGc0UCNHTdv1RNqzfpFcfS9HOMItRh9BWlIX2eEq0vlocsKj+dTDeXfqoB
L7GnPg6PRsAS0G/dbcGNfsfahaO8G+xaXafo3YJnGKqo7R8A5KtXpBU+vgb9EJ3nrBsndSke8e+z
kvpEnDd3VcERPmxVRAFdhHmIZoqINs9rpx5T+YO/cjkoXoWttqBE+eAPtZmR/DHoU0fz1+vERTJN
eGXWsg5eh4ZyNNPwulh00AWtsnxPqyFhowfaPVOU4HY+5RBw5bC8Uwq5MntqqplUP1y3ep2Uy/CK
xBol7RDrXPnMA/NL6dU25jK33CqV3uYO9bPw+SYKg5RmHlZ75WjyM7mBuIIj3vQ/Wd5ZVzMYd7yQ
jhDqh1P3FpVq6VfasZlr2DM9zrPBWDlk5yB6mNPJj+26em5SPspTHoImsrj9M8LwqdDLzVocSms5
K6sh6G+L5fUbP53fck7NKMhL/kJ7zQV2qbduPb3sFh2tw4SCviL6k7cznTITl+uAgWhTBGRGS7rp
Zu1sit4lTOX+Zaqr9tD/grj2aj4uo/ximfPkjbb5xzFyhOTIf+fpJTcl5SaWi69KVsFrtojlM0tp
Wh4LEoS90zIzTmUIh4JMjLRbYxcFdGYZnoro/jnyCDXfzLb+FUAdj+AdHoHaEet0SWULOxnPS5pF
Z+mLm+UHzPW4RzZ5RdChLzlpdMzSZ47iY1QGFEnfJ68EdEAylrvSCh+XFkbvcJdL4FyyZbNks62q
lo6C2Y+z1B2RhQnDZ0JhgCjICSZl4f+I0gpwCFlyr/Lbs7ImmABzCv9AZ6uyVOZ+KGlUU6nzENYi
fPBqtUsCFIxK5SdWgnukbHQVd/nRUrR8arkZ9KxjYov+4bhxyMHhbUsAnThPBZ6ZdeX5w741eqZl
vwSOUd/rCmYWdhXDflYBODEj+4wpAb3YnUmpvMqArOBgDqT6AxMjUhQ+yDnSx9I2f8yiAuBp8UAJ
WKrW83RmVBj4DmjypVPzT+tZt1lvpfK5V8PAP7Vl9IAL9GZbiC1WS/ZiCcr1ACgjF17w0BbND2mV
p3yUxg7QHZSshZKCgu3brld8O4xVBZ6IYSITJJ4KbUyHKBzLeDbCvww8zsnoSDF1kbscZksdfJ5t
N/xPh46isd04UXEZhPOn37OAcQmwvHpmeRNuf5znhLHJ75dt3rXlphwC1CXH46J3B2AH9AtnYOrC
8qcndfBV98mn2/zIHVrS/MK8VaPzo8Faegsi+Q4S1zoOtis2tuw18yZF0W3hESG1xlNTKmLdOVa/
rLZoVmw5AfNgwW45iSterGN2/zOFN1Rkbv02sl6mSu4dIxFs2hYYNRlUz9AMn0ruv5UevVPVDB3V
lHjnMBeKnUkYYme5M4GxZvmLNv6UZTUvVhPw9oFv8KUPkCq1fjQquTAe9cfQ8XddkS5XM8dt0M0P
U3kOUvGjdZX1YJPTAiHbSiLNzXKbeSdW0umSTUi5VOKMq8YanF2ihwc9EF0pvTup+dlvK5cSSVrL
59RqaOqcHiuoKGXj55coobhO4praVhaktciiRCaEnPNtz0zz6g7JzKot99c1eknPkoNW7Hn2QGZm
E5Sw+zBeGvP11+SwvxkL8pkBj1GREUg2TTL9uv9Nyge48kR6MVR7M+yXw+g3zZpXgdR6vtT8yXn8
/RnHJku5gpAHlau/2BB3mUUUneUL236WNavZZl2dz8yUpntqx+oLZPISY8MxGY7oACXbg9worKds
lb5loXFmS9Nc0/mnITFqhoiQDxiiizhted5/fykxu15aAf61pKSAyU+cF0FePmw5n9WZgD6ME6mC
65G5Wuw53rz0IIWG8qPvXKySEUHuxJcJzJGWQ5riDPK9dmrs6VioxLkUSfv2L2mgMpxDWhqnhn85
36uc2LJTx3NZPBmda84jtG7ZIi552OzLKPxzR+FyMxhPbV8+tmVpndLCd7dJoU/aCXjDTc+4uBGI
5KS1/diaaaRV+ovzdb83tPfLnqGhFkad7VXWWCvORKeK+ksWfOEhLLMIQ675p1kI+QVLDZHd9frT
OEIi5brZy4mMdNbD9AGEnMSmDZ2rcMeNU7voQg0avNtVxHcVUN4qEu0BCdg+tAO/zIDn4SPQIK2C
KOfpVjabvoY8VLD42HEi7laCi2uNbFOd6sYsNlosD34ljPhutBk7djd13jYrK4LMgz8B99Wmn8Y9
iwjn3Wv+mFRdB7pR54HT2IE5/J3PTE8J8NOAqvFYltHVkKg0g2mK7ZiZ84OmF3UYMgLnDu6eNHXd
Ry8yTugLq94t6ks1ONs6FaRJaRTlHh1m20VGjAgJXCgb5fVoFwaV7FXPPI+ti5idGOLezd9JkJQX
r4OO4qVkwhG48k2VBdEu02a5xoepdkbAnClx/Z74w7SbcInpVu/93sft1tk04N0Fkmro/8h8Si6z
TB/sdLpllDm9zQP93lVtWieeuwOBZip5c06LBOmAGbgWI2nlin2EUXDjBBU+OW/csPVtr6Jq2t1Q
OsXa0FJsDKeY4wYErTHYT64uvhrFjjXt63lXAiI/R6KM9h6LsnU9WH+N3nQuQU+yEvL3TSnVx35O
UxCf0vXchSN16qzPy/tyO0sq62qIfdk3UFJYebFcMcWK/dB8bIJIPWRAqH30GSNTN9X7r1IaF9/R
+dYNrCEeI/OAuUNfhiJyV4NIx0uQVjej7cy1fz+QQGougIOO78uYbYOptP+oCbaCiGB4uaP9qrgl
RoOfv0zdwOJ3Cq5tD10mIsTYudVv245SzuP2c+sZOQQVXBR2RCAYyLF4HH0mkmFKtwmRxE0TLT2T
OSwmzCcP2C+dQ9JxNVQy2zCM9atioAgpQHtY49YpYryU9yODGnMS3tSDYKALposNHo1Mgr2BwwfK
GtIOWhaLc9UBSBtMzWn9PpQUllWQkOOMwPqSTbvs9m2G+XIBnreRNKU7HkyrhDU/CwPaZ+eCLAbt
1smc9Vs7CWPXHpNdMVoEiOCPrvvBzdnfmZ8RE5TXdrzGpfyYKAc+jp5dPFkOyxBJU1IHBP4eSQhD
Di+mC2oqk2kdT2n6y/XK6RhRu8Xt4kov3l+hgXQ4HMnDEgIaLa1ioycMl/1Yc99fQHd2HPXW7FGM
7VTlR7puynVQq+Ic6puhoU81jU5WPonhXdi/GkUdUfSSGwdW8A5uJmKoQ2IPR2KgMCSEGxzLAdxP
VYI3AVpgsXByt1zRNUZJLtSOXV5i3Ox6ZnXVAecvzPFkwkjzMtxN1UM6zNmBLkHnoDQMqCHI5K6Z
2ueyCkJM4BeHFf4enzfYg9rd/lNfM/unImKi7mSkb3rhuNAZFC3T/fquZUd9qR1C7ahkD+nvgadR
fjb64ONbgqkC4Fjw/a19+QMks8U2F0NQQ/kQ1407s0ScaM1Ly3FndF9551XIqcp9qKfpjyd8cEYJ
XbWFiVO/UnBxZu/Z62uDJj0P20QLncZvoscpsvShlB1nVmdOUEnlX37sR6fNX8HS23S8AlFwvI6T
pPQYjiZUFHW3cGSJ+XOwiiIO05IGREF7o3DAdNlZ7d/s0YRJ6m7npct3EhN3TNvtsqU3h2qfAEAD
Kzj24I6snmyreg2n/CmaU2BKaT5v3IkBxDcnsTWjxt02wrvOfTCeJEsE8+o2iT560vkasVicLeHF
s1XQaRzhnshN2ovw36p1IQBfpSVPuJxJJV7yYOacbJUgZu4DxoTHsZfeJSsncSrK5KZqcxsGjfep
5MVesvDsCHQkATh46xXLn9Lo0rUwRz5P3dIeKHBKmLmbr28zfDKHv2rp9+/wBv2CIpww2Zn8kJuM
C/7mKx179qs3z+rv4jRrzYkJc5w77SfrFwNXfhsWG92vm6uLEzYPk58jNjaVsy0a7KklV/MatRkw
/9hdGhWevdSqn9BtISDkfhAzTb0OBZxk1s24B3IvPGM4+kHffXdqUzISY+DC4a8Se1X01bChPA3H
Qziz+uj8s0+pozYFnqSiofoAfmVORc06oKbmRbOSwKqLP6RurDW11V6c4L3d96YFJV26lwRbNMgz
5epnGgLB1WRdukVWAit0lx6LtIVvNTzY5YxKb+hy6w7FR3uHrBe+8TYl7F9CPJ+ntJS3Pr+bFyNY
Dg7bU1KW6VFFTzIogtP3l8pw+cz14okaMwfnpvuVcUbFOIx7bqWM+lMXV6bk5lyX/vxe5gG+02xT
WxnxhrqMXqQbPVdcCKe0jzZ+H92v6hIxbq6QuMpsuOGE62+2DCE1mBX3+I0ZIrsahGyCqPrbRhM4
ZrnwIOvlxSkF9etDD71v6RhImmw40v1GmMM4tzQAveZzUT52v+y+3dV5U77ydLZoj8lAyLQ7sPDF
s4mzfiMs2maxgepLZNG/sJT9jlx5iImDcr5vbcHqnjiiGHtTyXy3gAVoM/YfZtjle/PPnBnZqSWE
vSsd47ke+JU9erEerOiiRXkwmjzAct9BvLTsn3k7hhtLQHxqQph9KkTlzWd7pRhqA5cyVDIOaFiZ
Tc+A3a4RbIAvFPBmvMxK9tSzYBfSAm1J0A42+XUdcxjxYyNpn82esLyysu2QOcFTHeidQ+8kHHrr
Kury57DcHTST7J/qkqpJpRpsp2Nxko0HL7BGKLQopDq1RrZrZtu8ZXXzxksgN+7CCK4d68HJ+PFr
NpQQVIWA11b467GGyOswEe/w6MKDRGGhUg/Lnm+fdWX8MtQECS2UC+RAiglk/jbQT7TPEqWhxPgT
wmp+SeoS9ko1DecqBI+fzKO4duUvmiziPLTFZ8HddOVgXyHxk15kOahNbTvF1rMK7kY+zQfeTIjD
UJbz4QH1Qup4L5sqOVa98eLIQV6h7sOmdK1kBwUAqmi0PHbzVD8kMwRGb9hM2Z2l69VgzLKkuIEw
B35Qf3Sm7I8NkTGseSY2mnyZ8MjWw2Wspb2ZPM4Pdggqb/IuhI48UDflb1pBqkMTauPGsv85qlh9
INd111mtQoqLF8SgZ5450UrT+Xmi1yPpwQUYpDT3U/SE7l0+G8bfSg9QuyDzrt37UUfJ8jyjjFwq
s8KJk+Z82oo8O/ulcyvcprlFViCuVf/6z1/YE58LLNnAUDDs+W4dnAwHw6pRK3eTuy4vMoezl9xW
fEisdDo7A4yvadRAVbol2H8HLmzFBGX3nChZFTU7+oRYTfkhtUWsrOzUaM5KF+/3OrPQtMyHhoVV
n40+TNTWWAfS6lCi7P33SZEfAddvYeyDfuD9Lbjfh96AwRZSop0v4zqgFpozOuLdXMwPXsqJM00e
u8yab3wHTOih3lbKrjZl0swbPL+7hjdrzUxjxbhDg4u/tJ+LAL/yXUPRpndAZFf+SO/3kyAA6tQO
xmPa01psTnqGJxMAlgTaQTFhu+FQ/VjVjrqwNzB2rYJk1t7XjrLnsa+or41cCUjoPrHWjMVYYoqV
HHk4IHaFK4P8xaoeaOKZ+uYE/ATxiedwC3zEzoJ6UyT9qfXGaNNLbHPTRN6MnwlP4jDtwhFBLp0t
aPscy1r1GwGz3GtXZ5B0Ba3IsgtWbo6d37EH5yyVdZLmUtw4J0uOAjmY1cxjF1HLhrAotLRu8KwX
BP0JpRuNde8FSr+4hVs8ptyyUq0xtQT6WfUev8OkdwTv83qS9/GMqolksc+ICwSNKPNeaZoG6LYZ
8eUQoaHfwn6hJw6fdHERrk28xkHmVaH88p3SPRjMxddayTVCXFwauf/TIaMYwHMKRopHlDWGJyr8
QLEF5rg3ed8Akqw7qX2GP6uEspl3e7sJ0O/EacLNR4o28/BI3+OTORIhSyz69triYULPWPszUm8/
FMNRYrdgp+lfZTgAkOHAde58+z3xf86pP7zxZr3mKlTsKzq18pwRd4E/c+40M3ebuVCLHDpW7VZd
k5D+gajn/MwBSCYR84cvnpaMQPLc7WpvlD/swNgokT8LWwFdHf3hYWnEwW3v0MOsWn9v5sqKS11a
9EAPtEKvXJuCv661ravtFqdAv4wuBnTdVBE3yErfmmzGoOWrH7RB8ENGSWw3zt7gpHSu3F8Gdtxd
OqYxS4mWxyZNg2ww07Wu/Ow0NBQVGVaZvIls2IQZ6ZHagr1Vtwt9o12OGpLiYK4WN4177chdLZBg
B3Ua9aQeXlLMSiePrj9RvDE6tTFmZvC3ZWduRn/Zh4nDqsTwnYNdi1es0vMpcmd10myK5t5zjqMq
20uHYWUXhZAEnbQ+mbYjTt//1HiyPqnSekvbTm4Tp1mOqcuX73+aF4dkqKHRkqr+EhgI2z5B28HD
J0CTFzV6NraxMIeENo/NkyI+xCaZt7meoInOBVD4JqjJK5RAyDU4nnUbEGPv0tBdUco2wxWN1t/x
spr16vNS/MaIdWvdxP/Rc17JIuuHnIPxyaFQ/RQogGODkivpG8HJKe+hghwxsG+Wiz0N6tEpfmJL
pDjdLWkZiiYMZiN9UadG9mNsNba9Loe/TS4+Mib/HesHVF3c6zyUF3qzJnFkZcb8JfJjns4frim4
zWXhHEehwyFSFJ/f/og51cjTKm8vi6sA/qU27nJVI2SGodyF2fSSRYVNlTl3SmSoz5FvpMCrt8JN
8deiH3jleVzGnenf/SrDaXLdN2HNT9jz4FUVze8iX8TOSoxY255Fj5h3cZOwgRdNejcCMlnk9FJF
4XTqWBedokSc5ZiWsZLEeN2GqdsZRuIaEYwYz3lNyb3D3g39eGDLjXrK02EAOvvtk53uXdOgyLff
pRq1EUrWgdVAja3o15IcHR1EUbjtBepJrhwDxGfGLlm+jFXYbtKQu0RNo9UaV0C+LmqAxSXdYat+
RjDvInDxmRoSYuk0r/dinFjtNd5jnvsV/lTvUFzwQCavTt+yjOduv458HCl5UKGN1voTa3i7N71j
ahj+BSmLsd82Nnlv2q9hFXwJSs4Vz82dYPMiRhqGtB/mpC7RdBfP4zmgmz3GKrVXWBDqDOG5nfaO
Ms29IX4RdGl2U5PfMgRZCGFWv+97f9P7aleORfBb7fum26hFjU+N3d3C7I5S9owqViP6p0cSaZWX
kxNnZWQxadsWHWDDpXCJLYvmQyCpQdJ2A+4vEuiQhAGkEk55AaYJHdXtZh9VA7kXn5qoOY3AWQai
usz1+HsuLHTJpDw4OnhtLVYkbVAaq9ktSIsPQm0G6SGosq5kkrZjP4xgabO17RKrO0qv+5E65tVu
evEwePbWyVV66UPrQY/ZglBbJTE3Qn3MUgL1Jt3rJoEVk/Pf3fOoroYbmIdu6Z++8wSDa71g8GwO
w8Bc5LrFc9E1036p/bfBDSqO1oEmpWL88RRPCpGVMPd0FBG3UcT02DoBxbGccz0Mn2nXDqd80ncD
qffP4PP/tyAT3zZJFv7n/8BC4s/h89++6oHYy/VTfP3Xv79/9cO/veVdmtf55//FMvnn//kvlkkQ
/COwPccKAV353+CQ/2WZhPY/fM9xLdJy9CbxG0ijEn75ppaY//AdxrwAs63vQMMgRf4voIkT/MOK
KEcyESlMl9ai6P8FaMK9CJjK/5F59Vy2IxBTXI/EMVtH5xt58vvzCUhL/1//bv1Hql2F/SrNDsoA
wxzazZeY2n5tK0IgwdCdFJ6CTSUbYqfj+DmMNKRr41wygVzR4onjHNQ44TVJd/kIh6GuyyT2XAEg
X6VbRlLux8ltnEmkMSjA7EzTiIIxmbC2xmOv0uSS++gg9KaiftsOa9cuZagb7a7c4LR+V58kGCSq
ahvEI8/RUSrqDOSeHSQDD+mRrekjeQ9OvLTtoQvn5uC6hqBq2RhWdq0+gzQTZxcuReETtrQSSIhp
tZzVQgwqKLmbZ+1NTIuBdk5EygpXWQnisrJpmsj6bFcnNfhDq42xKPgby34eMxJfFJpNyP8TRwhn
eZh9QgBC++6mJRBzH6SIb+oSbuUgo83sRN0aY43YuSGU0yY1YMfmJU2WNljX0Qu3sGS6iTlZU5G4
tsfPTt/LBe4RLB7O3C1tjOSyWOlxVhtfy0un4CAHOVO333L8tAw2uSzpW7Y0kMraERd/PhbbLJNA
3iTFCTiRXpwpfBJhz5O4ag6zx1Bte/0FP+zK2gtpv8gBRLmZGS+WbW300L/5mXr0YFNMyoeswZqI
koy6a3HovC82LdDEylrTOCkZ3Xye7tMYvZqB/HR5yk4SF1zpdFvsJOQkhvBw/69OhdGBTm6QJf1P
VaD7eTXT1yCiaWVa7pWOE7Uy/aFHJaZLb56tdW7VgHwz9EKwsiodeAo4lD5S0HIKTZTjyfzIm55u
OW1zjJqtBssMfJuWBXVuGwnneQl1lm3YrpgWGTsh9prEwtVRuP22mTKgej0LsoYP+GqAqrE22wCg
b161HySqidKcBjbDfOBSbL0c2mJpLQp+CUVf2k53lYBfEs6/EeFfTFvIrXVXXFVaXuwOdHhiOk/S
ss+sCx7tKro1JZWLrfrpplVAAwXKkcw6kJ3miuY+tWePGq5KZgMvZ/053h0qRh+x0LWY3IwyO3PO
WAlC+eRxrB15+4VXsj32k4ScrqKdo0cdkz7MNqnD2mhMk40Yx3ebM8AhJZe6GbMu5k7AZTZLPB5B
v5Jdck4643GyvTYOWtJ3HNySvttZ/aTixnWwWohmU4kAoSXPnql5xom3MC0NvbVqZXAdXNFe8M9t
p2FQr9kLsWj0nadQ2MaOeLO3MuXypxjgBqHw//HC9pokehvVJtei2wucciBLg0mOlOZ2atOEQ/ah
vIekYs0fzXdHyNJDhUkC4l9rLpuPgjJDjxbykQrFKbDzDdida9AVlOjQM9Lp99qav9irB7ts8q6t
Px9Gq8MnS00H4ozeLqXVIFpMD1pnFTB9r15PoQ14egRsr8Y9To0WD3L6yK16G5nJYz/dErtfNl2U
8SdU16BuWKeWvrO2pU0i0sVONOFnpsbSEeuIw+kqy829CexeL97agqmNBhMHZhCznfk08bdSkrsQ
xLPdbZCMu2DCPtcVPQTvsJ7YinW/sY1UsRCuu6u65dDSonqu1KRXdPM8zW2UvGYC1lH1LLK22QxE
dxgdXOwSWXrsaxg1XZN9SdIPVqScW656mMJOcHPSZDrOmXoLIkccM/ct8YsW+xmNSio85GUWPk74
EEs5gfKcaLMLoy6975lpuM84Pio5nEXoffnF39zw38hoshXSESDe0v5SIy4mwapD+xyMDc98CYTo
N6r/neaOuuLWLddNZZor9s7YDn0rjgh11z4qtA7hviNBUSy7dshFxyHR1LBtlh1YTCzcBLQefRAY
yMXUUVE7k2MTz7pcUO4IPh/s6Woi/bRyIYmUAYfT0jnNEm8BWvS6y9xXIbG9obi1cV8gcLJ3SSAG
Q06wNzir2OJbxkrkFv0MoLtMJxhZcKevrbnvQ3Z59AfNEggSy5h71UWxTbrEfhSwxEsXq1OLEnHs
wVvElrehRivuDTZtkz1vUoW445WA8BmMzZVv+TFR7+eOuqF1FaXFbimjn34UTHvxl1HzowhdlkFV
+9hrCd95Py/YlIlq3SqWBJWPwWm+L3TkSAyWJWg3YE1kQQBjNaXc05c0wUQwJvIqRSNJiMCikxQe
ptsqf+NZAIyhNMtdYKR3Xq9zmDoea5guHpyyDx8gb2FsrAkMotXNtpud/PthfQnywzjUuGTIL59z
X176PWZJ4+aCYi8yRMfAHXlCYoZ0zeg57w3n2ExG+WCMJl9oXj0YBaVXst97tNxaw/i8BO0rQZsX
Cms1G433rKF8YQ7VO1Q4cbTmdqvkqA8NHlSCpc5OpAbgbCc6tLlcyPkduK9ykDAg+eDECSFKPeKY
knfcd0tkNVKsAZuFbXYY8Pu6JdrqKXoEdKIfk7ElcamXPyMQCmof2nDLpfaTZdHTOGgDixWf/6id
CCXxwWTmUPucddsao9wRDL7djMiborl5youbppTxWFN60SjOD678wv88btu5+WpHTdlDi+Jj0bvR
TS5JDA/GF8uOI1b9e6VV9kPMzgsFkOWWw+VTygCSV8WENysaN1miV9HYwN0S5gFzyrnvSMI6PI7y
ztDxxEmPh8J0CaaPHKBwAhgqFi2nV5HuvVmIG/EAFEA7/dkGQb/NLQPa9gSroFmy16nB5KaF/TNL
wHEtEQ94kpNRP7/7XUmyuRUvVhm8eyNN2azG/CNErmTvSItuWvT0vR8NI2UCvKHYKtEI80/PWBTy
bvq7ySxigSE9DzZw7FZxXgt5xUyD7LJjRzCtxzjIQ/9s+659h1BYUP8pc0k9+01UzF2+X30WA+Jo
RZdZ0MJb8FoI4oYxPQk9vFXjtMRNm6VxgyUxYG+l02g4pzNpVTKhr21ELcVScOfqlVFemgLPUxAs
8tLMLlVLq9CWv8ykda5OjTMad2c8s9c4LprcWZ495hbRgFJ6n3LKu43VLY+5ITmEp9AD0g8tI+6I
7U+/M14Ae6HUZ0mycsmXIbIb/X8zd2a9bWPZ2v4rhXNPg9ycL84BPs3ybMdOnNwQ8lCc55m//jyU
XF2WU1Wnu1jAJ6A7SMXJlkSRe6/1rnfYYJR3VWrELnjRcBf5RJXnaqBjc6D8GseAeyjW6TQHi95N
sC21ZrDNSm8ZWSPNwPmGa5aNCTjhIHzPW6qV6NJSOkok9jq/dYpVXMKXqUr4V5arp3M6236V90yr
iuLKdXBIG8znIMzaWTdygsksi0LBtKdrII/DWJGE/IzZxw9NpMa2hJLI7Mi/UGIb7HHIEJncJDJb
dNIOGR1icu/k+Y1iYr6j18F9MKCf8e4cMruXMAcoKSNQ3MS2/LkyFPEsS+MHE6AlLTXMEgqxkLGa
73NZRZoi36dMB64rah/To0S3Lc6xlmx7XYybe6Dla4yuyLW512WCgTsCmcCfLq0YBwGU/LO06RAt
SPg8tA5THk0i3M3WB3XRdQ3eykZWL4dyKL7HWv6NkpfaDubLXG2Y8CVZeQuPkIGeIsG8Qe+aaWr+
EFaVhTt3UF+h78c2XpUsnm6ut4nGN+Pf0OwzTWzqx85UGspyUhJ8qyMnvCIirJECf6GpRF11Kt6P
Q9cunEDU+BEzDZXIsYC9/ENvtiYp1oDhXwu5XEmBSZGqievGtVQYUlhntEMqZkDS275Rm0VnM84t
9QJPf/ZVUyHGJZMGUJ3eUmeVZIY3gUPcBHVS/iPPOh3H7qwene041ySCw40YTX7jtF81n4h5M7nq
TcTIKVjEk5MFL41FNRqE3U3pNW/YPqvzQDNcxCb6rUyzcanX7Ch+sOgIlZ+pjgG8Mf6I+y91tHIL
nvhcqs0F0ef2CmaqtPAi8exFlxK6T5QXqb/y2vxbr/dvqDPuGdET/yIhLq07cVleaZK+TvLkKlHg
W6dlqS30gCFjCd5vyt4z8/5hRiXyA1e7rQW9rxtuAbDPyzrb0UXdGU3/tUXMJkuYsgkcH6P8RyW1
1ZqBBVDUYN/HjbvWHQ2oEJ8hOcCSjAHYfLg3Mvte79wdzA2ucLEsdKhBSBMWhbtzpHprF8h9gIpc
2htTG02VIhgkSr2w8TVAFHguR+bWjxlyCiZvoLsLKEgbw/GebeWxG4blQPfWQA3JEJ8rhv2omR15
H0tYWA9Ob79QfX43G/YQLATnEoi3cmVroPNGNAs4Wiw5ojdIsH1g+zOd2wFCYOJlX32JeYKE359V
3mq228yqyLxnaL+IvIFsCYWoIS/A9qUL5lZFv0kQ3LhUEMV3mVYtGkM9V+KwX8CCiWdC6m50A6JR
W9wGg3hKCmLT0R/oDTpDhx1acggXY9YC+TzVS4+pEbYf7AukBJAcYxk54Je4S2Xlq5oXG7TiEYe2
/ow/g5OmV5hvIH/Lwwdbg7qXFTcoQ26FE4HSfa+zdCmF6aWLm4VZSosMBsqQZf7lU+ETCqCo8oOX
yOg32JWVrZMKg81bgx+u/cjT7AFE/QrlPGq9pZAkikKT6Q4MVlun3suJx4jtS+pfEGOvY3Cogcvl
xgoSGfws0mGUaBHmHUcBhQBq+pzSzggwBxX1EvX2i613d5HTgQgEtH3CvNWBX9WsefB9Mc9jQIPx
q0mIQtTteBUXG9ujeWfoJIn8S5AC5iptODM7TC0EIstMinFyF+eVrW6QbaDLFt+sgflIwN7eciKN
11xqrYci1dYjF8HJrpo225nIkBKBWVZjGLNUNxcwz29RdyDnwvW0bJa2g0SE1CZgkEfKiq+gFxFl
FN0z3JPbcDTbD/ACwOZA/3KfGV5xgbd5veyqEK/LOLwNsfLYqhiVpSAuV1Ioy5e+XqJOGMpt1bBp
ZB4VwEAflWIXYfE1RTKRAwi+AqPMaJSlfK4SScjZX5+7Knl/rnzT1SAAHFwBnBNYwK30xU8FZBim
TpIDYaci34oOEM4rogoo785F4naE2pnsu1CiijR/Sw3egNPDkuUZGjDpvilz8xsktGaT0kV4Rjsw
ryjHOald47c3XCN0mIWSsxE1hrAyEZEFZZ3fEMcWpfFSVhgxudka5IoyzlWviYmvV+a1YV0VOWVB
4Amaee+K2pGgJpVh+rYsKOOCltPCgJZNyr1x3fdwgjtaNGgU/mbI0mcYhtY21rJmDsDXzpW4XXl2
eZu5uTevpPSbYRCHCGRMKJz8XEhMCGX/JrdIDbadBIf0Sn/QXOuKo++2UQNpZshYNfXSg9FIN7Xa
fhUlEExaglbJmb2SfEEaN0qxOh1+INMeKUWM1iqr52mrN9yXK1HIo37FZlyYhFcofK1r31UuQkd4
KwviXYG85lwKo1WDKnee4jixjLjvkCfWay8TP3BOoYjOXrQG2L8rjEWAh/1Wlc1lIFR5nobpLnVw
Imsrhl3mZWiPzqWuXz0kfrh17GDpeUV1EYF4LnTZO3eHtdwSc+U3BDqZ5WhfELoLRqqMzxx7DQeK
vl1pX+MA2RAGG2S34p+AWF8mZdK2lnGI21XbEDY3mivqtBxp9yXwGoYjMRFTSUXmAVHHFYVNG+GK
qkn9VkeaMIdqcNF7AGxV7TwxmptB4fPnbSivEpuQTuwdlY1StNew4nz6UcBJf0gzOopf44YHtDZz
Okm9eTKqkH6h/RKh+CFOrKhnforysLTpStrIVC/sYjBWuL3doepLiJcU8KBGjQuE/3WnVuFGCIfu
btA3nKmEsFtwTRrG1zeU4niOcNi2Jk4coa5v+s44LzzybaArLDXNwXKONI+RNdPcd/Vrqraomhhq
cHK3oFXqVV5r1lbBX3phayVa5Jq6IO4uqwygEoodJKfi1uzStQIUO2s7ohRyaRUq+YvuAAUGRvA6
dIaJQkIQGWopL6ajv8WmQuJMhKdIbZnBRZPJXwq73Mi4Vy008kgr2b1TfYkRLol/jm1C6UZzndHl
UAt29VzBiXUWusFtFmkvfgmv0wqaS2RMV4PirEJRjI+oGi8KcxzlZowh4XBvE/HgDMlygG7qICGb
Q+K8juSRPRNUd1GqPtRSCjjQS8ichbpgsH1eNYzIYb/AZ5EluFlUJhJmVDJeVoZP3Sar4VqPG6Kw
1oVTfU1LFzzWNZaZHcRLjcxoTZBwAe+Y9CBXnNdooPGZepUYThkDiJQRuJgf6c2wBlDdOE28QZkS
zyQ/Ig646JLzUZ6VMe6jIIvzJRLnJWpfa+41Npa329y5jPDLZuT3Ukga3BNu5bFlurOjXpwTUyzO
XYZn514Q6StDKW9VuMkbP1Dg1BDXK6fEn7Ze+f47Bq9kgbYQWm1Hks55UOgI6XUWugX2uf8l9iLj
vNcEMYJ9zg24/8PK9hnxqjzqJXvmee369UoFsNoGKvEnbq1cA8jopFtgAZQlsrcAmsEWaEyH1sZf
VNcdEzYadFd90vFb1YWCDgpDs0FSltb7/Ro4OSf2u9m0cQzJZYx8VqFPne9/11YUNVa/HbN5Uibp
2zq9i5XcZ5wYFhdOO8Yn71/dQ9B5nuFCZCQpYZ1g8hbsS153/2b2vwMSJ/nj+M+oQplSZ2KDIQ1m
cowUZ61tQuwsBmsO3ZAsO1mC2m2I91+8hLaVycq3feBzN7pCeHuHi/1vzb1/Rb5PBRjTzP2K8ycR
+mXuywhwS02/YOQYrHnyMmK3cfPwxiR7xSd0VxkD0ve/1Dw1y1bIu9//SOjWOVVutj6EQ//+g32M
9O//GfTkEvYVW/vvP2gJayY2kmIuzdjeRrccWsn0/Pdf7EJFlr7/bx+rhrwQUM5sngJrdDyLRS2t
zVo6x1e1WuCBGS6sOP9iRk58lbrUw43EadoCYOexcxEz7sfv1SdYrxmWSq0oC7ip6qJAicNU2WJg
ik81jilMbOdYAGO4YEsSG0+IqMn17+KEgx8TOPk+cgpm09RIAWcpYpNBcJ62/qWJHmcWD4C8+FJB
RmqMt0FI1SZLmi09gU5gmr8uKiteZqBSUvdFuEgrY6pbUEhI9ticMzbGcwCiP5Ze8WMflAghehwK
uCkvAk0dhavNvNNBIMI+eFCcKLuUMkLuFdNbskef9243HgKIF3TRimXq1LdaBCFFHrylkvbkhiXJ
asD/iPNGDTbMajlVTfd8UG2YeDAl5kNTI6WsCeyLQ3mTyH19njrN91yKH+UOrlkAHkRoC/rcO/pE
de7pmbmNnJp2CTElm6TKPGiNyS2/pBRxwn2m941uM0nxV4YT2Qxt4Pxp7aJIstdcpDcloc6a2OQq
rYraryMT3DPWv4ZKReZoob7FkvGloKlGlHcB3SVi/kxwpaQ5cy0KUP+KR7R2PdyFWRxaW+S3BcMT
7KTcpnsoe/M8CB8aAaneVdsbp9bu7QLhkB2gnOqR/6ZfAePp9xOm/I2TPPa4DKuosOZN3fzwYvt2
fNnMwpgDvdsMha288PzgNUn9WQOCzyCuf3LgnsJUR7Eox1+YwH/ToMnx45Z0VfkpqdlZ06F4bQv1
qeIT6gHAyOiZh7lt+d3rwbAJziUOOa19Ep1dElTR5nwbP91cA264Cg1jWNtDtTMb99aWKM5T3JSA
dvHcwecOB0fXonMjWFDWHzKH+mfg8Yiy0eY1kx/zqls3Am9Bz69fy7aivKLPBQHnrMS9euRqlNWD
CDpnqcsxcZ+RtSXIae0LKNYegxojH/0P/fgtRO7KxKSBKtbPAh9PVs8tOC31btY7BSwrpX/IhP1i
uPpwUWZgUArsmTnOtBU8f5zB7Dan7qtwmZW8AsRhrdfA9MiMddQPVoO2wTduIXvSFIyWkMwyojQh
YaKoME0e+AgJk73x0jEoUnc5+vlGlX5cxyldKkpQe2bW+pNktAu3Mr4odbBmSqkRlouJX1NJc0eA
eTsKgK8D78iAnTh+H0XqE/vjFUjz0xILbOtbU8g79kp1kaTq9yYlL1dz+Mx50cwi5ONhAc0Rna0r
CuSxbQS7xSkeDC0EQOgNChv1xk0yJKRtXqzAazCJCXSczcG8DTOVz6MqeO4J2EIqeecb5a9mCBA6
DFgQxWkDLogphW8P0NcYRMh8iwu1c8kgVH8MENQIJLdwxrMvBzu/d2r1tY0bVA9YDlNQJzPs8EY/
XT4hP/J9E7vSsHwVJXwnS/tq+Dykjt/wOKZfC1O5seFxrdBz4JcGMTvKv9JkIRRgdg+dVsMwoCUC
2yY7tgxpKeNYf2CirnGTAv7amCAuBqy0TTNfqgjXZ37ZUDr7/iL/LtdDvtBjh1PV5yuxigvdTL+h
sb7W/BhXWFw/veFb2eRbobU3leKu/GqUKAhLm4c+SdGtrmwaw3sIPD1fWUYxlqkM7yxJW7suqodK
ytk4g7F2p9uyxbovx+BR5C4zawOa/SR5Koodi8P8IoS2XRTGj5wSrNQTlbM0XDiZdZ/bxrNlMrnh
tknU+k2kw12W35oiXfYaMCAiOBA/fhDoIYPg3Hkab3hEncvat5cSHnqqRoB8CTPWqzUkZeZC6oNd
2bgb2yACBV+vRW2AxeHIe9s7IDEUC2Kh92ScpxkS0FC6j8PoMmueJdcpZlZTQRGSt30eaHOjcNUZ
LnXXDvZfalnPB7LS0KdaBIuZuHqp0oZUwWtwqjvDNG7VqLpLyD1OEmOB7uBm/7p9RYi8HMKONqpo
VZjpvVfK6UzASlAGSm5N9rk7cWKcUSBREYX9qkbSbkJwZurqlrAJkAra1Tq1BGmVYCqzTgdk00W+
DOr70uRZgg+KjLNIruzEuTcgYqp9W6xjbUf0ATRhXX/J2LdastTKIn8M8BEqC+9CxytctZtz32NX
7OxbCzRJhSDHo4tIninsroywx+/NH5Vl/WpFz3KKXx2zswecwhHEYMGbmAryVKbuhbxhc20BhUFY
O3kztMUPYNyRWxrQRlbrhI1WSvJd4Mb3kCluClufI33AjwiCGKJQJDnUIJee7J6TM/Ogy9q3DP8F
I+YDUFtu/d4kA5j30ruwGWBdjkaPs4wxzEwCPqUmXzJ9PQ90vClixp01kHEdZY9B050jipH16kV2
qXEEsmkS6iOeEw7adURuhsxhoHiMbLR+m8H65nsBl7RwDp7nKCuiAtuNoGcmlgViXaBpxBQGT3Tf
X/ay9pQP8ji9ci5SvDQT2Am12Ud0icxSZMRCefY9qJtvZUgmO/kjN6pXoHcMiGetklcsNRi9a/WT
FeXLsiqf8177EefJ1ySiLEBnnRvNd8yhsP5KcC6OsmRF/2hyAPjdPGrDnYcc0mY6gcKOQUNSPOt8
n46FGMFjoN+lytKKlHBj9cSYS9VdkMqXWbcQcp7PmfWpN9For8hJkyzo24a5zqOUqgvf5BvN6g4H
m5aI9VQvMOT1EakJYloTX2bgVTGXVMJdlcMIcDgoGIupK6PKr+SYebHGhYFOEGBd2TK/Fe73Ekq1
3OcXSUXlo1mclFBILkBeb3VJJune2wadtmubkETX/sHqlR2gGc6PbbOWbDgNapy8jM+3A3sYCR35
pl1MHKPAi6/TjAfs4reN17D7GEzhWrW/1E0mbVZhxDNDmD1bab1xzUq/KeuQBlRIL2nOKrr0NRl1
AmWOHBjrYnxrtG9QAzZaQhY6ISv91gMy3pf7ZvUqDPCpysXiyJaU8Wi+SRrCwJucLZNMTyWsXkjo
wwpbUp5LhE4DnmODDesxSJYGRJ65KHQbWoeyRVA1bCTCEf3HEM+glZuG2G9atzKSgIuaSYkaj2Oz
gYlMyoA0dR5s33iSPeYCroO1MXzhSm4ujNIKl0pOpFDtIXtMsrc+T9gyxHCXYJlo+iGGmnF4kdIO
gSowCqmsfGaqAawmc6eWPoHdJlHWMAsBkgibDbtNAtFfY8I/x2vKQPxtiRnTg3adSvo3vFpa/MnI
KwkU5pOm/y0Xw01NEbl2LIFpggjvKIHgKPTmE8SbTUEACyaSXoGvGM4MqcqMux6NoeE5RvV1D7ja
1KTWdzJUb+AK5PfsK3y52iqRvPs8d0nPdVKHYIEV1vYwrcsnMQTKsu1U8qchJpX2KODAJUNRcddn
enKOc0N1zvQG9e7wyjDoIivpKtJSv1acxlyrVvfIrYAOD98svW0RIqZ4owSPrTxmyUoctX7CQUZs
zzLo2nQBPQzZHc5sVM18craobQJ3yOnBfcqSkNiMZwUpSEiRZ0oQpgwbQ5kgyTeZux0wVp25uD/K
OZz8Bho09aLWghMYt3YPMSRFPBOBW62ZOcvrRgnv0eQ9Z26Idljf2uF1QZN9VyvDRee56paRWSXj
teJWMZUNBxaCCVSAWERvtWyAtC7rsyEL4EqB5mV1TB3pyTNsrh8rYKFWoHhDj51jLg8FuvhalWm8
UPUnO3sxMDpYSKXvzGTh38f+cJ+owHQFM0u8udp7J7yzUvdiABMxJWAxjLkvjDpqV3hl/loM5JSM
xitsy+i3UNVvdb3+Vdgx3HWnX2uB/KhJPzCweZO1Yd4mIrlQE5gzauNf4hcyLG1X6JTv6tJvk2sx
RF9HlbuT2BkTDPgEQ7nADS5ZSYZnrOrM3bRldd0onbzQerKSvapaOZ7iL8GjSc4NEcwNqsye2CcL
T+UM4Vujtgm2JabsgKKoryIHqz57bXQ4yKaJuba6r8AzYIRQyFcIO54TwVgmzpwvbWc+KQLXljp/
rBMU6nBhirUUG9ewcsGi+1elAJGNMNRwCqY2bmT487h2craJ7ZDJ9Tq06haNkavjWs9BIkXlLQ4B
mJogqFrgOb2qcG/JbbB61wp2aAJnoo6f2gj6k1P/QM+7SqqCuXzm5BRU7RUDcdKimBzIuWvcMZs1
1eTNSBprHjpMPeoaeUJL++kOxD4PRLf4OMXFA/bAuO8pG2MQN4QWUGgBderqyiv9ddPi4p11yjNO
xHC1IySQbrDh7HPXqfJYE0s6Z0wM+SSK8e+SPHS88W2gE8WeqM2dnYgvjflaBjECUty+qdafs6p+
MoK5kxXxVaQT1F3x/wHK0sw2o2jtOMOlKo8R5QIrykRo54y7N6FvLCt7AEsvZVJGFIKdLNymgqui
Wxpp/Oj7kJtjdZhlWqEubHnoFhWh23Xya55gX2DXrgJP3XjW+g7de4xbeOMr954mV9uuTdiae+Op
frZS4W3CnGkSEGNtYveij+LuoKLlSjI83Wlpw/bR0vMrTxj+2rJIYR2whtHzR99BjGjHwxdDSOG5
z/NLwRcFy0pkuK+Oqu8iqsUSlsxaVBWTtWSjqIR9M9/6MrioR3X3Ri9A1hXH3xmW8LeNaG5KSWc6
39XNIuriYO75Xb8Y+dB20pj3kk6SgCFfYlzUYqjInVumybxOCywNO8xylWjDMAdhfN+SISJtRNbU
d6HLOxNBA0OvYYbrIjaSu9c9+/j/N7/6/fVH+vNyz36+q9+K/v6trDFX+EiOvqUxrB7Sv/eX/nqh
d971Q5/Bu35BIVyN78D106MMSaGRcHXE196/pf37/asVoh2k7vqVpVX7TCNIjJ5Nt4Ww9JEKTUvN
ZGP/Y8m2zsYUP0sYsmZbsgb1enzBD5fozy7CX3++w9X8679z9Al2rzF1oI+WxH+pPnLPFQ2Y6d+7
Cp/W+P0qaNoZsUOyqgkT/iESIy7rx6tATwtv3dbIBCSbSiVf+uSugjxm1/07t8KfXgRDPVMQsArF
0rFSszWdq3p0EXT1zIR+b2kG/CTDMslHOrFbwRbW1FtBlc9sw9AV2TSFKevIEY6vgq2c8ZTYsm4J
YerqXsFwYldBsyy0E5PuBbYFnK8sWeWGVy00Q5+2Bcs4I47WHOM9DfIFxQneCvrnTN4/2Rr/9HlQ
tTN2PhvbUcUU+/zdT3eCONNUjl6eFsUgc8k+7MWntDXyEE+9EbQzfG5kuNEmoyTZlD9vCopyZhgc
C7pJ1hVuPSd3PjC+tw/b9SEGdjzW/9NbQVPPDAvxI+l4iq4gHuL5+rg1msoZWiLdtnRTMU1TfT+W
T+lWUGR16qYgLGoFBnqypqiEKKk63/XHq4C4SzOFEIpKOp5COOPJ3Qt8dTo72aStUbHPxi+az28q
HAKyyj7z8SooOvHbnKG6dopHpCDXaurToFIT6kLnmzZNS/35CpgGdQJ1hMkxuhfaHUSFJ/Q0CN0Q
UwsFTeZ44BOOlYJlkWr76WlABWmNIbOCXfG3++S0CgVBWOTUPUEVaD3hvhAya1rErx8/C5ZN2WwQ
Bq6asiHzRJzcjqDqqvFv9lB/XiiYPPCcDQa1AK0DcdLHV8G0zgxqKTKbhS3Lp1gyClWZfDpQLmls
/dwMBn7gBjGpx1cBv4IzRbaoFuV/tRen9TyMeZ0TD4fxcaB7oIOkdga4GWvCj4cDdTNXgIpE0VQu
Axdj/4KntDVS0U+tnDVxRr0ocwksvL1poT4dkaZ+ZnA7QJCCEHySPRRFozq5dLbPVN3QeB5kmzaK
NuL4XlAUg90Rpj2yduAz5b0yOaV7Aa395CeCagj0yKYnFTK91OdtwWbzxCZAUC8cTsnDC57QVVAN
W0wtmcYnwqZH4jTkdlB/gtm4B850XSGrCAsErtaIvZzW5ig0ffq+oLIvWJQJQtepl346KEmY4CpY
aA743VgvnBzMxnb2jnX8/WZS1TkD2BY5dG2VJkr9hDBxRlBEUKfL3DC0F6cHrqiqMh1YUM5wADFp
qmlMMW/hq/54UNpsnlxskAdZNsZW8+TAFZUqZmrlCO7MAWF+RFQ/XgTKZ5MGSpMVhQOJfvL0GinU
ClMbai4C+78B9mwLY99GHN8Kls5VoJMEgxpB6RN8HpBoTwXfx54aQsd75fzTzkgzSYsl8M4BlaWf
Oj1oBcHSWOBMglY080zjVme2oGna+DE/wWyH84F7xXh/ZE7ufBhb3am3AsACAJtMjSCDsRwg1aNd
gR6Dq6TYOCXp9lhSnFqtYJr2Yaf6+4ekNiKqqk5VbB0spCiIPl4Ek4tAd/E7FHly54Ou2we04+9f
BHyvqJRoSwUdpab9QQcBvgLy8rGSOLGqUfD1Td0VuBUEwzggFtlk9PZ5LkmpYCnAcCpgrPXebZ7W
VTANdeohOZ4PoM4MqJnOMqz/CXWW6bM0Om3M1cZBxTjBPq2LwKDQmro18kCMtwL1J4iiaYtxsPNx
V6BUgGyHGZ3OATLW1id3FSxr/OYmnZLMZmV5xFrHM+IP6iXQFY2iEe4Oe4NygmN6JgPW5E2Bgkgl
XV3hBNyDqp/BFZmtUQNZIHn+RCfUQpan9g/AjTxV9Em0BgzpdePTKWmpZzwIOlNJJtmcH6cHNwII
/eQ5+R9PZ+UzRVGBEw57wr5NOtoV7DPKCNMw6SXH4+OdLnRSEBNH19RtgSmDJsYvmXn9fl/4tDfi
r8k4DkOO/c64bzFO7ISAYXao6P9+yQTQJrP3cbdjfTDOYNloPt4LNk8ESNyIPY9t1AnujhS9Y98z
6YigpaZUAm/lod8zuT7tjlTPBm2UZXPb2YBRJ0jlAgKcfFDCV2BbFHij7IHnz0Ab3EbGNLTVJtcJ
ns8JwisqNIqp9wK7I3Po38eTn+BGEwwKX10FAuF+Nnl6cCOQx2Ryo6afYYkpwFTfJ2+fngjDPgOI
ZFc4kJhO8IkAc1WmnhHsCxpHwMj4NZWRxPlpd6TVPAPA0Kkn+Bl408lBC2Npf5iNTDojGLZxPMB/
ULSfJ9UjmwtOH2jkfhJzgoDjyEmcfEaMYwZbZSb1O7P76KTURtNthtiWZe6Jf4ft+ISqJkiZyuQz
graZ0lGncKJoOJwBH6+CSe1IGAE9BtTikep0eoM5GIlT7wXQBeYMsJmY0+7Lok9nhD0y+2A5QWs4
2YE9NKOpJyXwMzMp6N/2H1ZN4+5IQclQXIYjAdXlsB2f0hMBk2DyVWAwxyMPwsJQmrLgsyKE3VFj
D+auO1WOo8qXOBlvY/4IxkR9aFujOOYnvG3kPZs8EFwi/SQ5XWO9MBlvY2APrsrXDaFzBJM+7QvW
yIGEGQ6oNbL7/qNu6t94bP4ltkJwFr3uZVb+W/lHaqw/+wu/CYx+/vm7uGj7+t//Naqojv7iqLo6
vPbbXv81/vf/HNH/9gKoDz/8TRC1f533f/7+AX9+6aPX+u1T/faHG/+t2BUvXr//Qf/+Ng/5G/8v
2j3v4t2R+mnPWfv9nfz3fx29zw874v+xcBl+WncsuSevW+AulxwvvNckTF843CXlrvztLY5fI9AO
1cDUlee7yP8V3etxwMlhmDN5bVImit1r+tu7HN/1YTYwfeUkeXup/Je6Olp8P4ibuvjiLdq1u+Lt
48oHHHvyyu96vl/SX3/BB7+On48v+2GwPvVVVlx1//X4LjzIIaauvH5L8dI6XvkA605decMV9/2P
V/xduzB14e3rzju6Ad/1k5PXjSIf06vjJ/IA7k5eOnn1d592kYPGbfLKaXv85R0QyKnLXvy8Nx3g
rMkLs0D9EvZH98VhrjZ16dFcrPzpMh8ElVPXvtr5ydHu8Y7oTF+XUKBd8vrxcrwLXKYvXZY7PF3K
N/J/j9ffAxCT1/dfPN/dHau5D2Sq6UtzFpRpdXRnvyMG09cuS5//4Vd9dFEOSpJ/YvW0Lj4vPba3
k5dOk+rTHvI+hpy68vXbc7H7VD2hpB+htelLN7vjc+udlz594faXzS4macE/PtZZf5yp/xPrn78V
5dvRTkVHOaLZ/8TiV2+d/3J0jLH4KGH5Jxb/nhbhbyvt+4ODJGLy0mPO3S/zXZFyUh4/nAcg6595
gcUu/PzsY9cHKjB1+RvPP77iB67b5GXDiIrkuKsBgxqFB5OXLt7cz4YZexb71IVv35Kk7KNm96lN
eNcVTl3+3ktf337Zlj+dbQd4Z+ryXwjs+eMb8R0z+Gde4Ocb8X2EMXX5B67+W1m+HZUU78z86Wt3
x13lO9d96rqP1c777YYe95R3jGrqsl/fipiT7Wjlw/x48sp/FPN5EEtOXfrbjnMncavjR/OdQDx5
8bf/I6P0X4jO34NKvvnlS5pg/np0zQ9agMnvvU8xuXGPV96Lj/565T9Cmv7l0fMz/vSb984f/bNj
cG38Gy/R2674n/8FAAD//w==</cx:binary>
              </cx:geoCache>
            </cx:geography>
          </cx:layoutPr>
        </cx:series>
      </cx:plotAreaRegion>
    </cx:plotArea>
  </cx:chart>
  <cx:fmtOvrs>
    <cx:fmtOvr idx="1">
      <cx:spPr>
        <a:solidFill>
          <a:schemeClr val="bg1">
            <a:lumMod val="6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cx:spPr>
    </cx:fmtOvr>
    <cx:fmtOvr idx="2">
      <cx:spPr>
        <a:noFill/>
        <a:ln>
          <a:solidFill>
            <a:schemeClr val="tx1">
              <a:lumMod val="95000"/>
              <a:lumOff val="5000"/>
            </a:schemeClr>
          </a:solidFill>
        </a:ln>
      </cx:spPr>
    </cx:fmtOvr>
    <cx:fmtOvr idx="0">
      <cx:spPr>
        <a:pattFill prst="wdUpDiag">
          <a:fgClr>
            <a:schemeClr val="bg1">
              <a:lumMod val="65000"/>
            </a:schemeClr>
          </a:fgClr>
          <a:bgClr>
            <a:schemeClr val="bg1"/>
          </a:bgClr>
        </a:pattFill>
        <a:ln>
          <a:solidFill>
            <a:schemeClr val="tx1">
              <a:lumMod val="95000"/>
              <a:lumOff val="5000"/>
            </a:schemeClr>
          </a:solidFill>
        </a:ln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6F57-1D17-4C6B-8101-7FD28CD89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3074C-D4D2-4F65-BB10-A29E743F3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96E9-509D-4410-9034-33A778B4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2B42-F77F-4288-BF60-76811598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6823-D202-4CC8-B944-61AF4E77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2EC1-5088-4F8A-86DF-FFE2DA64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25C89-32EF-4A39-B9EF-218AD25B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16E6-5CCC-4AFB-AEDA-678E584F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33F1E-86C4-40DC-90BD-5A61E5B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5B1E-B32A-4438-9428-1E0C7BA2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1D1A6-F9A6-4842-B4C1-6E89FB02D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2E6-7059-4AB2-8F27-AA8650F3E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8076-2F4D-4F6E-A990-DD4A19AB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CD45-C425-4127-88C2-C85836D0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6B4-DEAA-4D45-83A8-04F0C7B2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D2C7-DA1F-4103-A34D-B90CA3C8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7D37-72EF-4F18-B1BC-C7DF728A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55158-BCD9-4334-8C83-4CE4E0EB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1512-240A-49D5-82F7-E7C674B3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AA59-7B2E-4C66-8248-22860000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CA6D-CBC7-492A-8C8D-5DC35B3D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4958D-FF14-4366-92EF-95DE19986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18F6F-82AC-4747-9DD2-EBF7972A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D80E8-759D-41BF-9235-0B3109B1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4C02-6692-41CB-8095-38BE340F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193E-D76F-4B09-AD7B-0264ACAA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CBFC-4050-4721-A6D6-2DF232EF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2072D-67CD-472C-8AF1-DBD58F87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9077C-2758-4B1C-95F8-90366616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2850B-D159-4F58-8EEC-0DEEFDDB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7581-1B35-4564-82AD-FF778CCC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CED6-ADC7-4D5A-A213-B71A26B6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822EC-73E2-4947-96AE-945E3C87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C2E8-E1DA-4A8A-B65F-EF2E699D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A166-962F-41E7-87E8-B9389E864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DA34D-CAB7-4EA4-846F-E93F3F36C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5FBA4-4532-4881-9821-32C6AEBC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72047-CBD8-4223-8646-57F58A7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F2864-E0DC-4B54-9B59-672BC081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E4FE-9B2B-463E-A7E2-51E82AF3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3F114-45BE-4396-8821-BABD648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07964-3FBD-4632-9C2A-856CECAD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6C740-E941-4345-B336-EC1E64DA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22634-D197-4675-96CB-8547A35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7C517-9843-4B31-8201-AADE6ED1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F488F-D431-435F-BED5-594E6C5B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6044-A8D1-41CC-8595-A2114267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B171-A131-4B9C-8CCF-F859806E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55903-CC93-4666-8A8A-15381517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3315C-CB3F-4C1C-8612-B9A55BD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ADEF7-3ABA-4B61-9F16-F9ED59CB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EB58B-2492-4544-BDA1-49D386A9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DF86-E17A-4A6A-82A1-CA44782D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A4FA9-C14B-4932-A862-C43023BC2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2B723-22AB-4DDC-976A-6444A4DF5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519DB-1DFB-4026-8140-DE6CE77B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E9053-21F9-4E12-AF9E-0DC901C8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2CA43-6417-40D3-A2BC-E340CD72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AC682-5A73-46D5-BBDE-9DBB554A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D4B3-B020-4832-B2C5-06BE92D6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9471-3E0B-4F6F-8C72-C74585278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5040-E076-401C-9CD0-E093EABEAB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CBB43-7736-4D34-B079-01598CA2B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80C9-275E-42D1-8F04-71A427E12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1E74-1D62-49C3-90E9-1228195E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945701-4006-4CF3-BA5E-C29B635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Supplemental Figure A</a:t>
            </a:r>
            <a:r>
              <a:rPr lang="en-US" sz="2000"/>
              <a:t>: Chlamydia</a:t>
            </a:r>
            <a:endParaRPr lang="en-US" sz="2000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5BFDB861-0594-4709-AE50-6C3040E2A8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79411208"/>
                  </p:ext>
                </p:extLst>
              </p:nvPr>
            </p:nvGraphicFramePr>
            <p:xfrm>
              <a:off x="3038475" y="1459706"/>
              <a:ext cx="6115050" cy="3938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5BFDB861-0594-4709-AE50-6C3040E2A8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475" y="1459706"/>
                <a:ext cx="6115050" cy="3938588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9205708-7E21-414D-B513-349303A06EDE}"/>
              </a:ext>
            </a:extLst>
          </p:cNvPr>
          <p:cNvGrpSpPr/>
          <p:nvPr/>
        </p:nvGrpSpPr>
        <p:grpSpPr>
          <a:xfrm>
            <a:off x="8526508" y="4217981"/>
            <a:ext cx="2579640" cy="1362162"/>
            <a:chOff x="8526508" y="4217981"/>
            <a:chExt cx="2579640" cy="13621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49682E-4C04-4FE8-9B94-9D33A8ED36E1}"/>
                </a:ext>
              </a:extLst>
            </p:cNvPr>
            <p:cNvSpPr/>
            <p:nvPr/>
          </p:nvSpPr>
          <p:spPr>
            <a:xfrm>
              <a:off x="8526508" y="4232366"/>
              <a:ext cx="1970042" cy="116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EB76B9-54A8-4EE8-99FC-E6C9C2C66D05}"/>
                </a:ext>
              </a:extLst>
            </p:cNvPr>
            <p:cNvSpPr/>
            <p:nvPr/>
          </p:nvSpPr>
          <p:spPr>
            <a:xfrm>
              <a:off x="8560525" y="4217981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EBCA1C-2DFF-42DF-8B55-EFD0CBD592E2}"/>
                </a:ext>
              </a:extLst>
            </p:cNvPr>
            <p:cNvSpPr/>
            <p:nvPr/>
          </p:nvSpPr>
          <p:spPr>
            <a:xfrm>
              <a:off x="8546782" y="4659856"/>
              <a:ext cx="2286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0E104E-C0C4-403E-BFF3-853805288DD2}"/>
                </a:ext>
              </a:extLst>
            </p:cNvPr>
            <p:cNvSpPr/>
            <p:nvPr/>
          </p:nvSpPr>
          <p:spPr>
            <a:xfrm>
              <a:off x="8560525" y="5101731"/>
              <a:ext cx="228600" cy="228600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3A03FB-D4E9-4541-AD8F-72ACDBF4A5B2}"/>
                </a:ext>
              </a:extLst>
            </p:cNvPr>
            <p:cNvSpPr txBox="1"/>
            <p:nvPr/>
          </p:nvSpPr>
          <p:spPr>
            <a:xfrm>
              <a:off x="8795656" y="4217982"/>
              <a:ext cx="2276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Did not report gender identity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E8628E-BE0D-43FE-8215-6EF7EB76F98A}"/>
                </a:ext>
              </a:extLst>
            </p:cNvPr>
            <p:cNvSpPr txBox="1"/>
            <p:nvPr/>
          </p:nvSpPr>
          <p:spPr>
            <a:xfrm>
              <a:off x="8795656" y="4584497"/>
              <a:ext cx="2276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&lt;70% of cases had a non-missing value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7380B4-D1A0-49B1-A4CD-77423A473CFE}"/>
                </a:ext>
              </a:extLst>
            </p:cNvPr>
            <p:cNvSpPr txBox="1"/>
            <p:nvPr/>
          </p:nvSpPr>
          <p:spPr>
            <a:xfrm>
              <a:off x="8829673" y="5026145"/>
              <a:ext cx="22764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≥70% of cases had a non-missing value</a:t>
              </a:r>
            </a:p>
            <a:p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89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945701-4006-4CF3-BA5E-C29B635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Supplemental Figure B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0D7900F9-907F-4979-B55A-0D1E505018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226100"/>
                  </p:ext>
                </p:extLst>
              </p:nvPr>
            </p:nvGraphicFramePr>
            <p:xfrm>
              <a:off x="3038475" y="1459706"/>
              <a:ext cx="6115050" cy="3938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0D7900F9-907F-4979-B55A-0D1E505018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475" y="1459706"/>
                <a:ext cx="6115050" cy="3938588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852883C-5CC8-4B02-808E-5B86504C18FE}"/>
              </a:ext>
            </a:extLst>
          </p:cNvPr>
          <p:cNvGrpSpPr/>
          <p:nvPr/>
        </p:nvGrpSpPr>
        <p:grpSpPr>
          <a:xfrm>
            <a:off x="8526508" y="4217981"/>
            <a:ext cx="2579640" cy="1362162"/>
            <a:chOff x="8526508" y="4217981"/>
            <a:chExt cx="2579640" cy="13621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6AD005-7317-409D-8CE5-B5A177D6D299}"/>
                </a:ext>
              </a:extLst>
            </p:cNvPr>
            <p:cNvSpPr/>
            <p:nvPr/>
          </p:nvSpPr>
          <p:spPr>
            <a:xfrm>
              <a:off x="8526508" y="4232366"/>
              <a:ext cx="1970042" cy="116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9846B7-B97A-41E2-AB6E-EAE1F38A4268}"/>
                </a:ext>
              </a:extLst>
            </p:cNvPr>
            <p:cNvSpPr/>
            <p:nvPr/>
          </p:nvSpPr>
          <p:spPr>
            <a:xfrm>
              <a:off x="8560525" y="4217981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10E832-3AA7-4743-A29B-E153FF7051B7}"/>
                </a:ext>
              </a:extLst>
            </p:cNvPr>
            <p:cNvSpPr/>
            <p:nvPr/>
          </p:nvSpPr>
          <p:spPr>
            <a:xfrm>
              <a:off x="8546782" y="4659856"/>
              <a:ext cx="2286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0B60D3-DB50-4681-8D2E-192317BBE7CF}"/>
                </a:ext>
              </a:extLst>
            </p:cNvPr>
            <p:cNvSpPr/>
            <p:nvPr/>
          </p:nvSpPr>
          <p:spPr>
            <a:xfrm>
              <a:off x="8560525" y="5101731"/>
              <a:ext cx="228600" cy="228600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41E709-4A91-44F4-8547-1A4C70280CD4}"/>
                </a:ext>
              </a:extLst>
            </p:cNvPr>
            <p:cNvSpPr txBox="1"/>
            <p:nvPr/>
          </p:nvSpPr>
          <p:spPr>
            <a:xfrm>
              <a:off x="8795656" y="4217982"/>
              <a:ext cx="2276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Did not report gender identity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FFFB6-5CBB-4585-8943-415741D95A89}"/>
                </a:ext>
              </a:extLst>
            </p:cNvPr>
            <p:cNvSpPr txBox="1"/>
            <p:nvPr/>
          </p:nvSpPr>
          <p:spPr>
            <a:xfrm>
              <a:off x="8795656" y="4584497"/>
              <a:ext cx="2276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&lt;70% of cases had a non-missing value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96818D-CFB6-4C0F-8FDB-604553FB0A2A}"/>
                </a:ext>
              </a:extLst>
            </p:cNvPr>
            <p:cNvSpPr txBox="1"/>
            <p:nvPr/>
          </p:nvSpPr>
          <p:spPr>
            <a:xfrm>
              <a:off x="8829673" y="5026145"/>
              <a:ext cx="22764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≥70% of cases had a non-missing value</a:t>
              </a:r>
            </a:p>
            <a:p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8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945701-4006-4CF3-BA5E-C29B635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Supplemental Figure C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7A4EE3B3-A07E-476B-93F0-28C058B17B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89100639"/>
                  </p:ext>
                </p:extLst>
              </p:nvPr>
            </p:nvGraphicFramePr>
            <p:xfrm>
              <a:off x="3038475" y="1459706"/>
              <a:ext cx="6115050" cy="39385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7A4EE3B3-A07E-476B-93F0-28C058B17B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475" y="1459706"/>
                <a:ext cx="6115050" cy="3938588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19706D4-F304-4E11-8F21-F82F98FD11F4}"/>
              </a:ext>
            </a:extLst>
          </p:cNvPr>
          <p:cNvGrpSpPr/>
          <p:nvPr/>
        </p:nvGrpSpPr>
        <p:grpSpPr>
          <a:xfrm>
            <a:off x="8526508" y="4217981"/>
            <a:ext cx="2579640" cy="1362162"/>
            <a:chOff x="8526508" y="4217981"/>
            <a:chExt cx="2579640" cy="13621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DB2499-8D37-4FE9-8138-6CB6AE6290FA}"/>
                </a:ext>
              </a:extLst>
            </p:cNvPr>
            <p:cNvSpPr/>
            <p:nvPr/>
          </p:nvSpPr>
          <p:spPr>
            <a:xfrm>
              <a:off x="8526508" y="4232366"/>
              <a:ext cx="1970042" cy="116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093CE-03F6-46FE-8403-1E0E5DFC550A}"/>
                </a:ext>
              </a:extLst>
            </p:cNvPr>
            <p:cNvSpPr/>
            <p:nvPr/>
          </p:nvSpPr>
          <p:spPr>
            <a:xfrm>
              <a:off x="8560525" y="4217981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69FDCC-9441-4A16-B91E-C4A22F2DEF99}"/>
                </a:ext>
              </a:extLst>
            </p:cNvPr>
            <p:cNvSpPr/>
            <p:nvPr/>
          </p:nvSpPr>
          <p:spPr>
            <a:xfrm>
              <a:off x="8546782" y="4659856"/>
              <a:ext cx="2286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786937-DEC9-40FF-A477-B36E44CE02A3}"/>
                </a:ext>
              </a:extLst>
            </p:cNvPr>
            <p:cNvSpPr/>
            <p:nvPr/>
          </p:nvSpPr>
          <p:spPr>
            <a:xfrm>
              <a:off x="8560525" y="5101731"/>
              <a:ext cx="228600" cy="228600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2408A2-33BD-45FE-8A59-89BE3F4D0828}"/>
                </a:ext>
              </a:extLst>
            </p:cNvPr>
            <p:cNvSpPr txBox="1"/>
            <p:nvPr/>
          </p:nvSpPr>
          <p:spPr>
            <a:xfrm>
              <a:off x="8795656" y="4217982"/>
              <a:ext cx="2276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Did not report gender identity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79143A-AC5A-462A-9784-7BC21C99CE07}"/>
                </a:ext>
              </a:extLst>
            </p:cNvPr>
            <p:cNvSpPr txBox="1"/>
            <p:nvPr/>
          </p:nvSpPr>
          <p:spPr>
            <a:xfrm>
              <a:off x="8795656" y="4584497"/>
              <a:ext cx="2276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&lt;70% of cases had a non-missing value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988EA6-5D17-4836-8230-69C1F68269D8}"/>
                </a:ext>
              </a:extLst>
            </p:cNvPr>
            <p:cNvSpPr txBox="1"/>
            <p:nvPr/>
          </p:nvSpPr>
          <p:spPr>
            <a:xfrm>
              <a:off x="8829673" y="5026145"/>
              <a:ext cx="22764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Reported gender identity; ≥70% of cases had a non-missing value</a:t>
              </a:r>
            </a:p>
            <a:p>
              <a:endParaRPr lang="en-US" sz="1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80B11AB954C44BB2ADB61C885D152" ma:contentTypeVersion="9" ma:contentTypeDescription="Create a new document." ma:contentTypeScope="" ma:versionID="57bdd0bdc789210b1a6e65dcb4ec43b4">
  <xsd:schema xmlns:xsd="http://www.w3.org/2001/XMLSchema" xmlns:xs="http://www.w3.org/2001/XMLSchema" xmlns:p="http://schemas.microsoft.com/office/2006/metadata/properties" xmlns:ns3="86765d95-7958-4d60-b35d-769de0760221" xmlns:ns4="dde2d2aa-043b-4580-afc4-8c4886710735" targetNamespace="http://schemas.microsoft.com/office/2006/metadata/properties" ma:root="true" ma:fieldsID="596553b1192a1a4d488c673261961f19" ns3:_="" ns4:_="">
    <xsd:import namespace="86765d95-7958-4d60-b35d-769de0760221"/>
    <xsd:import namespace="dde2d2aa-043b-4580-afc4-8c48867107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5d95-7958-4d60-b35d-769de0760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2d2aa-043b-4580-afc4-8c4886710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AE628-A531-4CD0-A699-EAA541212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65d95-7958-4d60-b35d-769de0760221"/>
    <ds:schemaRef ds:uri="dde2d2aa-043b-4580-afc4-8c4886710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98E003-6022-4689-B3A4-2852EBD0CF71}">
  <ds:schemaRefs>
    <ds:schemaRef ds:uri="86765d95-7958-4d60-b35d-769de0760221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de2d2aa-043b-4580-afc4-8c4886710735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92CB2F-A8DE-4043-8DFA-CBA919881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Supplemental Figure A: Chlamydia</vt:lpstr>
      <vt:lpstr>Supplemental Figure B</vt:lpstr>
      <vt:lpstr>Supplemental Figure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Figure A</dc:title>
  <dc:creator>Torrone, Elizabeth A. (CDC/DDID/NCHHSTP/DSTDP)</dc:creator>
  <cp:lastModifiedBy>Office of Science</cp:lastModifiedBy>
  <cp:revision>1</cp:revision>
  <dcterms:created xsi:type="dcterms:W3CDTF">2020-03-03T17:25:53Z</dcterms:created>
  <dcterms:modified xsi:type="dcterms:W3CDTF">2020-05-06T12:33:12Z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0x010100B0280B11AB954C44BB2ADB61C885D152</vt:lpwstr>
  </property>
</Properties>
</file>