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0E70C7-547C-B442-9921-63A5FC2FDC28}" v="7" dt="2024-01-09T18:54:19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6327"/>
  </p:normalViewPr>
  <p:slideViewPr>
    <p:cSldViewPr snapToGrid="0">
      <p:cViewPr varScale="1">
        <p:scale>
          <a:sx n="123" d="100"/>
          <a:sy n="123" d="100"/>
        </p:scale>
        <p:origin x="7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tlin A Zinsli" userId="4c6c0cdf-8277-4216-b881-1946c4738c1e" providerId="ADAL" clId="{5A100708-C56A-4CCF-ADD0-9ABB42F7BA3B}"/>
    <pc:docChg chg="modSld">
      <pc:chgData name="Kaitlin A Zinsli" userId="4c6c0cdf-8277-4216-b881-1946c4738c1e" providerId="ADAL" clId="{5A100708-C56A-4CCF-ADD0-9ABB42F7BA3B}" dt="2023-10-18T18:53:00.249" v="10" actId="20577"/>
      <pc:docMkLst>
        <pc:docMk/>
      </pc:docMkLst>
      <pc:sldChg chg="addSp modSp">
        <pc:chgData name="Kaitlin A Zinsli" userId="4c6c0cdf-8277-4216-b881-1946c4738c1e" providerId="ADAL" clId="{5A100708-C56A-4CCF-ADD0-9ABB42F7BA3B}" dt="2023-10-18T18:53:00.249" v="10" actId="20577"/>
        <pc:sldMkLst>
          <pc:docMk/>
          <pc:sldMk cId="3173410627" sldId="257"/>
        </pc:sldMkLst>
        <pc:spChg chg="add mod">
          <ac:chgData name="Kaitlin A Zinsli" userId="4c6c0cdf-8277-4216-b881-1946c4738c1e" providerId="ADAL" clId="{5A100708-C56A-4CCF-ADD0-9ABB42F7BA3B}" dt="2023-10-18T18:53:00.249" v="10" actId="20577"/>
          <ac:spMkLst>
            <pc:docMk/>
            <pc:sldMk cId="3173410627" sldId="257"/>
            <ac:spMk id="2" creationId="{534015B4-A4ED-4BEA-8C0A-702C54532C68}"/>
          </ac:spMkLst>
        </pc:spChg>
        <pc:spChg chg="mod">
          <ac:chgData name="Kaitlin A Zinsli" userId="4c6c0cdf-8277-4216-b881-1946c4738c1e" providerId="ADAL" clId="{5A100708-C56A-4CCF-ADD0-9ABB42F7BA3B}" dt="2023-10-18T18:52:56.553" v="8" actId="20577"/>
          <ac:spMkLst>
            <pc:docMk/>
            <pc:sldMk cId="3173410627" sldId="257"/>
            <ac:spMk id="4" creationId="{DD1F0F65-78C7-48DB-A50D-DD529F597130}"/>
          </ac:spMkLst>
        </pc:spChg>
      </pc:sldChg>
    </pc:docChg>
  </pc:docChgLst>
  <pc:docChgLst>
    <pc:chgData name="Kaitlin A Zinsli" userId="4c6c0cdf-8277-4216-b881-1946c4738c1e" providerId="ADAL" clId="{490E70C7-547C-B442-9921-63A5FC2FDC28}"/>
    <pc:docChg chg="custSel addSld delSld modSld">
      <pc:chgData name="Kaitlin A Zinsli" userId="4c6c0cdf-8277-4216-b881-1946c4738c1e" providerId="ADAL" clId="{490E70C7-547C-B442-9921-63A5FC2FDC28}" dt="2024-01-09T18:55:37.865" v="48" actId="2696"/>
      <pc:docMkLst>
        <pc:docMk/>
      </pc:docMkLst>
      <pc:sldChg chg="addSp delSp modSp mod">
        <pc:chgData name="Kaitlin A Zinsli" userId="4c6c0cdf-8277-4216-b881-1946c4738c1e" providerId="ADAL" clId="{490E70C7-547C-B442-9921-63A5FC2FDC28}" dt="2024-01-09T18:54:22.463" v="47" actId="1076"/>
        <pc:sldMkLst>
          <pc:docMk/>
          <pc:sldMk cId="3173410627" sldId="257"/>
        </pc:sldMkLst>
        <pc:spChg chg="mod">
          <ac:chgData name="Kaitlin A Zinsli" userId="4c6c0cdf-8277-4216-b881-1946c4738c1e" providerId="ADAL" clId="{490E70C7-547C-B442-9921-63A5FC2FDC28}" dt="2024-01-09T18:54:12.027" v="45" actId="1076"/>
          <ac:spMkLst>
            <pc:docMk/>
            <pc:sldMk cId="3173410627" sldId="257"/>
            <ac:spMk id="2" creationId="{534015B4-A4ED-4BEA-8C0A-702C54532C68}"/>
          </ac:spMkLst>
        </pc:spChg>
        <pc:spChg chg="add mod">
          <ac:chgData name="Kaitlin A Zinsli" userId="4c6c0cdf-8277-4216-b881-1946c4738c1e" providerId="ADAL" clId="{490E70C7-547C-B442-9921-63A5FC2FDC28}" dt="2024-01-09T18:54:22.463" v="47" actId="1076"/>
          <ac:spMkLst>
            <pc:docMk/>
            <pc:sldMk cId="3173410627" sldId="257"/>
            <ac:spMk id="8" creationId="{5C69D8A7-770F-4A74-B808-A2C3406C6251}"/>
          </ac:spMkLst>
        </pc:spChg>
        <pc:spChg chg="add del mod">
          <ac:chgData name="Kaitlin A Zinsli" userId="4c6c0cdf-8277-4216-b881-1946c4738c1e" providerId="ADAL" clId="{490E70C7-547C-B442-9921-63A5FC2FDC28}" dt="2023-12-30T01:38:15.114" v="6" actId="478"/>
          <ac:spMkLst>
            <pc:docMk/>
            <pc:sldMk cId="3173410627" sldId="257"/>
            <ac:spMk id="9" creationId="{BD0AB1EB-C821-FA95-D7D1-6409D3CBCF7A}"/>
          </ac:spMkLst>
        </pc:spChg>
        <pc:graphicFrameChg chg="add del mod">
          <ac:chgData name="Kaitlin A Zinsli" userId="4c6c0cdf-8277-4216-b881-1946c4738c1e" providerId="ADAL" clId="{490E70C7-547C-B442-9921-63A5FC2FDC28}" dt="2023-12-30T01:38:15.114" v="6" actId="478"/>
          <ac:graphicFrameMkLst>
            <pc:docMk/>
            <pc:sldMk cId="3173410627" sldId="257"/>
            <ac:graphicFrameMk id="8" creationId="{3DA4C442-54AB-3C79-1917-C828522E8565}"/>
          </ac:graphicFrameMkLst>
        </pc:graphicFrameChg>
        <pc:picChg chg="add mod modCrop">
          <ac:chgData name="Kaitlin A Zinsli" userId="4c6c0cdf-8277-4216-b881-1946c4738c1e" providerId="ADAL" clId="{490E70C7-547C-B442-9921-63A5FC2FDC28}" dt="2024-01-09T18:54:07.160" v="44" actId="732"/>
          <ac:picMkLst>
            <pc:docMk/>
            <pc:sldMk cId="3173410627" sldId="257"/>
            <ac:picMk id="5" creationId="{3B616DA6-DECA-8A4F-13CB-0048CFFA29B4}"/>
          </ac:picMkLst>
        </pc:picChg>
        <pc:picChg chg="del">
          <ac:chgData name="Kaitlin A Zinsli" userId="4c6c0cdf-8277-4216-b881-1946c4738c1e" providerId="ADAL" clId="{490E70C7-547C-B442-9921-63A5FC2FDC28}" dt="2023-12-30T01:37:39.100" v="1" actId="478"/>
          <ac:picMkLst>
            <pc:docMk/>
            <pc:sldMk cId="3173410627" sldId="257"/>
            <ac:picMk id="5" creationId="{FF4759A4-0C2D-4984-A2B5-A17E087AFE38}"/>
          </ac:picMkLst>
        </pc:picChg>
        <pc:picChg chg="add del mod">
          <ac:chgData name="Kaitlin A Zinsli" userId="4c6c0cdf-8277-4216-b881-1946c4738c1e" providerId="ADAL" clId="{490E70C7-547C-B442-9921-63A5FC2FDC28}" dt="2023-12-30T01:37:53.254" v="3" actId="478"/>
          <ac:picMkLst>
            <pc:docMk/>
            <pc:sldMk cId="3173410627" sldId="257"/>
            <ac:picMk id="7" creationId="{29C9B270-CACF-6D0F-F3FC-6FC93B959389}"/>
          </ac:picMkLst>
        </pc:picChg>
        <pc:picChg chg="add mod">
          <ac:chgData name="Kaitlin A Zinsli" userId="4c6c0cdf-8277-4216-b881-1946c4738c1e" providerId="ADAL" clId="{490E70C7-547C-B442-9921-63A5FC2FDC28}" dt="2024-01-09T18:54:22.463" v="47" actId="1076"/>
          <ac:picMkLst>
            <pc:docMk/>
            <pc:sldMk cId="3173410627" sldId="257"/>
            <ac:picMk id="7" creationId="{7BA21876-520F-155B-DFA9-03BAC2AB698F}"/>
          </ac:picMkLst>
        </pc:picChg>
        <pc:picChg chg="add del mod">
          <ac:chgData name="Kaitlin A Zinsli" userId="4c6c0cdf-8277-4216-b881-1946c4738c1e" providerId="ADAL" clId="{490E70C7-547C-B442-9921-63A5FC2FDC28}" dt="2024-01-09T18:51:26.707" v="31" actId="478"/>
          <ac:picMkLst>
            <pc:docMk/>
            <pc:sldMk cId="3173410627" sldId="257"/>
            <ac:picMk id="11" creationId="{E883EA69-4988-4F8F-2C5F-69FD74763E23}"/>
          </ac:picMkLst>
        </pc:picChg>
      </pc:sldChg>
      <pc:sldChg chg="modSp add del mod">
        <pc:chgData name="Kaitlin A Zinsli" userId="4c6c0cdf-8277-4216-b881-1946c4738c1e" providerId="ADAL" clId="{490E70C7-547C-B442-9921-63A5FC2FDC28}" dt="2024-01-09T18:55:37.865" v="48" actId="2696"/>
        <pc:sldMkLst>
          <pc:docMk/>
          <pc:sldMk cId="593710178" sldId="258"/>
        </pc:sldMkLst>
        <pc:spChg chg="mod">
          <ac:chgData name="Kaitlin A Zinsli" userId="4c6c0cdf-8277-4216-b881-1946c4738c1e" providerId="ADAL" clId="{490E70C7-547C-B442-9921-63A5FC2FDC28}" dt="2023-12-30T01:42:53.647" v="30" actId="20577"/>
          <ac:spMkLst>
            <pc:docMk/>
            <pc:sldMk cId="593710178" sldId="258"/>
            <ac:spMk id="4" creationId="{DD1F0F65-78C7-48DB-A50D-DD529F597130}"/>
          </ac:spMkLst>
        </pc:spChg>
        <pc:picChg chg="mod modCrop">
          <ac:chgData name="Kaitlin A Zinsli" userId="4c6c0cdf-8277-4216-b881-1946c4738c1e" providerId="ADAL" clId="{490E70C7-547C-B442-9921-63A5FC2FDC28}" dt="2024-01-09T18:52:57.083" v="33" actId="732"/>
          <ac:picMkLst>
            <pc:docMk/>
            <pc:sldMk cId="593710178" sldId="258"/>
            <ac:picMk id="5" creationId="{FF4759A4-0C2D-4984-A2B5-A17E087AFE3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78C24-4901-4283-9B66-3E402B00B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72B8E-2EC3-4793-BAE0-3ACADB0E7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24186-CD8F-4834-9A4A-1B031C2E9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E70EF-B425-40AF-9CE5-E5D5BB886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4C206-BEF3-4AA2-BCCB-62A5C87B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A6E7F-DF8C-4017-B1B2-A5A5692E1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85914D-38AC-46FE-A9E4-D7704EA3D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85EEC-62CB-43FE-BCB5-7B5D1BF68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88240-283F-46D5-934E-BB653506D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6239F-8754-4FF3-8160-C33F4B57D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4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F08579-DB68-44B8-9090-5C9976AE3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A28C28-0491-474D-B742-F7E527B17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0E10E-0499-47F3-B308-D81639F0F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E3998-2EFA-456C-BB7E-C72A1BDB0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11E7E-D964-4186-97BF-06DD71D2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986F6-5594-4A7D-BC53-C621817E8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D23E3-1FAA-47B0-AF09-A89315117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6E257-36DC-45B7-80A4-8A0027148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A39D2-2776-45E8-8A7D-35B1B984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DFA10-9614-4A62-8BEE-FBE45792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3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B6BB1-7655-45B6-9A26-F7E1DD6BC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F6AD9-0BC3-4C67-8D12-721002EE6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5DC3D-A965-4097-A098-4DF9AFCC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6F390-C0F5-4B34-98A2-092A7A47B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35302-2CD1-438C-94CD-FF81E8AF7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2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C4FD0-763B-4B04-A07C-9FDA3FB8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6A909-E1F4-448B-AE38-A94B86F12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1B8C7-91C1-4661-BDE8-46FE47EBE7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37FFB3-B6DE-4BE1-8B3E-3074F8D2C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B96C7-83A8-4C91-B281-90A63F1AB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176959-14DE-47ED-94D9-7F13E424D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62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8C465-C7A7-4417-85F6-6D96252E2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0F76F-2AA0-43E2-81B1-0D261B4B6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41C1A-5578-4EB1-B467-EAF0F4766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1080AD-3EBE-4C3B-9DEF-2C264EC2DE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B524D7-9963-4380-AE74-D4E7FC749C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4658A7-A8FA-4E8A-9C0B-9BBCBA44C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1FFDD9-1546-4D53-9882-B78AE5942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494BEF-6BF4-4EC8-8238-54B540E71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07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99806-C195-4EEB-BC44-1CAF0277E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54831-63F1-44A0-B35C-DAE7CF330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E7E4E2-17D9-4D8A-B61B-8ABBF597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74C57F-2F2B-4594-9667-49A7283B2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67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C3BE5-09D5-4546-A05A-606C9041C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7F0D17-946E-4590-8BCC-1CACD180E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954F98-A13B-4AF6-B68D-E19AAE79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8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A057B-5B5A-4C3C-97E9-6550034E9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EE937-5455-4999-9340-E4DF2CBC6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44BFA8-B9F2-4F6B-B0DC-168F86237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7847E-F404-47DD-B53A-77D667C7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7D18B5-7500-41B3-A130-8C2F913D2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177CA-DDEB-4E9E-B493-D2178F22A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9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48399-83FA-4D47-A196-C8A94AE24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195CD4-0F8E-4E0F-BDA5-1B2092216A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B29BC-D197-4EA8-AC1C-79FFF46A7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8DA94F-2C5D-4534-8F90-1E63C848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901E6-52C9-402E-85BA-6124F46D7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CBF3F-9598-4210-BD89-5A049CD5C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3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FA135F-5E9E-4AAE-9E81-F286953A1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F9D1F-25A0-4D88-8CB4-25D8F5B1C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CF787-A5A8-447B-A28E-16C67363F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335F7-87D5-4882-8F72-5A81F32983A3}" type="datetimeFigureOut">
              <a:rPr lang="en-US" smtClean="0"/>
              <a:t>1/9/24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F0970-749D-4306-B429-9AEE6F49A0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42293-52B8-4875-B16E-A31BA1FB9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D5EC7-53B5-4377-B4C8-00B7C5698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6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D1F0F65-78C7-48DB-A50D-DD529F597130}"/>
              </a:ext>
            </a:extLst>
          </p:cNvPr>
          <p:cNvSpPr/>
          <p:nvPr/>
        </p:nvSpPr>
        <p:spPr>
          <a:xfrm>
            <a:off x="3019426" y="516884"/>
            <a:ext cx="6819899" cy="772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Supplemental Digital Content 1: Kaplan-Meier Survival Curves of Time to First </a:t>
            </a:r>
            <a:r>
              <a:rPr lang="en-US" sz="1400" b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</a:t>
            </a:r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Discontinuation (in days), by Exposure to Monthly Check-In Text Message*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202A874C-537E-479A-991C-EE5550892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4759960"/>
            <a:ext cx="527050" cy="38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4015B4-A4ED-4BEA-8C0A-702C54532C68}"/>
              </a:ext>
            </a:extLst>
          </p:cNvPr>
          <p:cNvSpPr/>
          <p:nvPr/>
        </p:nvSpPr>
        <p:spPr>
          <a:xfrm>
            <a:off x="3448050" y="5844892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Log rank test p-value: </a:t>
            </a:r>
            <a:r>
              <a:rPr lang="en-US" sz="1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0.0173</a:t>
            </a:r>
            <a:endParaRPr lang="en-US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*Because the clinic classifies the </a:t>
            </a:r>
            <a:r>
              <a:rPr lang="en-US" sz="1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</a:t>
            </a:r>
            <a:r>
              <a:rPr lang="en-US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stop date as the initial encounter date if the patient is lost to follow-up right after their initial prescription fill, some patients look like they were on </a:t>
            </a:r>
            <a:r>
              <a:rPr lang="en-US" sz="1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</a:t>
            </a:r>
            <a:r>
              <a:rPr lang="en-US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 0 days. This approach is conservative, since this assumes these patients did not end up taking any </a:t>
            </a:r>
            <a:r>
              <a:rPr lang="en-US" sz="1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PrEP.</a:t>
            </a:r>
            <a:r>
              <a:rPr lang="en-US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 descr="A graph of a product&#10;&#10;Description automatically generated with medium confidence">
            <a:extLst>
              <a:ext uri="{FF2B5EF4-FFF2-40B4-BE49-F238E27FC236}">
                <a16:creationId xmlns:a16="http://schemas.microsoft.com/office/drawing/2014/main" id="{3B616DA6-DECA-8A4F-13CB-0048CFFA29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7" t="1591" r="1363" b="12445"/>
          <a:stretch/>
        </p:blipFill>
        <p:spPr>
          <a:xfrm>
            <a:off x="3117273" y="1215736"/>
            <a:ext cx="5943600" cy="39303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A21876-520F-155B-DFA9-03BAC2AB698F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827"/>
          <a:stretch/>
        </p:blipFill>
        <p:spPr>
          <a:xfrm>
            <a:off x="3117273" y="5254336"/>
            <a:ext cx="5943600" cy="491519"/>
          </a:xfrm>
          <a:prstGeom prst="rect">
            <a:avLst/>
          </a:prstGeom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5C69D8A7-770F-4A74-B808-A2C3406C6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5598" y="5057833"/>
            <a:ext cx="527050" cy="38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Days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410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51c7a21-1cfb-433e-9e04-0c46ecfed0f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26166AE3FC9448AA975BEF5F56AD7F" ma:contentTypeVersion="17" ma:contentTypeDescription="Create a new document." ma:contentTypeScope="" ma:versionID="f3c5d8773ec1b662d8c890345c132793">
  <xsd:schema xmlns:xsd="http://www.w3.org/2001/XMLSchema" xmlns:xs="http://www.w3.org/2001/XMLSchema" xmlns:p="http://schemas.microsoft.com/office/2006/metadata/properties" xmlns:ns3="951c7a21-1cfb-433e-9e04-0c46ecfed0f3" xmlns:ns4="81e02bf8-c867-4b95-9186-76e5836e4ce9" targetNamespace="http://schemas.microsoft.com/office/2006/metadata/properties" ma:root="true" ma:fieldsID="3ec68ecfbe908bfa70cee8507d766811" ns3:_="" ns4:_="">
    <xsd:import namespace="951c7a21-1cfb-433e-9e04-0c46ecfed0f3"/>
    <xsd:import namespace="81e02bf8-c867-4b95-9186-76e5836e4c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1c7a21-1cfb-433e-9e04-0c46ecfed0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e02bf8-c867-4b95-9186-76e5836e4ce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DB04EE-C8C2-412E-AF61-A68408009C72}">
  <ds:schemaRefs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81e02bf8-c867-4b95-9186-76e5836e4ce9"/>
    <ds:schemaRef ds:uri="951c7a21-1cfb-433e-9e04-0c46ecfed0f3"/>
  </ds:schemaRefs>
</ds:datastoreItem>
</file>

<file path=customXml/itemProps2.xml><?xml version="1.0" encoding="utf-8"?>
<ds:datastoreItem xmlns:ds="http://schemas.openxmlformats.org/officeDocument/2006/customXml" ds:itemID="{0018C173-A475-470D-ABCD-C9D65225A7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D59D5-673A-4432-A7BC-797CA735C8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1c7a21-1cfb-433e-9e04-0c46ecfed0f3"/>
    <ds:schemaRef ds:uri="81e02bf8-c867-4b95-9186-76e5836e4c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92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Kaitlin A Zinsli</dc:creator>
  <cp:lastModifiedBy>Kaitlin A Zinsli</cp:lastModifiedBy>
  <cp:revision>1</cp:revision>
  <dcterms:created xsi:type="dcterms:W3CDTF">2023-10-18T18:49:38Z</dcterms:created>
  <dcterms:modified xsi:type="dcterms:W3CDTF">2024-01-09T18:55:48Z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0x0101009F26166AE3FC9448AA975BEF5F56AD7F</vt:lpwstr>
  </property>
</Properties>
</file>