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36"/>
    <p:restoredTop sz="94789"/>
  </p:normalViewPr>
  <p:slideViewPr>
    <p:cSldViewPr snapToGrid="0">
      <p:cViewPr varScale="1">
        <p:scale>
          <a:sx n="79" d="100"/>
          <a:sy n="79" d="100"/>
        </p:scale>
        <p:origin x="189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3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3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0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7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7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>
            <a:extLst>
              <a:ext uri="{FF2B5EF4-FFF2-40B4-BE49-F238E27FC236}">
                <a16:creationId xmlns:a16="http://schemas.microsoft.com/office/drawing/2014/main" id="{D25A87F8-2786-D3FA-7965-B4AE02D3A52E}"/>
              </a:ext>
            </a:extLst>
          </p:cNvPr>
          <p:cNvSpPr/>
          <p:nvPr/>
        </p:nvSpPr>
        <p:spPr>
          <a:xfrm>
            <a:off x="2734393" y="2591453"/>
            <a:ext cx="209550" cy="733425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309FB5F9-2979-A943-8110-7CC4C0F6A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3329641"/>
            <a:ext cx="1865312" cy="6286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Eligible ANHPI and NHW female breast cancer patients (N=354,655)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5FA9B75-9E5D-0A9D-B27A-C4E855D2C88F}"/>
              </a:ext>
            </a:extLst>
          </p:cNvPr>
          <p:cNvCxnSpPr/>
          <p:nvPr/>
        </p:nvCxnSpPr>
        <p:spPr>
          <a:xfrm>
            <a:off x="2861945" y="2955736"/>
            <a:ext cx="125920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ounded Rectangle 6">
            <a:extLst>
              <a:ext uri="{FF2B5EF4-FFF2-40B4-BE49-F238E27FC236}">
                <a16:creationId xmlns:a16="http://schemas.microsoft.com/office/drawing/2014/main" id="{D14CFECB-36BC-E484-FD8D-63F272C24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150" y="2678766"/>
            <a:ext cx="1846263" cy="758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Exclude patients identified by autopsy or death certificate (n=4,265)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AutoShape 14">
            <a:extLst>
              <a:ext uri="{FF2B5EF4-FFF2-40B4-BE49-F238E27FC236}">
                <a16:creationId xmlns:a16="http://schemas.microsoft.com/office/drawing/2014/main" id="{21E3BEAE-95EA-6F4C-44A9-32A398FF0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5738" y="3967816"/>
            <a:ext cx="209550" cy="733425"/>
          </a:xfrm>
          <a:prstGeom prst="downArrow">
            <a:avLst>
              <a:gd name="adj1" fmla="val 50000"/>
              <a:gd name="adj2" fmla="val 50005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ECCBA46C-F847-4846-B89C-5334C9BC7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4702829"/>
            <a:ext cx="1865312" cy="593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Eligible ANHPI and NHW female breast cancer patients (N=219,509)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40B63D5-4ACD-E4C6-204D-F815CE892AD8}"/>
              </a:ext>
            </a:extLst>
          </p:cNvPr>
          <p:cNvCxnSpPr/>
          <p:nvPr/>
        </p:nvCxnSpPr>
        <p:spPr>
          <a:xfrm>
            <a:off x="2861945" y="4334528"/>
            <a:ext cx="125920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AutoShape 11">
            <a:extLst>
              <a:ext uri="{FF2B5EF4-FFF2-40B4-BE49-F238E27FC236}">
                <a16:creationId xmlns:a16="http://schemas.microsoft.com/office/drawing/2014/main" id="{C03766B1-EC83-0CB7-5A83-175C8FE16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3958291"/>
            <a:ext cx="1855788" cy="8223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Exclude patients without part A/B continuously over the follow up period &amp; did not have HMO enrollment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(n=135,146)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B454453D-6C75-4BE5-37E3-F2CBA43A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5738" y="5294966"/>
            <a:ext cx="209550" cy="733425"/>
          </a:xfrm>
          <a:prstGeom prst="downArrow">
            <a:avLst>
              <a:gd name="adj1" fmla="val 50000"/>
              <a:gd name="adj2" fmla="val 50005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BEBB188-15AC-6BBC-1336-4747CC27C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6026804"/>
            <a:ext cx="1865312" cy="593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Eligible ANHPI and NHW female breast cancer patients (N=201,280)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442CD83-145B-A583-ABB0-7AA057D65A82}"/>
              </a:ext>
            </a:extLst>
          </p:cNvPr>
          <p:cNvCxnSpPr/>
          <p:nvPr/>
        </p:nvCxnSpPr>
        <p:spPr>
          <a:xfrm>
            <a:off x="2877344" y="5661678"/>
            <a:ext cx="125920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AutoShape 7">
            <a:extLst>
              <a:ext uri="{FF2B5EF4-FFF2-40B4-BE49-F238E27FC236}">
                <a16:creationId xmlns:a16="http://schemas.microsoft.com/office/drawing/2014/main" id="{13E3EE18-F12C-BE13-221E-24C854045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5385454"/>
            <a:ext cx="1673225" cy="6397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Exclude patients who did not have 1 year of follow up (n=18,229) 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31359BF9-CB4B-5FA3-960E-2D11B3513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1799291"/>
            <a:ext cx="2066925" cy="7858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ANHPI and NHW women with a first primary invasive breast cancer diagnosed at 66+ years old, 2000-2017 (N=358,920)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AutoShape 5">
            <a:extLst>
              <a:ext uri="{FF2B5EF4-FFF2-40B4-BE49-F238E27FC236}">
                <a16:creationId xmlns:a16="http://schemas.microsoft.com/office/drawing/2014/main" id="{0076C413-6C14-1FFF-8DE5-AA3E2CE9B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5" y="6620529"/>
            <a:ext cx="209550" cy="733425"/>
          </a:xfrm>
          <a:prstGeom prst="downArrow">
            <a:avLst>
              <a:gd name="adj1" fmla="val 50000"/>
              <a:gd name="adj2" fmla="val 50005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AutoShape 4">
            <a:extLst>
              <a:ext uri="{FF2B5EF4-FFF2-40B4-BE49-F238E27FC236}">
                <a16:creationId xmlns:a16="http://schemas.microsoft.com/office/drawing/2014/main" id="{593EA112-41BA-1038-C1F3-B87A2237A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913" y="6620529"/>
            <a:ext cx="209550" cy="733425"/>
          </a:xfrm>
          <a:prstGeom prst="downArrow">
            <a:avLst>
              <a:gd name="adj1" fmla="val 50000"/>
              <a:gd name="adj2" fmla="val 50005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B2739B1E-959A-7171-C06A-6B122DE4C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3219" y="7378472"/>
            <a:ext cx="1102519" cy="7683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Eligible ANHPI breast cancer patients (N=7,122)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037909A6-55EE-BE94-F9EA-FBCCD101E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7231" y="7378472"/>
            <a:ext cx="1728787" cy="103937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Match 2-3 NHW breast cancer patients to each ANHPI breast cancer patient by diagnosis age and year (n=21,365)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088FCF2-E782-C7EA-B1F9-5BEBEA950BE2}"/>
              </a:ext>
            </a:extLst>
          </p:cNvPr>
          <p:cNvCxnSpPr/>
          <p:nvPr/>
        </p:nvCxnSpPr>
        <p:spPr>
          <a:xfrm flipH="1">
            <a:off x="2749233" y="7779206"/>
            <a:ext cx="47879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33">
            <a:extLst>
              <a:ext uri="{FF2B5EF4-FFF2-40B4-BE49-F238E27FC236}">
                <a16:creationId xmlns:a16="http://schemas.microsoft.com/office/drawing/2014/main" id="{13B6C51F-E9DE-1EF7-0ECD-B737C419E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558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50C806-0C7E-E5DA-8F76-535680BF9DC8}"/>
              </a:ext>
            </a:extLst>
          </p:cNvPr>
          <p:cNvSpPr txBox="1"/>
          <p:nvPr/>
        </p:nvSpPr>
        <p:spPr>
          <a:xfrm>
            <a:off x="1143091" y="8638887"/>
            <a:ext cx="59869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figure shows the exclusion criteria and the number of patients excluded due to the criteria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 for the ANHPI and NHW breast cancer cohort in SEER-Medicare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CF4963-7998-91B2-7461-71A135B36AAC}"/>
              </a:ext>
            </a:extLst>
          </p:cNvPr>
          <p:cNvSpPr txBox="1"/>
          <p:nvPr/>
        </p:nvSpPr>
        <p:spPr>
          <a:xfrm>
            <a:off x="4976018" y="380299"/>
            <a:ext cx="3886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Supplemental </a:t>
            </a:r>
            <a:r>
              <a:rPr lang="en-US" sz="18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Figure 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31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181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Mia Hashibe</dc:creator>
  <cp:lastModifiedBy>Mia Hashibe</cp:lastModifiedBy>
  <cp:revision>8</cp:revision>
  <dcterms:created xsi:type="dcterms:W3CDTF">2023-06-09T16:29:06Z</dcterms:created>
  <dcterms:modified xsi:type="dcterms:W3CDTF">2023-10-08T19:26:58Z</dcterms:modified>
</cp:coreProperties>
</file>