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11B2-F51C-461D-9BAF-035E3021E3A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6653-033A-48A3-B1B9-356B0FD22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63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11B2-F51C-461D-9BAF-035E3021E3A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6653-033A-48A3-B1B9-356B0FD22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370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11B2-F51C-461D-9BAF-035E3021E3A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6653-033A-48A3-B1B9-356B0FD22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4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11B2-F51C-461D-9BAF-035E3021E3A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6653-033A-48A3-B1B9-356B0FD22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45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11B2-F51C-461D-9BAF-035E3021E3A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6653-033A-48A3-B1B9-356B0FD22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48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11B2-F51C-461D-9BAF-035E3021E3A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6653-033A-48A3-B1B9-356B0FD22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87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11B2-F51C-461D-9BAF-035E3021E3A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6653-033A-48A3-B1B9-356B0FD22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1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11B2-F51C-461D-9BAF-035E3021E3A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6653-033A-48A3-B1B9-356B0FD22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11B2-F51C-461D-9BAF-035E3021E3A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6653-033A-48A3-B1B9-356B0FD22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7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11B2-F51C-461D-9BAF-035E3021E3A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6653-033A-48A3-B1B9-356B0FD22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16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11B2-F51C-461D-9BAF-035E3021E3A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6653-033A-48A3-B1B9-356B0FD22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081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811B2-F51C-461D-9BAF-035E3021E3A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06653-033A-48A3-B1B9-356B0FD22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88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54908" y="248236"/>
            <a:ext cx="68793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S1 Photographs of Dialysis Station Wall Box Waste Lines and Drains at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Facility 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417" y="778928"/>
            <a:ext cx="5233157" cy="29439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417" y="3775214"/>
            <a:ext cx="5233157" cy="29439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68" r="20670"/>
          <a:stretch/>
        </p:blipFill>
        <p:spPr>
          <a:xfrm>
            <a:off x="444138" y="1358537"/>
            <a:ext cx="4963885" cy="398536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577736" y="3422469"/>
            <a:ext cx="827315" cy="9753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1857" y="3666357"/>
            <a:ext cx="10558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libri" panose="020F0502020204030204" pitchFamily="34" charset="0"/>
              </a:rPr>
              <a:t>Waste line and drain</a:t>
            </a:r>
            <a:endParaRPr lang="en-US" sz="2000" b="1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47742" y="2164129"/>
            <a:ext cx="10558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latin typeface="Calibri" panose="020F0502020204030204" pitchFamily="34" charset="0"/>
              </a:rPr>
              <a:t>Waste drain</a:t>
            </a:r>
            <a:endParaRPr lang="en-US" sz="2000" b="1" dirty="0"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203472" y="1817644"/>
            <a:ext cx="905694" cy="12042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48864" y="1274140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818143" y="72662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18143" y="3696055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97959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1502" y="648650"/>
            <a:ext cx="8930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a. Photograph of waste line and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rain at wall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</a:p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b. Photograph of clogged wall box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drain with drain line removed 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(different wall box than that depicted in photograph a)</a:t>
            </a:r>
          </a:p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c. Photograph of paper towel used to clear out clogged wall box drain (same wall box depicted in photograph b)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288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81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Novosad, Shannon A. (CDC/DDID/NCEZID)</dc:creator>
  <cp:lastModifiedBy>Novosad, Shannon A. (CDC/DDID/NCEZID/DHQP)</cp:lastModifiedBy>
  <cp:revision>12</cp:revision>
  <dcterms:created xsi:type="dcterms:W3CDTF">2018-10-15T15:25:31Z</dcterms:created>
  <dcterms:modified xsi:type="dcterms:W3CDTF">2019-04-28T19:15:38Z</dcterms:modified>
</cp:coreProperties>
</file>