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5A999E-9C36-4B82-930B-460B00CCC833}" v="2" dt="2023-04-12T17:56:58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yler, Tiffany (CDC/DDNID/NCEH/DLS)" userId="ec6532e9-1cfb-415f-922f-ab33a2d40c61" providerId="ADAL" clId="{0E5A999E-9C36-4B82-930B-460B00CCC833}"/>
    <pc:docChg chg="custSel addSld delSld modSld">
      <pc:chgData name="Seyler, Tiffany (CDC/DDNID/NCEH/DLS)" userId="ec6532e9-1cfb-415f-922f-ab33a2d40c61" providerId="ADAL" clId="{0E5A999E-9C36-4B82-930B-460B00CCC833}" dt="2023-04-14T17:37:16.308" v="48" actId="6549"/>
      <pc:docMkLst>
        <pc:docMk/>
      </pc:docMkLst>
      <pc:sldChg chg="addSp delSp modSp mod">
        <pc:chgData name="Seyler, Tiffany (CDC/DDNID/NCEH/DLS)" userId="ec6532e9-1cfb-415f-922f-ab33a2d40c61" providerId="ADAL" clId="{0E5A999E-9C36-4B82-930B-460B00CCC833}" dt="2023-04-14T17:37:16.308" v="48" actId="6549"/>
        <pc:sldMkLst>
          <pc:docMk/>
          <pc:sldMk cId="1870130654" sldId="256"/>
        </pc:sldMkLst>
        <pc:spChg chg="add mod">
          <ac:chgData name="Seyler, Tiffany (CDC/DDNID/NCEH/DLS)" userId="ec6532e9-1cfb-415f-922f-ab33a2d40c61" providerId="ADAL" clId="{0E5A999E-9C36-4B82-930B-460B00CCC833}" dt="2023-04-14T17:37:16.308" v="48" actId="6549"/>
          <ac:spMkLst>
            <pc:docMk/>
            <pc:sldMk cId="1870130654" sldId="256"/>
            <ac:spMk id="2" creationId="{2DEE0B2A-BE85-7773-70BA-52A05B770BAF}"/>
          </ac:spMkLst>
        </pc:spChg>
        <pc:spChg chg="mod">
          <ac:chgData name="Seyler, Tiffany (CDC/DDNID/NCEH/DLS)" userId="ec6532e9-1cfb-415f-922f-ab33a2d40c61" providerId="ADAL" clId="{0E5A999E-9C36-4B82-930B-460B00CCC833}" dt="2023-04-05T18:16:21.685" v="18" actId="20577"/>
          <ac:spMkLst>
            <pc:docMk/>
            <pc:sldMk cId="1870130654" sldId="256"/>
            <ac:spMk id="4" creationId="{5180A406-90C3-1EBD-B7A6-0379393662EA}"/>
          </ac:spMkLst>
        </pc:spChg>
        <pc:graphicFrameChg chg="del">
          <ac:chgData name="Seyler, Tiffany (CDC/DDNID/NCEH/DLS)" userId="ec6532e9-1cfb-415f-922f-ab33a2d40c61" providerId="ADAL" clId="{0E5A999E-9C36-4B82-930B-460B00CCC833}" dt="2023-04-05T18:15:55.058" v="2" actId="478"/>
          <ac:graphicFrameMkLst>
            <pc:docMk/>
            <pc:sldMk cId="1870130654" sldId="256"/>
            <ac:graphicFrameMk id="5" creationId="{1A96F917-DFA5-14A8-E3B7-477E0C88636C}"/>
          </ac:graphicFrameMkLst>
        </pc:graphicFrameChg>
        <pc:picChg chg="add mod">
          <ac:chgData name="Seyler, Tiffany (CDC/DDNID/NCEH/DLS)" userId="ec6532e9-1cfb-415f-922f-ab33a2d40c61" providerId="ADAL" clId="{0E5A999E-9C36-4B82-930B-460B00CCC833}" dt="2023-04-05T18:16:44.052" v="20" actId="14100"/>
          <ac:picMkLst>
            <pc:docMk/>
            <pc:sldMk cId="1870130654" sldId="256"/>
            <ac:picMk id="6" creationId="{E52A7CC1-CF69-CF82-B38A-1FBA38FEB343}"/>
          </ac:picMkLst>
        </pc:picChg>
      </pc:sldChg>
      <pc:sldChg chg="addSp modSp new del mod">
        <pc:chgData name="Seyler, Tiffany (CDC/DDNID/NCEH/DLS)" userId="ec6532e9-1cfb-415f-922f-ab33a2d40c61" providerId="ADAL" clId="{0E5A999E-9C36-4B82-930B-460B00CCC833}" dt="2023-04-12T17:57:04.928" v="30" actId="2696"/>
        <pc:sldMkLst>
          <pc:docMk/>
          <pc:sldMk cId="145723057" sldId="257"/>
        </pc:sldMkLst>
        <pc:spChg chg="add mod">
          <ac:chgData name="Seyler, Tiffany (CDC/DDNID/NCEH/DLS)" userId="ec6532e9-1cfb-415f-922f-ab33a2d40c61" providerId="ADAL" clId="{0E5A999E-9C36-4B82-930B-460B00CCC833}" dt="2023-04-12T17:56:50.748" v="27" actId="14100"/>
          <ac:spMkLst>
            <pc:docMk/>
            <pc:sldMk cId="145723057" sldId="257"/>
            <ac:spMk id="3" creationId="{670448E3-C138-83B0-84EB-901E6209A259}"/>
          </ac:spMkLst>
        </pc:spChg>
      </pc:sldChg>
      <pc:sldChg chg="delSp del mod">
        <pc:chgData name="Seyler, Tiffany (CDC/DDNID/NCEH/DLS)" userId="ec6532e9-1cfb-415f-922f-ab33a2d40c61" providerId="ADAL" clId="{0E5A999E-9C36-4B82-930B-460B00CCC833}" dt="2023-04-05T18:15:52.743" v="1" actId="2696"/>
        <pc:sldMkLst>
          <pc:docMk/>
          <pc:sldMk cId="2866453788" sldId="257"/>
        </pc:sldMkLst>
        <pc:picChg chg="del">
          <ac:chgData name="Seyler, Tiffany (CDC/DDNID/NCEH/DLS)" userId="ec6532e9-1cfb-415f-922f-ab33a2d40c61" providerId="ADAL" clId="{0E5A999E-9C36-4B82-930B-460B00CCC833}" dt="2023-04-05T18:15:48.656" v="0" actId="478"/>
          <ac:picMkLst>
            <pc:docMk/>
            <pc:sldMk cId="2866453788" sldId="257"/>
            <ac:picMk id="3" creationId="{0D78D08F-0415-B5AE-5ED9-974E6F5858F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41AA1-FAB9-241F-6CB8-11F927EC8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F06667-4F3A-32F4-551D-EEE499757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7E959-88CC-F863-82CE-8D21D564B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76085-5483-3CCB-06D4-CFE12CCE9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9796F-2510-B8C7-E64D-A2631ED7A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4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887E-5E4C-54F8-61FD-86C96FE70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73E022-0627-31AA-1AF1-2C0CB4FC2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5C76-7534-5567-5669-CC742DB83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BA8C7-947B-9D9C-EED8-C4B45845D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E259C-824F-1AE7-7E5B-5C60EA3A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B2A25F-3CF5-5DAF-C135-573622D25F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2BA34B-2276-929F-DA02-FB90A182A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2AEA1-CD34-F063-8E20-337745339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1709-1511-D80E-081F-6DA0B4E1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23858-5A6C-7577-C90B-75F5D2F1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8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3BCE3-26CA-17DB-1A6B-BF28DC08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4C14-B309-02A5-D679-D83FC3BA2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D0599-9333-A753-AA68-4D1F376D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1E264-5BDA-6011-5516-15A13E762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E876C-2312-B3AB-FAC5-042B9CBD8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1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E4900-DF38-098C-DD3B-A60A1707A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24EDA-402E-D6B6-5AFB-D17AD5FA0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1640E-D679-22A1-6815-D5689B34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D6EC6-B964-4454-020A-E6413932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96C08-0EAB-3098-0AF7-C5DE2767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9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58245-4DF1-CDA7-5D8D-6D3750A20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9A1D2-8641-3A66-52F5-95F102F24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18E5F-428E-F2D8-E100-2458BAE5A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3CBF2-EC1F-B17A-7843-EB52367C4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B0A38-6AA0-8554-A3FF-E76788C72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E89EDB-97C8-F12D-6686-2CB754FE2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2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01C20-51D1-4925-ABE5-1D7E497A3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5BA6C-6CE5-167A-5FF7-91DE411BF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2CB5A-98C1-4604-0C2D-A42580C30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B571C-F3D2-D140-983D-80D1365D8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C66FB0-2799-F196-D98E-596D61AE9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224F8C-B742-EC87-3B70-032F459E2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A37AC4-E6C1-20EA-6645-9BA093E9A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49EC72-5D75-2DB3-C211-E5243BF05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7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8DF7A-CFC0-C188-E59F-F9610E0A3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6674F7-F72F-AA40-3C3E-166B58BBD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FC19D-6663-3BAC-B740-F2E67277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BEAEE0-44DD-9488-C8EF-5AB321CBA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4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C5650-B7BB-1935-4C54-A8922D91A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09644-1472-4A3C-C161-F76A90126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DC834-3CA1-9C0B-3121-B7DD6946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6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8A36C-D413-E147-248C-F6A4EBCBE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0E1C6-F92C-A7F8-FF7A-76F532B82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330561-7F6F-460D-D2EF-215D11082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2CF06-2869-F8F4-3BA2-8152259FA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2C458-4928-6CE9-6D4A-1EE5C8C2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3A59D-F9DC-9C2A-D23F-2FE4050EF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9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B1FF7-CF78-F013-B478-AC6C98696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2C306A-DBFF-2DB8-23EB-F4256826A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55CBE-2B45-6E39-C4A8-BDD0A6658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6B9C6-8376-DFAA-BC4E-8D8351315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946D3-0F07-FF96-339D-6902B0754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CC601-A044-F02B-F5D3-199BE3FDA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6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5B37AC-01A2-6885-671B-31C75975C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DCAD2-A887-7C97-4C56-2552893FC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770AC-8C52-5900-547B-6AC84ECF5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FDB03-9A0D-42FD-B452-3CE37E996D3D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229BF-7977-8197-9793-4E1F31B468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8E151-4383-706B-4D17-AEE19779B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223D2-F681-4401-A023-594B46F71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80A406-90C3-1EBD-B7A6-037939366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729" y="349275"/>
            <a:ext cx="2563761" cy="461656"/>
          </a:xfrm>
        </p:spPr>
        <p:txBody>
          <a:bodyPr>
            <a:normAutofit/>
          </a:bodyPr>
          <a:lstStyle/>
          <a:p>
            <a:r>
              <a:rPr lang="en-US" sz="1200" b="1" dirty="0"/>
              <a:t>Supplementary Figure S1.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2A7CC1-CF69-CF82-B38A-1FBA38FEB3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567" y="810931"/>
            <a:ext cx="3496813" cy="2827004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EE0B2A-BE85-7773-70BA-52A05B770BAF}"/>
              </a:ext>
            </a:extLst>
          </p:cNvPr>
          <p:cNvSpPr txBox="1"/>
          <p:nvPr/>
        </p:nvSpPr>
        <p:spPr>
          <a:xfrm>
            <a:off x="629055" y="4225315"/>
            <a:ext cx="10933889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S1.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Chemical structures of five AAs. Analytes that were monitored for isomeric separation but not quantified are indicated with an asterisk.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13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Supplementary Figure S1.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</dc:title>
  <dc:creator>Seyler, Tiffany (CDC/DDNID/NCEH/DLS)</dc:creator>
  <cp:lastModifiedBy>Dillon, Darien</cp:lastModifiedBy>
  <cp:revision>2</cp:revision>
  <dcterms:created xsi:type="dcterms:W3CDTF">2023-04-05T18:12:15Z</dcterms:created>
  <dcterms:modified xsi:type="dcterms:W3CDTF">2023-04-19T20:42:08Z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2023-04-05T18:14:09Z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997d23d9-3f76-4dd3-90be-d8fb985e9954</vt:lpwstr>
  </property>
  <property fmtid="{D5CDD505-2E9C-101B-9397-08002B2CF9AE}" pid="8" name="MSIP_Label_7b94a7b8-f06c-4dfe-bdcc-9b548fd58c31_ContentBits">
    <vt:lpwstr>0</vt:lpwstr>
  </property>
</Properties>
</file>