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7"/>
  </p:notesMasterIdLst>
  <p:handoutMasterIdLst>
    <p:handoutMasterId r:id="rId28"/>
  </p:handoutMasterIdLst>
  <p:sldIdLst>
    <p:sldId id="301" r:id="rId5"/>
    <p:sldId id="322" r:id="rId6"/>
    <p:sldId id="583" r:id="rId7"/>
    <p:sldId id="474" r:id="rId8"/>
    <p:sldId id="550" r:id="rId9"/>
    <p:sldId id="568" r:id="rId10"/>
    <p:sldId id="582" r:id="rId11"/>
    <p:sldId id="570" r:id="rId12"/>
    <p:sldId id="567" r:id="rId13"/>
    <p:sldId id="566" r:id="rId14"/>
    <p:sldId id="579" r:id="rId15"/>
    <p:sldId id="577" r:id="rId16"/>
    <p:sldId id="266" r:id="rId17"/>
    <p:sldId id="576" r:id="rId18"/>
    <p:sldId id="268" r:id="rId19"/>
    <p:sldId id="423" r:id="rId20"/>
    <p:sldId id="551" r:id="rId21"/>
    <p:sldId id="418" r:id="rId22"/>
    <p:sldId id="419" r:id="rId23"/>
    <p:sldId id="261" r:id="rId24"/>
    <p:sldId id="578" r:id="rId25"/>
    <p:sldId id="321" r:id="rId26"/>
  </p:sldIdLst>
  <p:sldSz cx="12192000" cy="6858000"/>
  <p:notesSz cx="9144000" cy="6858000"/>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430820-7F70-8971-595F-ED95882F7673}" name="Lessa, Fernanda (CDC/DDID/NCEZID/DHQP)" initials="LF(" userId="S::dta3@cdc.gov::3b10506a-91e0-4aa6-8e4a-b48f1b2c20e9" providerId="AD"/>
  <p188:author id="{D2CC3B41-80AD-9C11-6557-53DB0BCBF647}" name="Wilson, Katie (CDC/DDID/NCEZID/DHQP)" initials="KW" userId="Wilson, Katie (CDC/DDID/NCEZID/DHQP)" providerId="None"/>
  <p188:author id="{95D7EAF3-B58E-CADA-DB08-73B7407BEBF9}" name="Ponder, Marilyn (CDC/DDID/NCEZID/DHQP) (CTR)" initials="PM((" userId="S::qvl8@cdc.gov::3999cd6a-e61a-4ada-a4ca-391c3b117a9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B18520-41C4-4B49-A47F-B12DB960A3C2}" v="157" dt="2023-04-19T14:48:40.292"/>
    <p1510:client id="{75896F76-F860-96A9-F122-A9FB4D1D9674}" v="1" dt="2023-04-18T17:53:46.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der, Marilyn (CDC/DDID/NCEZID/DHQP) (CTR)" userId="3999cd6a-e61a-4ada-a4ca-391c3b117a90" providerId="ADAL" clId="{F86EC040-ED7C-4918-BA9E-7576A4B9C5B4}"/>
    <pc:docChg chg="custSel modSld">
      <pc:chgData name="Ponder, Marilyn (CDC/DDID/NCEZID/DHQP) (CTR)" userId="3999cd6a-e61a-4ada-a4ca-391c3b117a90" providerId="ADAL" clId="{F86EC040-ED7C-4918-BA9E-7576A4B9C5B4}" dt="2023-04-07T14:45:31.402" v="500" actId="20577"/>
      <pc:docMkLst>
        <pc:docMk/>
      </pc:docMkLst>
      <pc:sldChg chg="modNotesTx">
        <pc:chgData name="Ponder, Marilyn (CDC/DDID/NCEZID/DHQP) (CTR)" userId="3999cd6a-e61a-4ada-a4ca-391c3b117a90" providerId="ADAL" clId="{F86EC040-ED7C-4918-BA9E-7576A4B9C5B4}" dt="2023-03-31T21:33:42.235" v="30" actId="313"/>
        <pc:sldMkLst>
          <pc:docMk/>
          <pc:sldMk cId="1647749256" sldId="261"/>
        </pc:sldMkLst>
      </pc:sldChg>
      <pc:sldChg chg="modNotesTx">
        <pc:chgData name="Ponder, Marilyn (CDC/DDID/NCEZID/DHQP) (CTR)" userId="3999cd6a-e61a-4ada-a4ca-391c3b117a90" providerId="ADAL" clId="{F86EC040-ED7C-4918-BA9E-7576A4B9C5B4}" dt="2023-03-31T21:33:33.467" v="29" actId="313"/>
        <pc:sldMkLst>
          <pc:docMk/>
          <pc:sldMk cId="0" sldId="268"/>
        </pc:sldMkLst>
      </pc:sldChg>
      <pc:sldChg chg="modSp mod modNotesTx">
        <pc:chgData name="Ponder, Marilyn (CDC/DDID/NCEZID/DHQP) (CTR)" userId="3999cd6a-e61a-4ada-a4ca-391c3b117a90" providerId="ADAL" clId="{F86EC040-ED7C-4918-BA9E-7576A4B9C5B4}" dt="2023-04-07T14:45:31.402" v="500" actId="20577"/>
        <pc:sldMkLst>
          <pc:docMk/>
          <pc:sldMk cId="2017858724" sldId="301"/>
        </pc:sldMkLst>
        <pc:spChg chg="mod">
          <ac:chgData name="Ponder, Marilyn (CDC/DDID/NCEZID/DHQP) (CTR)" userId="3999cd6a-e61a-4ada-a4ca-391c3b117a90" providerId="ADAL" clId="{F86EC040-ED7C-4918-BA9E-7576A4B9C5B4}" dt="2023-03-31T21:31:48.375" v="1" actId="207"/>
          <ac:spMkLst>
            <pc:docMk/>
            <pc:sldMk cId="2017858724" sldId="301"/>
            <ac:spMk id="8" creationId="{25E6D4A6-415C-83D3-B8CF-BB8D9552B532}"/>
          </ac:spMkLst>
        </pc:spChg>
      </pc:sldChg>
      <pc:sldChg chg="modSp mod modNotesTx">
        <pc:chgData name="Ponder, Marilyn (CDC/DDID/NCEZID/DHQP) (CTR)" userId="3999cd6a-e61a-4ada-a4ca-391c3b117a90" providerId="ADAL" clId="{F86EC040-ED7C-4918-BA9E-7576A4B9C5B4}" dt="2023-03-31T21:32:30.114" v="4" actId="313"/>
        <pc:sldMkLst>
          <pc:docMk/>
          <pc:sldMk cId="1738108300" sldId="322"/>
        </pc:sldMkLst>
        <pc:spChg chg="mod">
          <ac:chgData name="Ponder, Marilyn (CDC/DDID/NCEZID/DHQP) (CTR)" userId="3999cd6a-e61a-4ada-a4ca-391c3b117a90" providerId="ADAL" clId="{F86EC040-ED7C-4918-BA9E-7576A4B9C5B4}" dt="2023-03-31T21:31:58.980" v="2" actId="948"/>
          <ac:spMkLst>
            <pc:docMk/>
            <pc:sldMk cId="1738108300" sldId="322"/>
            <ac:spMk id="3" creationId="{00000000-0000-0000-0000-000000000000}"/>
          </ac:spMkLst>
        </pc:spChg>
      </pc:sldChg>
      <pc:sldChg chg="modNotesTx">
        <pc:chgData name="Ponder, Marilyn (CDC/DDID/NCEZID/DHQP) (CTR)" userId="3999cd6a-e61a-4ada-a4ca-391c3b117a90" providerId="ADAL" clId="{F86EC040-ED7C-4918-BA9E-7576A4B9C5B4}" dt="2023-03-31T21:33:18.498" v="25" actId="313"/>
        <pc:sldMkLst>
          <pc:docMk/>
          <pc:sldMk cId="3308319090" sldId="324"/>
        </pc:sldMkLst>
      </pc:sldChg>
      <pc:sldChg chg="addSp modSp mod">
        <pc:chgData name="Ponder, Marilyn (CDC/DDID/NCEZID/DHQP) (CTR)" userId="3999cd6a-e61a-4ada-a4ca-391c3b117a90" providerId="ADAL" clId="{F86EC040-ED7C-4918-BA9E-7576A4B9C5B4}" dt="2023-04-03T17:09:08.475" v="67" actId="255"/>
        <pc:sldMkLst>
          <pc:docMk/>
          <pc:sldMk cId="2447350644" sldId="419"/>
        </pc:sldMkLst>
        <pc:spChg chg="add mod">
          <ac:chgData name="Ponder, Marilyn (CDC/DDID/NCEZID/DHQP) (CTR)" userId="3999cd6a-e61a-4ada-a4ca-391c3b117a90" providerId="ADAL" clId="{F86EC040-ED7C-4918-BA9E-7576A4B9C5B4}" dt="2023-04-03T17:09:08.475" v="67" actId="255"/>
          <ac:spMkLst>
            <pc:docMk/>
            <pc:sldMk cId="2447350644" sldId="419"/>
            <ac:spMk id="7" creationId="{C1A3BDA3-6E25-F6CF-09DD-84FA5E334D92}"/>
          </ac:spMkLst>
        </pc:spChg>
      </pc:sldChg>
      <pc:sldChg chg="addSp delSp modSp mod modNotesTx">
        <pc:chgData name="Ponder, Marilyn (CDC/DDID/NCEZID/DHQP) (CTR)" userId="3999cd6a-e61a-4ada-a4ca-391c3b117a90" providerId="ADAL" clId="{F86EC040-ED7C-4918-BA9E-7576A4B9C5B4}" dt="2023-04-03T20:53:36.578" v="338" actId="14100"/>
        <pc:sldMkLst>
          <pc:docMk/>
          <pc:sldMk cId="869038750" sldId="423"/>
        </pc:sldMkLst>
        <pc:spChg chg="mod">
          <ac:chgData name="Ponder, Marilyn (CDC/DDID/NCEZID/DHQP) (CTR)" userId="3999cd6a-e61a-4ada-a4ca-391c3b117a90" providerId="ADAL" clId="{F86EC040-ED7C-4918-BA9E-7576A4B9C5B4}" dt="2023-04-03T20:45:38.866" v="122" actId="20577"/>
          <ac:spMkLst>
            <pc:docMk/>
            <pc:sldMk cId="869038750" sldId="423"/>
            <ac:spMk id="7" creationId="{B772F426-6CA2-1ED6-97CB-693D64502DCC}"/>
          </ac:spMkLst>
        </pc:spChg>
        <pc:picChg chg="add del">
          <ac:chgData name="Ponder, Marilyn (CDC/DDID/NCEZID/DHQP) (CTR)" userId="3999cd6a-e61a-4ada-a4ca-391c3b117a90" providerId="ADAL" clId="{F86EC040-ED7C-4918-BA9E-7576A4B9C5B4}" dt="2023-04-03T20:44:10.974" v="71" actId="478"/>
          <ac:picMkLst>
            <pc:docMk/>
            <pc:sldMk cId="869038750" sldId="423"/>
            <ac:picMk id="3" creationId="{A9B35684-7EFD-FA4D-C675-7614C1DBC0EA}"/>
          </ac:picMkLst>
        </pc:picChg>
        <pc:picChg chg="del">
          <ac:chgData name="Ponder, Marilyn (CDC/DDID/NCEZID/DHQP) (CTR)" userId="3999cd6a-e61a-4ada-a4ca-391c3b117a90" providerId="ADAL" clId="{F86EC040-ED7C-4918-BA9E-7576A4B9C5B4}" dt="2023-04-03T20:43:59.231" v="68" actId="478"/>
          <ac:picMkLst>
            <pc:docMk/>
            <pc:sldMk cId="869038750" sldId="423"/>
            <ac:picMk id="4" creationId="{040AE03C-669B-9C40-9335-4168AABF0755}"/>
          </ac:picMkLst>
        </pc:picChg>
        <pc:picChg chg="add del mod">
          <ac:chgData name="Ponder, Marilyn (CDC/DDID/NCEZID/DHQP) (CTR)" userId="3999cd6a-e61a-4ada-a4ca-391c3b117a90" providerId="ADAL" clId="{F86EC040-ED7C-4918-BA9E-7576A4B9C5B4}" dt="2023-04-03T20:44:10.974" v="71" actId="478"/>
          <ac:picMkLst>
            <pc:docMk/>
            <pc:sldMk cId="869038750" sldId="423"/>
            <ac:picMk id="5" creationId="{2553AF2A-822D-7B37-33FF-90CD2D9C2AEB}"/>
          </ac:picMkLst>
        </pc:picChg>
        <pc:picChg chg="add mod ord">
          <ac:chgData name="Ponder, Marilyn (CDC/DDID/NCEZID/DHQP) (CTR)" userId="3999cd6a-e61a-4ada-a4ca-391c3b117a90" providerId="ADAL" clId="{F86EC040-ED7C-4918-BA9E-7576A4B9C5B4}" dt="2023-04-03T20:53:36.578" v="338" actId="14100"/>
          <ac:picMkLst>
            <pc:docMk/>
            <pc:sldMk cId="869038750" sldId="423"/>
            <ac:picMk id="8" creationId="{EA49017E-D679-34FC-E0D6-4AC66C329FA6}"/>
          </ac:picMkLst>
        </pc:picChg>
      </pc:sldChg>
      <pc:sldChg chg="addSp delSp modSp mod modNotesTx">
        <pc:chgData name="Ponder, Marilyn (CDC/DDID/NCEZID/DHQP) (CTR)" userId="3999cd6a-e61a-4ada-a4ca-391c3b117a90" providerId="ADAL" clId="{F86EC040-ED7C-4918-BA9E-7576A4B9C5B4}" dt="2023-04-07T14:43:13.481" v="340"/>
        <pc:sldMkLst>
          <pc:docMk/>
          <pc:sldMk cId="2122831412" sldId="474"/>
        </pc:sldMkLst>
        <pc:spChg chg="mod">
          <ac:chgData name="Ponder, Marilyn (CDC/DDID/NCEZID/DHQP) (CTR)" userId="3999cd6a-e61a-4ada-a4ca-391c3b117a90" providerId="ADAL" clId="{F86EC040-ED7C-4918-BA9E-7576A4B9C5B4}" dt="2023-04-07T14:42:32.955" v="339" actId="207"/>
          <ac:spMkLst>
            <pc:docMk/>
            <pc:sldMk cId="2122831412" sldId="474"/>
            <ac:spMk id="3" creationId="{00000000-0000-0000-0000-000000000000}"/>
          </ac:spMkLst>
        </pc:spChg>
        <pc:picChg chg="add mod">
          <ac:chgData name="Ponder, Marilyn (CDC/DDID/NCEZID/DHQP) (CTR)" userId="3999cd6a-e61a-4ada-a4ca-391c3b117a90" providerId="ADAL" clId="{F86EC040-ED7C-4918-BA9E-7576A4B9C5B4}" dt="2023-04-07T14:43:13.481" v="340"/>
          <ac:picMkLst>
            <pc:docMk/>
            <pc:sldMk cId="2122831412" sldId="474"/>
            <ac:picMk id="4" creationId="{B1E3CC15-3603-3F41-7F04-4772BF12DC4A}"/>
          </ac:picMkLst>
        </pc:picChg>
        <pc:picChg chg="del mod">
          <ac:chgData name="Ponder, Marilyn (CDC/DDID/NCEZID/DHQP) (CTR)" userId="3999cd6a-e61a-4ada-a4ca-391c3b117a90" providerId="ADAL" clId="{F86EC040-ED7C-4918-BA9E-7576A4B9C5B4}" dt="2023-04-03T15:45:18.310" v="50" actId="478"/>
          <ac:picMkLst>
            <pc:docMk/>
            <pc:sldMk cId="2122831412" sldId="474"/>
            <ac:picMk id="6" creationId="{CC6DDF29-5D64-474E-A8A2-F5088D6892AE}"/>
          </ac:picMkLst>
        </pc:picChg>
      </pc:sldChg>
      <pc:sldChg chg="addSp delSp modSp mod modNotesTx">
        <pc:chgData name="Ponder, Marilyn (CDC/DDID/NCEZID/DHQP) (CTR)" userId="3999cd6a-e61a-4ada-a4ca-391c3b117a90" providerId="ADAL" clId="{F86EC040-ED7C-4918-BA9E-7576A4B9C5B4}" dt="2023-04-07T14:43:19.940" v="342"/>
        <pc:sldMkLst>
          <pc:docMk/>
          <pc:sldMk cId="2973964410" sldId="550"/>
        </pc:sldMkLst>
        <pc:spChg chg="mod">
          <ac:chgData name="Ponder, Marilyn (CDC/DDID/NCEZID/DHQP) (CTR)" userId="3999cd6a-e61a-4ada-a4ca-391c3b117a90" providerId="ADAL" clId="{F86EC040-ED7C-4918-BA9E-7576A4B9C5B4}" dt="2023-04-03T15:53:42.644" v="57" actId="255"/>
          <ac:spMkLst>
            <pc:docMk/>
            <pc:sldMk cId="2973964410" sldId="550"/>
            <ac:spMk id="2" creationId="{C0F10694-DAA4-47B3-8493-F7818B9F05A7}"/>
          </ac:spMkLst>
        </pc:spChg>
        <pc:spChg chg="mod">
          <ac:chgData name="Ponder, Marilyn (CDC/DDID/NCEZID/DHQP) (CTR)" userId="3999cd6a-e61a-4ada-a4ca-391c3b117a90" providerId="ADAL" clId="{F86EC040-ED7C-4918-BA9E-7576A4B9C5B4}" dt="2023-04-07T14:43:18.874" v="341" actId="14100"/>
          <ac:spMkLst>
            <pc:docMk/>
            <pc:sldMk cId="2973964410" sldId="550"/>
            <ac:spMk id="4" creationId="{91004A16-2597-4BB3-98B6-AE2CEA57BA82}"/>
          </ac:spMkLst>
        </pc:spChg>
        <pc:picChg chg="del">
          <ac:chgData name="Ponder, Marilyn (CDC/DDID/NCEZID/DHQP) (CTR)" userId="3999cd6a-e61a-4ada-a4ca-391c3b117a90" providerId="ADAL" clId="{F86EC040-ED7C-4918-BA9E-7576A4B9C5B4}" dt="2023-04-03T15:45:20.814" v="51" actId="478"/>
          <ac:picMkLst>
            <pc:docMk/>
            <pc:sldMk cId="2973964410" sldId="550"/>
            <ac:picMk id="5" creationId="{23669A26-079E-E642-CE50-F42795439EF1}"/>
          </ac:picMkLst>
        </pc:picChg>
        <pc:picChg chg="add mod">
          <ac:chgData name="Ponder, Marilyn (CDC/DDID/NCEZID/DHQP) (CTR)" userId="3999cd6a-e61a-4ada-a4ca-391c3b117a90" providerId="ADAL" clId="{F86EC040-ED7C-4918-BA9E-7576A4B9C5B4}" dt="2023-04-07T14:43:19.940" v="342"/>
          <ac:picMkLst>
            <pc:docMk/>
            <pc:sldMk cId="2973964410" sldId="550"/>
            <ac:picMk id="5" creationId="{F2DC3079-F3EB-C60F-48FA-9ED86B69FD2A}"/>
          </ac:picMkLst>
        </pc:picChg>
      </pc:sldChg>
      <pc:sldChg chg="modSp modNotesTx">
        <pc:chgData name="Ponder, Marilyn (CDC/DDID/NCEZID/DHQP) (CTR)" userId="3999cd6a-e61a-4ada-a4ca-391c3b117a90" providerId="ADAL" clId="{F86EC040-ED7C-4918-BA9E-7576A4B9C5B4}" dt="2023-04-03T15:54:10.204" v="62" actId="207"/>
        <pc:sldMkLst>
          <pc:docMk/>
          <pc:sldMk cId="898472407" sldId="567"/>
        </pc:sldMkLst>
        <pc:spChg chg="mod">
          <ac:chgData name="Ponder, Marilyn (CDC/DDID/NCEZID/DHQP) (CTR)" userId="3999cd6a-e61a-4ada-a4ca-391c3b117a90" providerId="ADAL" clId="{F86EC040-ED7C-4918-BA9E-7576A4B9C5B4}" dt="2023-04-03T15:54:10.204" v="62" actId="207"/>
          <ac:spMkLst>
            <pc:docMk/>
            <pc:sldMk cId="898472407" sldId="567"/>
            <ac:spMk id="3" creationId="{4D08A7DE-B39D-4755-9343-A9140E72AAF0}"/>
          </ac:spMkLst>
        </pc:spChg>
      </pc:sldChg>
      <pc:sldChg chg="addSp delSp modSp mod modNotesTx">
        <pc:chgData name="Ponder, Marilyn (CDC/DDID/NCEZID/DHQP) (CTR)" userId="3999cd6a-e61a-4ada-a4ca-391c3b117a90" providerId="ADAL" clId="{F86EC040-ED7C-4918-BA9E-7576A4B9C5B4}" dt="2023-04-07T14:43:34.135" v="345" actId="207"/>
        <pc:sldMkLst>
          <pc:docMk/>
          <pc:sldMk cId="2918111623" sldId="568"/>
        </pc:sldMkLst>
        <pc:spChg chg="mod">
          <ac:chgData name="Ponder, Marilyn (CDC/DDID/NCEZID/DHQP) (CTR)" userId="3999cd6a-e61a-4ada-a4ca-391c3b117a90" providerId="ADAL" clId="{F86EC040-ED7C-4918-BA9E-7576A4B9C5B4}" dt="2023-04-07T14:43:34.135" v="345" actId="207"/>
          <ac:spMkLst>
            <pc:docMk/>
            <pc:sldMk cId="2918111623" sldId="568"/>
            <ac:spMk id="3" creationId="{A40E1DA2-F5EE-49DE-937A-C345A946305C}"/>
          </ac:spMkLst>
        </pc:spChg>
        <pc:picChg chg="add mod">
          <ac:chgData name="Ponder, Marilyn (CDC/DDID/NCEZID/DHQP) (CTR)" userId="3999cd6a-e61a-4ada-a4ca-391c3b117a90" providerId="ADAL" clId="{F86EC040-ED7C-4918-BA9E-7576A4B9C5B4}" dt="2023-04-07T14:43:29.137" v="344"/>
          <ac:picMkLst>
            <pc:docMk/>
            <pc:sldMk cId="2918111623" sldId="568"/>
            <ac:picMk id="4" creationId="{5745F805-ADF6-5BC8-8369-1F5337CF4DF4}"/>
          </ac:picMkLst>
        </pc:picChg>
        <pc:picChg chg="del">
          <ac:chgData name="Ponder, Marilyn (CDC/DDID/NCEZID/DHQP) (CTR)" userId="3999cd6a-e61a-4ada-a4ca-391c3b117a90" providerId="ADAL" clId="{F86EC040-ED7C-4918-BA9E-7576A4B9C5B4}" dt="2023-04-03T15:45:24.341" v="52" actId="478"/>
          <ac:picMkLst>
            <pc:docMk/>
            <pc:sldMk cId="2918111623" sldId="568"/>
            <ac:picMk id="4" creationId="{B4B1DAAB-D915-06EA-0835-4B8122D3698D}"/>
          </ac:picMkLst>
        </pc:picChg>
      </pc:sldChg>
      <pc:sldChg chg="modNotesTx">
        <pc:chgData name="Ponder, Marilyn (CDC/DDID/NCEZID/DHQP) (CTR)" userId="3999cd6a-e61a-4ada-a4ca-391c3b117a90" providerId="ADAL" clId="{F86EC040-ED7C-4918-BA9E-7576A4B9C5B4}" dt="2023-03-31T21:33:19.987" v="26" actId="313"/>
        <pc:sldMkLst>
          <pc:docMk/>
          <pc:sldMk cId="1886581146" sldId="570"/>
        </pc:sldMkLst>
      </pc:sldChg>
      <pc:sldChg chg="modNotesTx">
        <pc:chgData name="Ponder, Marilyn (CDC/DDID/NCEZID/DHQP) (CTR)" userId="3999cd6a-e61a-4ada-a4ca-391c3b117a90" providerId="ADAL" clId="{F86EC040-ED7C-4918-BA9E-7576A4B9C5B4}" dt="2023-03-31T21:33:31.626" v="28" actId="313"/>
        <pc:sldMkLst>
          <pc:docMk/>
          <pc:sldMk cId="899492552" sldId="577"/>
        </pc:sldMkLst>
      </pc:sldChg>
      <pc:sldChg chg="modSp mod modNotesTx">
        <pc:chgData name="Ponder, Marilyn (CDC/DDID/NCEZID/DHQP) (CTR)" userId="3999cd6a-e61a-4ada-a4ca-391c3b117a90" providerId="ADAL" clId="{F86EC040-ED7C-4918-BA9E-7576A4B9C5B4}" dt="2023-04-07T14:44:21.229" v="347" actId="207"/>
        <pc:sldMkLst>
          <pc:docMk/>
          <pc:sldMk cId="1235346673" sldId="578"/>
        </pc:sldMkLst>
        <pc:spChg chg="mod">
          <ac:chgData name="Ponder, Marilyn (CDC/DDID/NCEZID/DHQP) (CTR)" userId="3999cd6a-e61a-4ada-a4ca-391c3b117a90" providerId="ADAL" clId="{F86EC040-ED7C-4918-BA9E-7576A4B9C5B4}" dt="2023-04-07T14:44:21.229" v="347" actId="207"/>
          <ac:spMkLst>
            <pc:docMk/>
            <pc:sldMk cId="1235346673" sldId="578"/>
            <ac:spMk id="2" creationId="{786CB100-66E5-1C81-019F-78C3ADBD91DB}"/>
          </ac:spMkLst>
        </pc:spChg>
      </pc:sldChg>
      <pc:sldChg chg="modSp mod">
        <pc:chgData name="Ponder, Marilyn (CDC/DDID/NCEZID/DHQP) (CTR)" userId="3999cd6a-e61a-4ada-a4ca-391c3b117a90" providerId="ADAL" clId="{F86EC040-ED7C-4918-BA9E-7576A4B9C5B4}" dt="2023-04-03T15:54:18.310" v="63" actId="207"/>
        <pc:sldMkLst>
          <pc:docMk/>
          <pc:sldMk cId="3818666837" sldId="579"/>
        </pc:sldMkLst>
        <pc:spChg chg="mod">
          <ac:chgData name="Ponder, Marilyn (CDC/DDID/NCEZID/DHQP) (CTR)" userId="3999cd6a-e61a-4ada-a4ca-391c3b117a90" providerId="ADAL" clId="{F86EC040-ED7C-4918-BA9E-7576A4B9C5B4}" dt="2023-04-03T15:54:18.310" v="63" actId="207"/>
          <ac:spMkLst>
            <pc:docMk/>
            <pc:sldMk cId="3818666837" sldId="579"/>
            <ac:spMk id="2" creationId="{60DB174E-C69B-6E91-1424-96E9A8C83C7C}"/>
          </ac:spMkLst>
        </pc:spChg>
      </pc:sldChg>
      <pc:sldChg chg="modNotesTx">
        <pc:chgData name="Ponder, Marilyn (CDC/DDID/NCEZID/DHQP) (CTR)" userId="3999cd6a-e61a-4ada-a4ca-391c3b117a90" providerId="ADAL" clId="{F86EC040-ED7C-4918-BA9E-7576A4B9C5B4}" dt="2023-03-31T21:32:42.622" v="9" actId="313"/>
        <pc:sldMkLst>
          <pc:docMk/>
          <pc:sldMk cId="4049484184" sldId="580"/>
        </pc:sldMkLst>
      </pc:sldChg>
    </pc:docChg>
  </pc:docChgLst>
  <pc:docChgLst>
    <pc:chgData name="Ponder, Marilyn (CDC/DDID/NCEZID/DHQP) (CTR)" userId="S::qvl8@cdc.gov::3999cd6a-e61a-4ada-a4ca-391c3b117a90" providerId="AD" clId="Web-{EB0B303E-93A9-8E0E-B76D-E97A60BD5220}"/>
    <pc:docChg chg="modSld">
      <pc:chgData name="Ponder, Marilyn (CDC/DDID/NCEZID/DHQP) (CTR)" userId="S::qvl8@cdc.gov::3999cd6a-e61a-4ada-a4ca-391c3b117a90" providerId="AD" clId="Web-{EB0B303E-93A9-8E0E-B76D-E97A60BD5220}" dt="2023-04-13T18:23:51.181" v="0"/>
      <pc:docMkLst>
        <pc:docMk/>
      </pc:docMkLst>
      <pc:sldChg chg="delSp">
        <pc:chgData name="Ponder, Marilyn (CDC/DDID/NCEZID/DHQP) (CTR)" userId="S::qvl8@cdc.gov::3999cd6a-e61a-4ada-a4ca-391c3b117a90" providerId="AD" clId="Web-{EB0B303E-93A9-8E0E-B76D-E97A60BD5220}" dt="2023-04-13T18:23:51.181" v="0"/>
        <pc:sldMkLst>
          <pc:docMk/>
          <pc:sldMk cId="1886581146" sldId="570"/>
        </pc:sldMkLst>
        <pc:spChg chg="del">
          <ac:chgData name="Ponder, Marilyn (CDC/DDID/NCEZID/DHQP) (CTR)" userId="S::qvl8@cdc.gov::3999cd6a-e61a-4ada-a4ca-391c3b117a90" providerId="AD" clId="Web-{EB0B303E-93A9-8E0E-B76D-E97A60BD5220}" dt="2023-04-13T18:23:51.181" v="0"/>
          <ac:spMkLst>
            <pc:docMk/>
            <pc:sldMk cId="1886581146" sldId="570"/>
            <ac:spMk id="5" creationId="{9747E300-8B85-43B8-8237-F0D7F15BCC92}"/>
          </ac:spMkLst>
        </pc:spChg>
      </pc:sldChg>
    </pc:docChg>
  </pc:docChgLst>
  <pc:docChgLst>
    <pc:chgData name="Lessa, Fernanda (CDC/DDID/NCEZID/DHQP)" userId="3b10506a-91e0-4aa6-8e4a-b48f1b2c20e9" providerId="ADAL" clId="{1963A09E-636F-4567-BF3E-AA4A81E32636}"/>
    <pc:docChg chg="modSld">
      <pc:chgData name="Lessa, Fernanda (CDC/DDID/NCEZID/DHQP)" userId="3b10506a-91e0-4aa6-8e4a-b48f1b2c20e9" providerId="ADAL" clId="{1963A09E-636F-4567-BF3E-AA4A81E32636}" dt="2023-03-31T21:17:19.487" v="212" actId="20577"/>
      <pc:docMkLst>
        <pc:docMk/>
      </pc:docMkLst>
      <pc:sldChg chg="modSp mod">
        <pc:chgData name="Lessa, Fernanda (CDC/DDID/NCEZID/DHQP)" userId="3b10506a-91e0-4aa6-8e4a-b48f1b2c20e9" providerId="ADAL" clId="{1963A09E-636F-4567-BF3E-AA4A81E32636}" dt="2023-03-31T21:17:19.487" v="212" actId="20577"/>
        <pc:sldMkLst>
          <pc:docMk/>
          <pc:sldMk cId="1647749256" sldId="261"/>
        </pc:sldMkLst>
        <pc:spChg chg="mod">
          <ac:chgData name="Lessa, Fernanda (CDC/DDID/NCEZID/DHQP)" userId="3b10506a-91e0-4aa6-8e4a-b48f1b2c20e9" providerId="ADAL" clId="{1963A09E-636F-4567-BF3E-AA4A81E32636}" dt="2023-03-31T21:17:19.487" v="212" actId="20577"/>
          <ac:spMkLst>
            <pc:docMk/>
            <pc:sldMk cId="1647749256" sldId="261"/>
            <ac:spMk id="9" creationId="{74AA880F-7D48-F4D8-5624-AB83251FF42D}"/>
          </ac:spMkLst>
        </pc:spChg>
      </pc:sldChg>
      <pc:sldChg chg="modSp mod">
        <pc:chgData name="Lessa, Fernanda (CDC/DDID/NCEZID/DHQP)" userId="3b10506a-91e0-4aa6-8e4a-b48f1b2c20e9" providerId="ADAL" clId="{1963A09E-636F-4567-BF3E-AA4A81E32636}" dt="2023-03-31T21:15:10.384" v="71" actId="14100"/>
        <pc:sldMkLst>
          <pc:docMk/>
          <pc:sldMk cId="2017858724" sldId="301"/>
        </pc:sldMkLst>
        <pc:spChg chg="mod">
          <ac:chgData name="Lessa, Fernanda (CDC/DDID/NCEZID/DHQP)" userId="3b10506a-91e0-4aa6-8e4a-b48f1b2c20e9" providerId="ADAL" clId="{1963A09E-636F-4567-BF3E-AA4A81E32636}" dt="2023-03-31T21:15:10.384" v="71" actId="14100"/>
          <ac:spMkLst>
            <pc:docMk/>
            <pc:sldMk cId="2017858724" sldId="301"/>
            <ac:spMk id="8" creationId="{25E6D4A6-415C-83D3-B8CF-BB8D9552B532}"/>
          </ac:spMkLst>
        </pc:spChg>
        <pc:spChg chg="mod">
          <ac:chgData name="Lessa, Fernanda (CDC/DDID/NCEZID/DHQP)" userId="3b10506a-91e0-4aa6-8e4a-b48f1b2c20e9" providerId="ADAL" clId="{1963A09E-636F-4567-BF3E-AA4A81E32636}" dt="2023-03-31T18:00:24.980" v="1" actId="207"/>
          <ac:spMkLst>
            <pc:docMk/>
            <pc:sldMk cId="2017858724" sldId="301"/>
            <ac:spMk id="12" creationId="{B799C67A-6466-B77A-70AC-1A0B25F41C7D}"/>
          </ac:spMkLst>
        </pc:spChg>
      </pc:sldChg>
      <pc:sldChg chg="modSp mod">
        <pc:chgData name="Lessa, Fernanda (CDC/DDID/NCEZID/DHQP)" userId="3b10506a-91e0-4aa6-8e4a-b48f1b2c20e9" providerId="ADAL" clId="{1963A09E-636F-4567-BF3E-AA4A81E32636}" dt="2023-03-31T21:15:23.538" v="85" actId="20577"/>
        <pc:sldMkLst>
          <pc:docMk/>
          <pc:sldMk cId="1738108300" sldId="322"/>
        </pc:sldMkLst>
        <pc:spChg chg="mod">
          <ac:chgData name="Lessa, Fernanda (CDC/DDID/NCEZID/DHQP)" userId="3b10506a-91e0-4aa6-8e4a-b48f1b2c20e9" providerId="ADAL" clId="{1963A09E-636F-4567-BF3E-AA4A81E32636}" dt="2023-03-31T21:15:23.538" v="85" actId="20577"/>
          <ac:spMkLst>
            <pc:docMk/>
            <pc:sldMk cId="1738108300" sldId="322"/>
            <ac:spMk id="3" creationId="{00000000-0000-0000-0000-000000000000}"/>
          </ac:spMkLst>
        </pc:spChg>
      </pc:sldChg>
      <pc:sldChg chg="modSp">
        <pc:chgData name="Lessa, Fernanda (CDC/DDID/NCEZID/DHQP)" userId="3b10506a-91e0-4aa6-8e4a-b48f1b2c20e9" providerId="ADAL" clId="{1963A09E-636F-4567-BF3E-AA4A81E32636}" dt="2023-03-31T21:16:09.137" v="155" actId="20577"/>
        <pc:sldMkLst>
          <pc:docMk/>
          <pc:sldMk cId="3308319090" sldId="324"/>
        </pc:sldMkLst>
        <pc:spChg chg="mod">
          <ac:chgData name="Lessa, Fernanda (CDC/DDID/NCEZID/DHQP)" userId="3b10506a-91e0-4aa6-8e4a-b48f1b2c20e9" providerId="ADAL" clId="{1963A09E-636F-4567-BF3E-AA4A81E32636}" dt="2023-03-31T21:16:09.137" v="155" actId="20577"/>
          <ac:spMkLst>
            <pc:docMk/>
            <pc:sldMk cId="3308319090" sldId="324"/>
            <ac:spMk id="2" creationId="{FA110AAF-6A34-74B1-F761-5C9A40887911}"/>
          </ac:spMkLst>
        </pc:spChg>
      </pc:sldChg>
      <pc:sldChg chg="modSp mod delCm">
        <pc:chgData name="Lessa, Fernanda (CDC/DDID/NCEZID/DHQP)" userId="3b10506a-91e0-4aa6-8e4a-b48f1b2c20e9" providerId="ADAL" clId="{1963A09E-636F-4567-BF3E-AA4A81E32636}" dt="2023-03-31T21:17:00.728" v="198" actId="14100"/>
        <pc:sldMkLst>
          <pc:docMk/>
          <pc:sldMk cId="869038750" sldId="423"/>
        </pc:sldMkLst>
        <pc:spChg chg="mod">
          <ac:chgData name="Lessa, Fernanda (CDC/DDID/NCEZID/DHQP)" userId="3b10506a-91e0-4aa6-8e4a-b48f1b2c20e9" providerId="ADAL" clId="{1963A09E-636F-4567-BF3E-AA4A81E32636}" dt="2023-03-31T21:17:00.728" v="198" actId="14100"/>
          <ac:spMkLst>
            <pc:docMk/>
            <pc:sldMk cId="869038750" sldId="423"/>
            <ac:spMk id="7" creationId="{B772F426-6CA2-1ED6-97CB-693D64502DCC}"/>
          </ac:spMkLst>
        </pc:spChg>
      </pc:sldChg>
      <pc:sldChg chg="modSp mod">
        <pc:chgData name="Lessa, Fernanda (CDC/DDID/NCEZID/DHQP)" userId="3b10506a-91e0-4aa6-8e4a-b48f1b2c20e9" providerId="ADAL" clId="{1963A09E-636F-4567-BF3E-AA4A81E32636}" dt="2023-03-31T21:15:39.112" v="113" actId="20577"/>
        <pc:sldMkLst>
          <pc:docMk/>
          <pc:sldMk cId="2122831412" sldId="474"/>
        </pc:sldMkLst>
        <pc:spChg chg="mod">
          <ac:chgData name="Lessa, Fernanda (CDC/DDID/NCEZID/DHQP)" userId="3b10506a-91e0-4aa6-8e4a-b48f1b2c20e9" providerId="ADAL" clId="{1963A09E-636F-4567-BF3E-AA4A81E32636}" dt="2023-03-31T21:15:39.112" v="113" actId="20577"/>
          <ac:spMkLst>
            <pc:docMk/>
            <pc:sldMk cId="2122831412" sldId="474"/>
            <ac:spMk id="2" creationId="{00000000-0000-0000-0000-000000000000}"/>
          </ac:spMkLst>
        </pc:spChg>
      </pc:sldChg>
      <pc:sldChg chg="modSp mod modAnim delCm">
        <pc:chgData name="Lessa, Fernanda (CDC/DDID/NCEZID/DHQP)" userId="3b10506a-91e0-4aa6-8e4a-b48f1b2c20e9" providerId="ADAL" clId="{1963A09E-636F-4567-BF3E-AA4A81E32636}" dt="2023-03-31T18:06:20.314" v="23" actId="14100"/>
        <pc:sldMkLst>
          <pc:docMk/>
          <pc:sldMk cId="267794353" sldId="566"/>
        </pc:sldMkLst>
        <pc:spChg chg="mod">
          <ac:chgData name="Lessa, Fernanda (CDC/DDID/NCEZID/DHQP)" userId="3b10506a-91e0-4aa6-8e4a-b48f1b2c20e9" providerId="ADAL" clId="{1963A09E-636F-4567-BF3E-AA4A81E32636}" dt="2023-03-31T18:06:20.314" v="23" actId="14100"/>
          <ac:spMkLst>
            <pc:docMk/>
            <pc:sldMk cId="267794353" sldId="566"/>
            <ac:spMk id="3" creationId="{A6B9DEEB-3BE6-42F0-AC2B-DCA947DCC6AC}"/>
          </ac:spMkLst>
        </pc:spChg>
        <pc:spChg chg="mod">
          <ac:chgData name="Lessa, Fernanda (CDC/DDID/NCEZID/DHQP)" userId="3b10506a-91e0-4aa6-8e4a-b48f1b2c20e9" providerId="ADAL" clId="{1963A09E-636F-4567-BF3E-AA4A81E32636}" dt="2023-03-31T18:05:21.458" v="17" actId="207"/>
          <ac:spMkLst>
            <pc:docMk/>
            <pc:sldMk cId="267794353" sldId="566"/>
            <ac:spMk id="8" creationId="{97AC408E-B958-4D19-A63A-4586AB772CD7}"/>
          </ac:spMkLst>
        </pc:spChg>
        <pc:cxnChg chg="mod">
          <ac:chgData name="Lessa, Fernanda (CDC/DDID/NCEZID/DHQP)" userId="3b10506a-91e0-4aa6-8e4a-b48f1b2c20e9" providerId="ADAL" clId="{1963A09E-636F-4567-BF3E-AA4A81E32636}" dt="2023-03-31T18:05:56.139" v="20" actId="208"/>
          <ac:cxnSpMkLst>
            <pc:docMk/>
            <pc:sldMk cId="267794353" sldId="566"/>
            <ac:cxnSpMk id="7" creationId="{271221FA-12FE-4E75-8FBD-F73B9120E168}"/>
          </ac:cxnSpMkLst>
        </pc:cxnChg>
      </pc:sldChg>
      <pc:sldChg chg="modSp mod">
        <pc:chgData name="Lessa, Fernanda (CDC/DDID/NCEZID/DHQP)" userId="3b10506a-91e0-4aa6-8e4a-b48f1b2c20e9" providerId="ADAL" clId="{1963A09E-636F-4567-BF3E-AA4A81E32636}" dt="2023-03-31T21:16:20.089" v="169" actId="20577"/>
        <pc:sldMkLst>
          <pc:docMk/>
          <pc:sldMk cId="898472407" sldId="567"/>
        </pc:sldMkLst>
        <pc:spChg chg="mod">
          <ac:chgData name="Lessa, Fernanda (CDC/DDID/NCEZID/DHQP)" userId="3b10506a-91e0-4aa6-8e4a-b48f1b2c20e9" providerId="ADAL" clId="{1963A09E-636F-4567-BF3E-AA4A81E32636}" dt="2023-03-31T21:16:20.089" v="169" actId="20577"/>
          <ac:spMkLst>
            <pc:docMk/>
            <pc:sldMk cId="898472407" sldId="567"/>
            <ac:spMk id="2" creationId="{F8BCA427-AFDB-4FE0-9EFC-5AB5E558A6D0}"/>
          </ac:spMkLst>
        </pc:spChg>
        <pc:spChg chg="mod">
          <ac:chgData name="Lessa, Fernanda (CDC/DDID/NCEZID/DHQP)" userId="3b10506a-91e0-4aa6-8e4a-b48f1b2c20e9" providerId="ADAL" clId="{1963A09E-636F-4567-BF3E-AA4A81E32636}" dt="2023-03-31T18:04:12.838" v="11" actId="114"/>
          <ac:spMkLst>
            <pc:docMk/>
            <pc:sldMk cId="898472407" sldId="567"/>
            <ac:spMk id="3" creationId="{4D08A7DE-B39D-4755-9343-A9140E72AAF0}"/>
          </ac:spMkLst>
        </pc:spChg>
      </pc:sldChg>
      <pc:sldChg chg="modSp mod">
        <pc:chgData name="Lessa, Fernanda (CDC/DDID/NCEZID/DHQP)" userId="3b10506a-91e0-4aa6-8e4a-b48f1b2c20e9" providerId="ADAL" clId="{1963A09E-636F-4567-BF3E-AA4A81E32636}" dt="2023-03-31T21:15:52.712" v="127" actId="20577"/>
        <pc:sldMkLst>
          <pc:docMk/>
          <pc:sldMk cId="2918111623" sldId="568"/>
        </pc:sldMkLst>
        <pc:spChg chg="mod">
          <ac:chgData name="Lessa, Fernanda (CDC/DDID/NCEZID/DHQP)" userId="3b10506a-91e0-4aa6-8e4a-b48f1b2c20e9" providerId="ADAL" clId="{1963A09E-636F-4567-BF3E-AA4A81E32636}" dt="2023-03-31T21:15:52.712" v="127" actId="20577"/>
          <ac:spMkLst>
            <pc:docMk/>
            <pc:sldMk cId="2918111623" sldId="568"/>
            <ac:spMk id="3" creationId="{A40E1DA2-F5EE-49DE-937A-C345A946305C}"/>
          </ac:spMkLst>
        </pc:spChg>
      </pc:sldChg>
      <pc:sldChg chg="modSp mod">
        <pc:chgData name="Lessa, Fernanda (CDC/DDID/NCEZID/DHQP)" userId="3b10506a-91e0-4aa6-8e4a-b48f1b2c20e9" providerId="ADAL" clId="{1963A09E-636F-4567-BF3E-AA4A81E32636}" dt="2023-03-31T21:16:38.135" v="183" actId="20577"/>
        <pc:sldMkLst>
          <pc:docMk/>
          <pc:sldMk cId="899492552" sldId="577"/>
        </pc:sldMkLst>
        <pc:spChg chg="mod">
          <ac:chgData name="Lessa, Fernanda (CDC/DDID/NCEZID/DHQP)" userId="3b10506a-91e0-4aa6-8e4a-b48f1b2c20e9" providerId="ADAL" clId="{1963A09E-636F-4567-BF3E-AA4A81E32636}" dt="2023-03-31T18:06:41.899" v="24" actId="207"/>
          <ac:spMkLst>
            <pc:docMk/>
            <pc:sldMk cId="899492552" sldId="577"/>
            <ac:spMk id="5" creationId="{6F981178-B892-4714-84AF-BFEF1729D639}"/>
          </ac:spMkLst>
        </pc:spChg>
        <pc:spChg chg="mod">
          <ac:chgData name="Lessa, Fernanda (CDC/DDID/NCEZID/DHQP)" userId="3b10506a-91e0-4aa6-8e4a-b48f1b2c20e9" providerId="ADAL" clId="{1963A09E-636F-4567-BF3E-AA4A81E32636}" dt="2023-03-31T21:16:38.135" v="183" actId="20577"/>
          <ac:spMkLst>
            <pc:docMk/>
            <pc:sldMk cId="899492552" sldId="577"/>
            <ac:spMk id="7" creationId="{03F0093B-5218-4833-A008-8EB12CF1488E}"/>
          </ac:spMkLst>
        </pc:spChg>
      </pc:sldChg>
      <pc:sldChg chg="modSp mod">
        <pc:chgData name="Lessa, Fernanda (CDC/DDID/NCEZID/DHQP)" userId="3b10506a-91e0-4aa6-8e4a-b48f1b2c20e9" providerId="ADAL" clId="{1963A09E-636F-4567-BF3E-AA4A81E32636}" dt="2023-03-31T21:15:31.575" v="99" actId="20577"/>
        <pc:sldMkLst>
          <pc:docMk/>
          <pc:sldMk cId="4049484184" sldId="580"/>
        </pc:sldMkLst>
        <pc:spChg chg="mod">
          <ac:chgData name="Lessa, Fernanda (CDC/DDID/NCEZID/DHQP)" userId="3b10506a-91e0-4aa6-8e4a-b48f1b2c20e9" providerId="ADAL" clId="{1963A09E-636F-4567-BF3E-AA4A81E32636}" dt="2023-03-31T21:15:31.575" v="99" actId="20577"/>
          <ac:spMkLst>
            <pc:docMk/>
            <pc:sldMk cId="4049484184" sldId="580"/>
            <ac:spMk id="7" creationId="{C83EA204-6CC4-8117-A102-9C600ED89AE0}"/>
          </ac:spMkLst>
        </pc:spChg>
      </pc:sldChg>
    </pc:docChg>
  </pc:docChgLst>
  <pc:docChgLst>
    <pc:chgData name="Ponder, Marilyn (CDC/DDID/NCEZID/DHQP) (CTR)" userId="S::qvl8@cdc.gov::3999cd6a-e61a-4ada-a4ca-391c3b117a90" providerId="AD" clId="Web-{75896F76-F860-96A9-F122-A9FB4D1D9674}"/>
    <pc:docChg chg="modSld">
      <pc:chgData name="Ponder, Marilyn (CDC/DDID/NCEZID/DHQP) (CTR)" userId="S::qvl8@cdc.gov::3999cd6a-e61a-4ada-a4ca-391c3b117a90" providerId="AD" clId="Web-{75896F76-F860-96A9-F122-A9FB4D1D9674}" dt="2023-04-18T17:53:46.075" v="0" actId="20577"/>
      <pc:docMkLst>
        <pc:docMk/>
      </pc:docMkLst>
      <pc:sldChg chg="modSp">
        <pc:chgData name="Ponder, Marilyn (CDC/DDID/NCEZID/DHQP) (CTR)" userId="S::qvl8@cdc.gov::3999cd6a-e61a-4ada-a4ca-391c3b117a90" providerId="AD" clId="Web-{75896F76-F860-96A9-F122-A9FB4D1D9674}" dt="2023-04-18T17:53:46.075" v="0" actId="20577"/>
        <pc:sldMkLst>
          <pc:docMk/>
          <pc:sldMk cId="1738108300" sldId="322"/>
        </pc:sldMkLst>
        <pc:spChg chg="mod">
          <ac:chgData name="Ponder, Marilyn (CDC/DDID/NCEZID/DHQP) (CTR)" userId="S::qvl8@cdc.gov::3999cd6a-e61a-4ada-a4ca-391c3b117a90" providerId="AD" clId="Web-{75896F76-F860-96A9-F122-A9FB4D1D9674}" dt="2023-04-18T17:53:46.075" v="0" actId="20577"/>
          <ac:spMkLst>
            <pc:docMk/>
            <pc:sldMk cId="1738108300" sldId="322"/>
            <ac:spMk id="2" creationId="{00000000-0000-0000-0000-000000000000}"/>
          </ac:spMkLst>
        </pc:spChg>
      </pc:sldChg>
    </pc:docChg>
  </pc:docChgLst>
  <pc:docChgLst>
    <pc:chgData name="Lessa, Fernanda (CDC/DDID/NCEZID/DHQP)" userId="3b10506a-91e0-4aa6-8e4a-b48f1b2c20e9" providerId="ADAL" clId="{84F2B056-1D32-4FD7-8714-684C4ED35AFE}"/>
    <pc:docChg chg="custSel modSld">
      <pc:chgData name="Lessa, Fernanda (CDC/DDID/NCEZID/DHQP)" userId="3b10506a-91e0-4aa6-8e4a-b48f1b2c20e9" providerId="ADAL" clId="{84F2B056-1D32-4FD7-8714-684C4ED35AFE}" dt="2023-04-03T20:49:38.880" v="11" actId="207"/>
      <pc:docMkLst>
        <pc:docMk/>
      </pc:docMkLst>
      <pc:sldChg chg="addSp delSp modSp mod modClrScheme chgLayout">
        <pc:chgData name="Lessa, Fernanda (CDC/DDID/NCEZID/DHQP)" userId="3b10506a-91e0-4aa6-8e4a-b48f1b2c20e9" providerId="ADAL" clId="{84F2B056-1D32-4FD7-8714-684C4ED35AFE}" dt="2023-04-03T20:48:52.880" v="6" actId="478"/>
        <pc:sldMkLst>
          <pc:docMk/>
          <pc:sldMk cId="1647749256" sldId="261"/>
        </pc:sldMkLst>
        <pc:spChg chg="add del mod ord">
          <ac:chgData name="Lessa, Fernanda (CDC/DDID/NCEZID/DHQP)" userId="3b10506a-91e0-4aa6-8e4a-b48f1b2c20e9" providerId="ADAL" clId="{84F2B056-1D32-4FD7-8714-684C4ED35AFE}" dt="2023-04-03T20:48:50.312" v="5" actId="478"/>
          <ac:spMkLst>
            <pc:docMk/>
            <pc:sldMk cId="1647749256" sldId="261"/>
            <ac:spMk id="2" creationId="{81DF06B6-D1E4-9F83-A480-93540B4AB029}"/>
          </ac:spMkLst>
        </pc:spChg>
        <pc:spChg chg="add del mod ord">
          <ac:chgData name="Lessa, Fernanda (CDC/DDID/NCEZID/DHQP)" userId="3b10506a-91e0-4aa6-8e4a-b48f1b2c20e9" providerId="ADAL" clId="{84F2B056-1D32-4FD7-8714-684C4ED35AFE}" dt="2023-04-03T20:48:52.880" v="6" actId="478"/>
          <ac:spMkLst>
            <pc:docMk/>
            <pc:sldMk cId="1647749256" sldId="261"/>
            <ac:spMk id="3" creationId="{CDDAACC4-0A4A-5FDF-210E-0C19BE809E96}"/>
          </ac:spMkLst>
        </pc:spChg>
      </pc:sldChg>
      <pc:sldChg chg="modSp mod">
        <pc:chgData name="Lessa, Fernanda (CDC/DDID/NCEZID/DHQP)" userId="3b10506a-91e0-4aa6-8e4a-b48f1b2c20e9" providerId="ADAL" clId="{84F2B056-1D32-4FD7-8714-684C4ED35AFE}" dt="2023-04-03T20:49:19.682" v="10" actId="113"/>
        <pc:sldMkLst>
          <pc:docMk/>
          <pc:sldMk cId="2122831412" sldId="474"/>
        </pc:sldMkLst>
        <pc:spChg chg="mod">
          <ac:chgData name="Lessa, Fernanda (CDC/DDID/NCEZID/DHQP)" userId="3b10506a-91e0-4aa6-8e4a-b48f1b2c20e9" providerId="ADAL" clId="{84F2B056-1D32-4FD7-8714-684C4ED35AFE}" dt="2023-04-03T20:49:19.682" v="10" actId="113"/>
          <ac:spMkLst>
            <pc:docMk/>
            <pc:sldMk cId="2122831412" sldId="474"/>
            <ac:spMk id="3" creationId="{00000000-0000-0000-0000-000000000000}"/>
          </ac:spMkLst>
        </pc:spChg>
      </pc:sldChg>
      <pc:sldChg chg="modSp mod">
        <pc:chgData name="Lessa, Fernanda (CDC/DDID/NCEZID/DHQP)" userId="3b10506a-91e0-4aa6-8e4a-b48f1b2c20e9" providerId="ADAL" clId="{84F2B056-1D32-4FD7-8714-684C4ED35AFE}" dt="2023-04-03T20:49:38.880" v="11" actId="207"/>
        <pc:sldMkLst>
          <pc:docMk/>
          <pc:sldMk cId="2918111623" sldId="568"/>
        </pc:sldMkLst>
        <pc:spChg chg="mod">
          <ac:chgData name="Lessa, Fernanda (CDC/DDID/NCEZID/DHQP)" userId="3b10506a-91e0-4aa6-8e4a-b48f1b2c20e9" providerId="ADAL" clId="{84F2B056-1D32-4FD7-8714-684C4ED35AFE}" dt="2023-04-03T20:49:38.880" v="11" actId="207"/>
          <ac:spMkLst>
            <pc:docMk/>
            <pc:sldMk cId="2918111623" sldId="568"/>
            <ac:spMk id="3" creationId="{A40E1DA2-F5EE-49DE-937A-C345A946305C}"/>
          </ac:spMkLst>
        </pc:spChg>
      </pc:sldChg>
      <pc:sldChg chg="modSp">
        <pc:chgData name="Lessa, Fernanda (CDC/DDID/NCEZID/DHQP)" userId="3b10506a-91e0-4aa6-8e4a-b48f1b2c20e9" providerId="ADAL" clId="{84F2B056-1D32-4FD7-8714-684C4ED35AFE}" dt="2023-04-03T20:49:02.240" v="8" actId="113"/>
        <pc:sldMkLst>
          <pc:docMk/>
          <pc:sldMk cId="1235346673" sldId="578"/>
        </pc:sldMkLst>
        <pc:spChg chg="mod">
          <ac:chgData name="Lessa, Fernanda (CDC/DDID/NCEZID/DHQP)" userId="3b10506a-91e0-4aa6-8e4a-b48f1b2c20e9" providerId="ADAL" clId="{84F2B056-1D32-4FD7-8714-684C4ED35AFE}" dt="2023-04-03T20:49:02.240" v="8" actId="113"/>
          <ac:spMkLst>
            <pc:docMk/>
            <pc:sldMk cId="1235346673" sldId="578"/>
            <ac:spMk id="2" creationId="{786CB100-66E5-1C81-019F-78C3ADBD91DB}"/>
          </ac:spMkLst>
        </pc:spChg>
      </pc:sldChg>
      <pc:sldChg chg="addSp delSp modSp mod modClrScheme chgLayout">
        <pc:chgData name="Lessa, Fernanda (CDC/DDID/NCEZID/DHQP)" userId="3b10506a-91e0-4aa6-8e4a-b48f1b2c20e9" providerId="ADAL" clId="{84F2B056-1D32-4FD7-8714-684C4ED35AFE}" dt="2023-04-03T20:48:35.213" v="3" actId="14100"/>
        <pc:sldMkLst>
          <pc:docMk/>
          <pc:sldMk cId="4049484184" sldId="580"/>
        </pc:sldMkLst>
        <pc:spChg chg="add del mod ord">
          <ac:chgData name="Lessa, Fernanda (CDC/DDID/NCEZID/DHQP)" userId="3b10506a-91e0-4aa6-8e4a-b48f1b2c20e9" providerId="ADAL" clId="{84F2B056-1D32-4FD7-8714-684C4ED35AFE}" dt="2023-04-03T20:48:28.444" v="1" actId="478"/>
          <ac:spMkLst>
            <pc:docMk/>
            <pc:sldMk cId="4049484184" sldId="580"/>
            <ac:spMk id="2" creationId="{B16B1667-9BDF-1402-D831-6F36E3DC727B}"/>
          </ac:spMkLst>
        </pc:spChg>
        <pc:spChg chg="add del mod ord">
          <ac:chgData name="Lessa, Fernanda (CDC/DDID/NCEZID/DHQP)" userId="3b10506a-91e0-4aa6-8e4a-b48f1b2c20e9" providerId="ADAL" clId="{84F2B056-1D32-4FD7-8714-684C4ED35AFE}" dt="2023-04-03T20:48:31.250" v="2" actId="478"/>
          <ac:spMkLst>
            <pc:docMk/>
            <pc:sldMk cId="4049484184" sldId="580"/>
            <ac:spMk id="3" creationId="{A3121A3A-5512-2B3D-940C-8643F9D0E92E}"/>
          </ac:spMkLst>
        </pc:spChg>
        <pc:spChg chg="mod">
          <ac:chgData name="Lessa, Fernanda (CDC/DDID/NCEZID/DHQP)" userId="3b10506a-91e0-4aa6-8e4a-b48f1b2c20e9" providerId="ADAL" clId="{84F2B056-1D32-4FD7-8714-684C4ED35AFE}" dt="2023-04-03T20:48:35.213" v="3" actId="14100"/>
          <ac:spMkLst>
            <pc:docMk/>
            <pc:sldMk cId="4049484184" sldId="580"/>
            <ac:spMk id="6" creationId="{A1D0D778-32AD-E7CA-3A35-BEAEDBBEBFBB}"/>
          </ac:spMkLst>
        </pc:spChg>
      </pc:sldChg>
    </pc:docChg>
  </pc:docChgLst>
  <pc:docChgLst>
    <pc:chgData name="Ponder, Marilyn (CDC/DDID/NCEZID/DHQP) (CTR)" userId="3999cd6a-e61a-4ada-a4ca-391c3b117a90" providerId="ADAL" clId="{15B18520-41C4-4B49-A47F-B12DB960A3C2}"/>
    <pc:docChg chg="undo custSel addSld delSld modSld modNotesMaster modHandout">
      <pc:chgData name="Ponder, Marilyn (CDC/DDID/NCEZID/DHQP) (CTR)" userId="3999cd6a-e61a-4ada-a4ca-391c3b117a90" providerId="ADAL" clId="{15B18520-41C4-4B49-A47F-B12DB960A3C2}" dt="2023-04-19T14:48:40.292" v="4081"/>
      <pc:docMkLst>
        <pc:docMk/>
      </pc:docMkLst>
      <pc:sldChg chg="modSp mod">
        <pc:chgData name="Ponder, Marilyn (CDC/DDID/NCEZID/DHQP) (CTR)" userId="3999cd6a-e61a-4ada-a4ca-391c3b117a90" providerId="ADAL" clId="{15B18520-41C4-4B49-A47F-B12DB960A3C2}" dt="2023-04-13T18:09:00.438" v="31" actId="33553"/>
        <pc:sldMkLst>
          <pc:docMk/>
          <pc:sldMk cId="1647749256" sldId="261"/>
        </pc:sldMkLst>
        <pc:spChg chg="mod">
          <ac:chgData name="Ponder, Marilyn (CDC/DDID/NCEZID/DHQP) (CTR)" userId="3999cd6a-e61a-4ada-a4ca-391c3b117a90" providerId="ADAL" clId="{15B18520-41C4-4B49-A47F-B12DB960A3C2}" dt="2023-04-13T18:09:00.438" v="31" actId="33553"/>
          <ac:spMkLst>
            <pc:docMk/>
            <pc:sldMk cId="1647749256" sldId="261"/>
            <ac:spMk id="7" creationId="{6B7AD003-C035-9CA7-D40C-7DD31700D2BB}"/>
          </ac:spMkLst>
        </pc:spChg>
      </pc:sldChg>
      <pc:sldChg chg="delSp modSp mod modNotes">
        <pc:chgData name="Ponder, Marilyn (CDC/DDID/NCEZID/DHQP) (CTR)" userId="3999cd6a-e61a-4ada-a4ca-391c3b117a90" providerId="ADAL" clId="{15B18520-41C4-4B49-A47F-B12DB960A3C2}" dt="2023-04-19T14:48:40.292" v="4081"/>
        <pc:sldMkLst>
          <pc:docMk/>
          <pc:sldMk cId="0" sldId="266"/>
        </pc:sldMkLst>
        <pc:spChg chg="del mod">
          <ac:chgData name="Ponder, Marilyn (CDC/DDID/NCEZID/DHQP) (CTR)" userId="3999cd6a-e61a-4ada-a4ca-391c3b117a90" providerId="ADAL" clId="{15B18520-41C4-4B49-A47F-B12DB960A3C2}" dt="2023-04-13T18:14:11.272" v="99" actId="478"/>
          <ac:spMkLst>
            <pc:docMk/>
            <pc:sldMk cId="0" sldId="266"/>
            <ac:spMk id="184" creationId="{00000000-0000-0000-0000-000000000000}"/>
          </ac:spMkLst>
        </pc:spChg>
        <pc:spChg chg="mod">
          <ac:chgData name="Ponder, Marilyn (CDC/DDID/NCEZID/DHQP) (CTR)" userId="3999cd6a-e61a-4ada-a4ca-391c3b117a90" providerId="ADAL" clId="{15B18520-41C4-4B49-A47F-B12DB960A3C2}" dt="2023-04-13T18:14:01.767" v="97"/>
          <ac:spMkLst>
            <pc:docMk/>
            <pc:sldMk cId="0" sldId="266"/>
            <ac:spMk id="185" creationId="{00000000-0000-0000-0000-000000000000}"/>
          </ac:spMkLst>
        </pc:spChg>
        <pc:spChg chg="mod">
          <ac:chgData name="Ponder, Marilyn (CDC/DDID/NCEZID/DHQP) (CTR)" userId="3999cd6a-e61a-4ada-a4ca-391c3b117a90" providerId="ADAL" clId="{15B18520-41C4-4B49-A47F-B12DB960A3C2}" dt="2023-04-13T18:14:28.810" v="100" actId="14100"/>
          <ac:spMkLst>
            <pc:docMk/>
            <pc:sldMk cId="0" sldId="266"/>
            <ac:spMk id="186" creationId="{00000000-0000-0000-0000-000000000000}"/>
          </ac:spMkLst>
        </pc:spChg>
        <pc:spChg chg="mod">
          <ac:chgData name="Ponder, Marilyn (CDC/DDID/NCEZID/DHQP) (CTR)" userId="3999cd6a-e61a-4ada-a4ca-391c3b117a90" providerId="ADAL" clId="{15B18520-41C4-4B49-A47F-B12DB960A3C2}" dt="2023-04-13T18:17:40.719" v="130" actId="1036"/>
          <ac:spMkLst>
            <pc:docMk/>
            <pc:sldMk cId="0" sldId="266"/>
            <ac:spMk id="190" creationId="{00000000-0000-0000-0000-000000000000}"/>
          </ac:spMkLst>
        </pc:spChg>
        <pc:spChg chg="mod">
          <ac:chgData name="Ponder, Marilyn (CDC/DDID/NCEZID/DHQP) (CTR)" userId="3999cd6a-e61a-4ada-a4ca-391c3b117a90" providerId="ADAL" clId="{15B18520-41C4-4B49-A47F-B12DB960A3C2}" dt="2023-04-13T18:14:55.618" v="108"/>
          <ac:spMkLst>
            <pc:docMk/>
            <pc:sldMk cId="0" sldId="266"/>
            <ac:spMk id="191" creationId="{00000000-0000-0000-0000-000000000000}"/>
          </ac:spMkLst>
        </pc:spChg>
        <pc:spChg chg="mod">
          <ac:chgData name="Ponder, Marilyn (CDC/DDID/NCEZID/DHQP) (CTR)" userId="3999cd6a-e61a-4ada-a4ca-391c3b117a90" providerId="ADAL" clId="{15B18520-41C4-4B49-A47F-B12DB960A3C2}" dt="2023-04-13T18:15:05.021" v="109"/>
          <ac:spMkLst>
            <pc:docMk/>
            <pc:sldMk cId="0" sldId="266"/>
            <ac:spMk id="192" creationId="{00000000-0000-0000-0000-000000000000}"/>
          </ac:spMkLst>
        </pc:spChg>
        <pc:spChg chg="ord">
          <ac:chgData name="Ponder, Marilyn (CDC/DDID/NCEZID/DHQP) (CTR)" userId="3999cd6a-e61a-4ada-a4ca-391c3b117a90" providerId="ADAL" clId="{15B18520-41C4-4B49-A47F-B12DB960A3C2}" dt="2023-04-19T14:48:40.292" v="4081"/>
          <ac:spMkLst>
            <pc:docMk/>
            <pc:sldMk cId="0" sldId="266"/>
            <ac:spMk id="194" creationId="{00000000-0000-0000-0000-000000000000}"/>
          </ac:spMkLst>
        </pc:spChg>
        <pc:picChg chg="mod">
          <ac:chgData name="Ponder, Marilyn (CDC/DDID/NCEZID/DHQP) (CTR)" userId="3999cd6a-e61a-4ada-a4ca-391c3b117a90" providerId="ADAL" clId="{15B18520-41C4-4B49-A47F-B12DB960A3C2}" dt="2023-04-13T18:33:46.101" v="3380" actId="962"/>
          <ac:picMkLst>
            <pc:docMk/>
            <pc:sldMk cId="0" sldId="266"/>
            <ac:picMk id="183" creationId="{00000000-0000-0000-0000-000000000000}"/>
          </ac:picMkLst>
        </pc:picChg>
        <pc:picChg chg="mod">
          <ac:chgData name="Ponder, Marilyn (CDC/DDID/NCEZID/DHQP) (CTR)" userId="3999cd6a-e61a-4ada-a4ca-391c3b117a90" providerId="ADAL" clId="{15B18520-41C4-4B49-A47F-B12DB960A3C2}" dt="2023-04-13T18:33:42.111" v="3366" actId="962"/>
          <ac:picMkLst>
            <pc:docMk/>
            <pc:sldMk cId="0" sldId="266"/>
            <ac:picMk id="187" creationId="{00000000-0000-0000-0000-000000000000}"/>
          </ac:picMkLst>
        </pc:picChg>
        <pc:picChg chg="mod">
          <ac:chgData name="Ponder, Marilyn (CDC/DDID/NCEZID/DHQP) (CTR)" userId="3999cd6a-e61a-4ada-a4ca-391c3b117a90" providerId="ADAL" clId="{15B18520-41C4-4B49-A47F-B12DB960A3C2}" dt="2023-04-13T18:33:37.895" v="3352" actId="962"/>
          <ac:picMkLst>
            <pc:docMk/>
            <pc:sldMk cId="0" sldId="266"/>
            <ac:picMk id="193" creationId="{00000000-0000-0000-0000-000000000000}"/>
          </ac:picMkLst>
        </pc:picChg>
      </pc:sldChg>
      <pc:sldChg chg="delSp modSp mod modNotes">
        <pc:chgData name="Ponder, Marilyn (CDC/DDID/NCEZID/DHQP) (CTR)" userId="3999cd6a-e61a-4ada-a4ca-391c3b117a90" providerId="ADAL" clId="{15B18520-41C4-4B49-A47F-B12DB960A3C2}" dt="2023-04-19T14:47:47.929" v="4058" actId="20577"/>
        <pc:sldMkLst>
          <pc:docMk/>
          <pc:sldMk cId="0" sldId="268"/>
        </pc:sldMkLst>
        <pc:spChg chg="del">
          <ac:chgData name="Ponder, Marilyn (CDC/DDID/NCEZID/DHQP) (CTR)" userId="3999cd6a-e61a-4ada-a4ca-391c3b117a90" providerId="ADAL" clId="{15B18520-41C4-4B49-A47F-B12DB960A3C2}" dt="2023-04-13T18:16:25.093" v="118" actId="478"/>
          <ac:spMkLst>
            <pc:docMk/>
            <pc:sldMk cId="0" sldId="268"/>
            <ac:spMk id="215" creationId="{00000000-0000-0000-0000-000000000000}"/>
          </ac:spMkLst>
        </pc:spChg>
        <pc:spChg chg="mod">
          <ac:chgData name="Ponder, Marilyn (CDC/DDID/NCEZID/DHQP) (CTR)" userId="3999cd6a-e61a-4ada-a4ca-391c3b117a90" providerId="ADAL" clId="{15B18520-41C4-4B49-A47F-B12DB960A3C2}" dt="2023-04-19T14:47:47.929" v="4058" actId="20577"/>
          <ac:spMkLst>
            <pc:docMk/>
            <pc:sldMk cId="0" sldId="268"/>
            <ac:spMk id="216" creationId="{00000000-0000-0000-0000-000000000000}"/>
          </ac:spMkLst>
        </pc:spChg>
        <pc:spChg chg="mod">
          <ac:chgData name="Ponder, Marilyn (CDC/DDID/NCEZID/DHQP) (CTR)" userId="3999cd6a-e61a-4ada-a4ca-391c3b117a90" providerId="ADAL" clId="{15B18520-41C4-4B49-A47F-B12DB960A3C2}" dt="2023-04-13T18:16:33.407" v="120"/>
          <ac:spMkLst>
            <pc:docMk/>
            <pc:sldMk cId="0" sldId="268"/>
            <ac:spMk id="219" creationId="{00000000-0000-0000-0000-000000000000}"/>
          </ac:spMkLst>
        </pc:spChg>
        <pc:picChg chg="mod">
          <ac:chgData name="Ponder, Marilyn (CDC/DDID/NCEZID/DHQP) (CTR)" userId="3999cd6a-e61a-4ada-a4ca-391c3b117a90" providerId="ADAL" clId="{15B18520-41C4-4B49-A47F-B12DB960A3C2}" dt="2023-04-13T18:33:20.451" v="3308" actId="962"/>
          <ac:picMkLst>
            <pc:docMk/>
            <pc:sldMk cId="0" sldId="268"/>
            <ac:picMk id="218" creationId="{00000000-0000-0000-0000-000000000000}"/>
          </ac:picMkLst>
        </pc:picChg>
        <pc:picChg chg="mod">
          <ac:chgData name="Ponder, Marilyn (CDC/DDID/NCEZID/DHQP) (CTR)" userId="3999cd6a-e61a-4ada-a4ca-391c3b117a90" providerId="ADAL" clId="{15B18520-41C4-4B49-A47F-B12DB960A3C2}" dt="2023-04-13T18:33:16.520" v="3294" actId="962"/>
          <ac:picMkLst>
            <pc:docMk/>
            <pc:sldMk cId="0" sldId="268"/>
            <ac:picMk id="220" creationId="{00000000-0000-0000-0000-000000000000}"/>
          </ac:picMkLst>
        </pc:picChg>
      </pc:sldChg>
      <pc:sldChg chg="delSp modSp">
        <pc:chgData name="Ponder, Marilyn (CDC/DDID/NCEZID/DHQP) (CTR)" userId="3999cd6a-e61a-4ada-a4ca-391c3b117a90" providerId="ADAL" clId="{15B18520-41C4-4B49-A47F-B12DB960A3C2}" dt="2023-04-13T18:10:55.763" v="61" actId="962"/>
        <pc:sldMkLst>
          <pc:docMk/>
          <pc:sldMk cId="2017858724" sldId="301"/>
        </pc:sldMkLst>
        <pc:spChg chg="del">
          <ac:chgData name="Ponder, Marilyn (CDC/DDID/NCEZID/DHQP) (CTR)" userId="3999cd6a-e61a-4ada-a4ca-391c3b117a90" providerId="ADAL" clId="{15B18520-41C4-4B49-A47F-B12DB960A3C2}" dt="2023-04-13T18:10:46.330" v="60" actId="478"/>
          <ac:spMkLst>
            <pc:docMk/>
            <pc:sldMk cId="2017858724" sldId="301"/>
            <ac:spMk id="10" creationId="{24A88707-7AF1-4C12-97F3-AEC6F0223B3A}"/>
          </ac:spMkLst>
        </pc:spChg>
        <pc:picChg chg="del">
          <ac:chgData name="Ponder, Marilyn (CDC/DDID/NCEZID/DHQP) (CTR)" userId="3999cd6a-e61a-4ada-a4ca-391c3b117a90" providerId="ADAL" clId="{15B18520-41C4-4B49-A47F-B12DB960A3C2}" dt="2023-04-13T18:10:41.375" v="59" actId="478"/>
          <ac:picMkLst>
            <pc:docMk/>
            <pc:sldMk cId="2017858724" sldId="301"/>
            <ac:picMk id="7172" creationId="{00000000-0000-0000-0000-000000000000}"/>
          </ac:picMkLst>
        </pc:picChg>
        <pc:cxnChg chg="mod">
          <ac:chgData name="Ponder, Marilyn (CDC/DDID/NCEZID/DHQP) (CTR)" userId="3999cd6a-e61a-4ada-a4ca-391c3b117a90" providerId="ADAL" clId="{15B18520-41C4-4B49-A47F-B12DB960A3C2}" dt="2023-04-13T18:10:55.763" v="61" actId="962"/>
          <ac:cxnSpMkLst>
            <pc:docMk/>
            <pc:sldMk cId="2017858724" sldId="301"/>
            <ac:cxnSpMk id="11" creationId="{0780703B-6429-4FF8-C6A8-C8F622A192BE}"/>
          </ac:cxnSpMkLst>
        </pc:cxnChg>
      </pc:sldChg>
      <pc:sldChg chg="addSp delSp modSp mod">
        <pc:chgData name="Ponder, Marilyn (CDC/DDID/NCEZID/DHQP) (CTR)" userId="3999cd6a-e61a-4ada-a4ca-391c3b117a90" providerId="ADAL" clId="{15B18520-41C4-4B49-A47F-B12DB960A3C2}" dt="2023-04-13T18:10:03.206" v="58" actId="33553"/>
        <pc:sldMkLst>
          <pc:docMk/>
          <pc:sldMk cId="3711193582" sldId="321"/>
        </pc:sldMkLst>
        <pc:spChg chg="add mod">
          <ac:chgData name="Ponder, Marilyn (CDC/DDID/NCEZID/DHQP) (CTR)" userId="3999cd6a-e61a-4ada-a4ca-391c3b117a90" providerId="ADAL" clId="{15B18520-41C4-4B49-A47F-B12DB960A3C2}" dt="2023-04-13T18:10:03.206" v="58" actId="33553"/>
          <ac:spMkLst>
            <pc:docMk/>
            <pc:sldMk cId="3711193582" sldId="321"/>
            <ac:spMk id="2" creationId="{ED3444BC-C0DD-461D-A15E-CC517A9728B6}"/>
          </ac:spMkLst>
        </pc:spChg>
        <pc:spChg chg="add del mod">
          <ac:chgData name="Ponder, Marilyn (CDC/DDID/NCEZID/DHQP) (CTR)" userId="3999cd6a-e61a-4ada-a4ca-391c3b117a90" providerId="ADAL" clId="{15B18520-41C4-4B49-A47F-B12DB960A3C2}" dt="2023-04-13T18:09:58.270" v="57" actId="33699"/>
          <ac:spMkLst>
            <pc:docMk/>
            <pc:sldMk cId="3711193582" sldId="321"/>
            <ac:spMk id="3" creationId="{8A4A3221-FB8F-D37F-A483-4F44354622CC}"/>
          </ac:spMkLst>
        </pc:spChg>
      </pc:sldChg>
      <pc:sldChg chg="modSp modNotes">
        <pc:chgData name="Ponder, Marilyn (CDC/DDID/NCEZID/DHQP) (CTR)" userId="3999cd6a-e61a-4ada-a4ca-391c3b117a90" providerId="ADAL" clId="{15B18520-41C4-4B49-A47F-B12DB960A3C2}" dt="2023-04-14T18:44:59.710" v="4054"/>
        <pc:sldMkLst>
          <pc:docMk/>
          <pc:sldMk cId="1738108300" sldId="322"/>
        </pc:sldMkLst>
        <pc:spChg chg="mod">
          <ac:chgData name="Ponder, Marilyn (CDC/DDID/NCEZID/DHQP) (CTR)" userId="3999cd6a-e61a-4ada-a4ca-391c3b117a90" providerId="ADAL" clId="{15B18520-41C4-4B49-A47F-B12DB960A3C2}" dt="2023-04-13T18:11:12.295" v="62"/>
          <ac:spMkLst>
            <pc:docMk/>
            <pc:sldMk cId="1738108300" sldId="322"/>
            <ac:spMk id="2" creationId="{00000000-0000-0000-0000-000000000000}"/>
          </ac:spMkLst>
        </pc:spChg>
      </pc:sldChg>
      <pc:sldChg chg="modSp del modAnim">
        <pc:chgData name="Ponder, Marilyn (CDC/DDID/NCEZID/DHQP) (CTR)" userId="3999cd6a-e61a-4ada-a4ca-391c3b117a90" providerId="ADAL" clId="{15B18520-41C4-4B49-A47F-B12DB960A3C2}" dt="2023-04-13T18:06:57.091" v="29" actId="2696"/>
        <pc:sldMkLst>
          <pc:docMk/>
          <pc:sldMk cId="3308319090" sldId="324"/>
        </pc:sldMkLst>
        <pc:spChg chg="mod">
          <ac:chgData name="Ponder, Marilyn (CDC/DDID/NCEZID/DHQP) (CTR)" userId="3999cd6a-e61a-4ada-a4ca-391c3b117a90" providerId="ADAL" clId="{15B18520-41C4-4B49-A47F-B12DB960A3C2}" dt="2023-04-13T18:06:07.329" v="23" actId="21"/>
          <ac:spMkLst>
            <pc:docMk/>
            <pc:sldMk cId="3308319090" sldId="324"/>
            <ac:spMk id="2" creationId="{FA110AAF-6A34-74B1-F761-5C9A40887911}"/>
          </ac:spMkLst>
        </pc:spChg>
      </pc:sldChg>
      <pc:sldChg chg="modSp mod">
        <pc:chgData name="Ponder, Marilyn (CDC/DDID/NCEZID/DHQP) (CTR)" userId="3999cd6a-e61a-4ada-a4ca-391c3b117a90" providerId="ADAL" clId="{15B18520-41C4-4B49-A47F-B12DB960A3C2}" dt="2023-04-13T18:31:22.370" v="2612" actId="962"/>
        <pc:sldMkLst>
          <pc:docMk/>
          <pc:sldMk cId="252952988" sldId="418"/>
        </pc:sldMkLst>
        <pc:spChg chg="mod">
          <ac:chgData name="Ponder, Marilyn (CDC/DDID/NCEZID/DHQP) (CTR)" userId="3999cd6a-e61a-4ada-a4ca-391c3b117a90" providerId="ADAL" clId="{15B18520-41C4-4B49-A47F-B12DB960A3C2}" dt="2023-04-13T18:16:59.088" v="123"/>
          <ac:spMkLst>
            <pc:docMk/>
            <pc:sldMk cId="252952988" sldId="418"/>
            <ac:spMk id="2" creationId="{00000000-0000-0000-0000-000000000000}"/>
          </ac:spMkLst>
        </pc:spChg>
        <pc:picChg chg="mod">
          <ac:chgData name="Ponder, Marilyn (CDC/DDID/NCEZID/DHQP) (CTR)" userId="3999cd6a-e61a-4ada-a4ca-391c3b117a90" providerId="ADAL" clId="{15B18520-41C4-4B49-A47F-B12DB960A3C2}" dt="2023-04-13T18:31:22.370" v="2612" actId="962"/>
          <ac:picMkLst>
            <pc:docMk/>
            <pc:sldMk cId="252952988" sldId="418"/>
            <ac:picMk id="4" creationId="{2E6823CE-7E05-4AE6-BE05-C77F1E148281}"/>
          </ac:picMkLst>
        </pc:picChg>
      </pc:sldChg>
      <pc:sldChg chg="delSp modSp mod modNotes">
        <pc:chgData name="Ponder, Marilyn (CDC/DDID/NCEZID/DHQP) (CTR)" userId="3999cd6a-e61a-4ada-a4ca-391c3b117a90" providerId="ADAL" clId="{15B18520-41C4-4B49-A47F-B12DB960A3C2}" dt="2023-04-18T17:51:53.464" v="4056" actId="478"/>
        <pc:sldMkLst>
          <pc:docMk/>
          <pc:sldMk cId="2447350644" sldId="419"/>
        </pc:sldMkLst>
        <pc:spChg chg="mod">
          <ac:chgData name="Ponder, Marilyn (CDC/DDID/NCEZID/DHQP) (CTR)" userId="3999cd6a-e61a-4ada-a4ca-391c3b117a90" providerId="ADAL" clId="{15B18520-41C4-4B49-A47F-B12DB960A3C2}" dt="2023-04-13T18:17:11.329" v="124"/>
          <ac:spMkLst>
            <pc:docMk/>
            <pc:sldMk cId="2447350644" sldId="419"/>
            <ac:spMk id="2" creationId="{00000000-0000-0000-0000-000000000000}"/>
          </ac:spMkLst>
        </pc:spChg>
        <pc:spChg chg="del mod">
          <ac:chgData name="Ponder, Marilyn (CDC/DDID/NCEZID/DHQP) (CTR)" userId="3999cd6a-e61a-4ada-a4ca-391c3b117a90" providerId="ADAL" clId="{15B18520-41C4-4B49-A47F-B12DB960A3C2}" dt="2023-04-18T17:51:53.464" v="4056" actId="478"/>
          <ac:spMkLst>
            <pc:docMk/>
            <pc:sldMk cId="2447350644" sldId="419"/>
            <ac:spMk id="7" creationId="{C1A3BDA3-6E25-F6CF-09DD-84FA5E334D92}"/>
          </ac:spMkLst>
        </pc:spChg>
        <pc:picChg chg="mod">
          <ac:chgData name="Ponder, Marilyn (CDC/DDID/NCEZID/DHQP) (CTR)" userId="3999cd6a-e61a-4ada-a4ca-391c3b117a90" providerId="ADAL" clId="{15B18520-41C4-4B49-A47F-B12DB960A3C2}" dt="2023-04-13T18:34:27.894" v="3452" actId="962"/>
          <ac:picMkLst>
            <pc:docMk/>
            <pc:sldMk cId="2447350644" sldId="419"/>
            <ac:picMk id="4" creationId="{75A4C749-BA29-4C68-8B2F-6B2133B3A0E9}"/>
          </ac:picMkLst>
        </pc:picChg>
        <pc:picChg chg="mod">
          <ac:chgData name="Ponder, Marilyn (CDC/DDID/NCEZID/DHQP) (CTR)" userId="3999cd6a-e61a-4ada-a4ca-391c3b117a90" providerId="ADAL" clId="{15B18520-41C4-4B49-A47F-B12DB960A3C2}" dt="2023-04-13T18:32:52.611" v="3252" actId="962"/>
          <ac:picMkLst>
            <pc:docMk/>
            <pc:sldMk cId="2447350644" sldId="419"/>
            <ac:picMk id="5" creationId="{5AB9F360-13B9-4F58-AC04-EAB9EC867C4D}"/>
          </ac:picMkLst>
        </pc:picChg>
        <pc:picChg chg="mod">
          <ac:chgData name="Ponder, Marilyn (CDC/DDID/NCEZID/DHQP) (CTR)" userId="3999cd6a-e61a-4ada-a4ca-391c3b117a90" providerId="ADAL" clId="{15B18520-41C4-4B49-A47F-B12DB960A3C2}" dt="2023-04-13T18:32:56.975" v="3266" actId="962"/>
          <ac:picMkLst>
            <pc:docMk/>
            <pc:sldMk cId="2447350644" sldId="419"/>
            <ac:picMk id="6" creationId="{145F8B30-483C-44FD-94D5-E5AE18B99418}"/>
          </ac:picMkLst>
        </pc:picChg>
      </pc:sldChg>
      <pc:sldChg chg="modSp mod">
        <pc:chgData name="Ponder, Marilyn (CDC/DDID/NCEZID/DHQP) (CTR)" userId="3999cd6a-e61a-4ada-a4ca-391c3b117a90" providerId="ADAL" clId="{15B18520-41C4-4B49-A47F-B12DB960A3C2}" dt="2023-04-13T18:33:08.495" v="3280" actId="962"/>
        <pc:sldMkLst>
          <pc:docMk/>
          <pc:sldMk cId="869038750" sldId="423"/>
        </pc:sldMkLst>
        <pc:picChg chg="mod">
          <ac:chgData name="Ponder, Marilyn (CDC/DDID/NCEZID/DHQP) (CTR)" userId="3999cd6a-e61a-4ada-a4ca-391c3b117a90" providerId="ADAL" clId="{15B18520-41C4-4B49-A47F-B12DB960A3C2}" dt="2023-04-13T18:33:08.495" v="3280" actId="962"/>
          <ac:picMkLst>
            <pc:docMk/>
            <pc:sldMk cId="869038750" sldId="423"/>
            <ac:picMk id="8" creationId="{EA49017E-D679-34FC-E0D6-4AC66C329FA6}"/>
          </ac:picMkLst>
        </pc:picChg>
      </pc:sldChg>
      <pc:sldChg chg="modSp mod">
        <pc:chgData name="Ponder, Marilyn (CDC/DDID/NCEZID/DHQP) (CTR)" userId="3999cd6a-e61a-4ada-a4ca-391c3b117a90" providerId="ADAL" clId="{15B18520-41C4-4B49-A47F-B12DB960A3C2}" dt="2023-04-13T18:35:51.397" v="4030" actId="962"/>
        <pc:sldMkLst>
          <pc:docMk/>
          <pc:sldMk cId="2122831412" sldId="474"/>
        </pc:sldMkLst>
        <pc:spChg chg="mod">
          <ac:chgData name="Ponder, Marilyn (CDC/DDID/NCEZID/DHQP) (CTR)" userId="3999cd6a-e61a-4ada-a4ca-391c3b117a90" providerId="ADAL" clId="{15B18520-41C4-4B49-A47F-B12DB960A3C2}" dt="2023-04-13T18:11:39.203" v="65"/>
          <ac:spMkLst>
            <pc:docMk/>
            <pc:sldMk cId="2122831412" sldId="474"/>
            <ac:spMk id="2" creationId="{00000000-0000-0000-0000-000000000000}"/>
          </ac:spMkLst>
        </pc:spChg>
        <pc:picChg chg="mod">
          <ac:chgData name="Ponder, Marilyn (CDC/DDID/NCEZID/DHQP) (CTR)" userId="3999cd6a-e61a-4ada-a4ca-391c3b117a90" providerId="ADAL" clId="{15B18520-41C4-4B49-A47F-B12DB960A3C2}" dt="2023-04-13T18:35:51.397" v="4030" actId="962"/>
          <ac:picMkLst>
            <pc:docMk/>
            <pc:sldMk cId="2122831412" sldId="474"/>
            <ac:picMk id="4" creationId="{B1E3CC15-3603-3F41-7F04-4772BF12DC4A}"/>
          </ac:picMkLst>
        </pc:picChg>
      </pc:sldChg>
      <pc:sldChg chg="addSp delSp modSp mod">
        <pc:chgData name="Ponder, Marilyn (CDC/DDID/NCEZID/DHQP) (CTR)" userId="3999cd6a-e61a-4ada-a4ca-391c3b117a90" providerId="ADAL" clId="{15B18520-41C4-4B49-A47F-B12DB960A3C2}" dt="2023-04-13T18:36:00.432" v="4044" actId="962"/>
        <pc:sldMkLst>
          <pc:docMk/>
          <pc:sldMk cId="2973964410" sldId="550"/>
        </pc:sldMkLst>
        <pc:spChg chg="mod">
          <ac:chgData name="Ponder, Marilyn (CDC/DDID/NCEZID/DHQP) (CTR)" userId="3999cd6a-e61a-4ada-a4ca-391c3b117a90" providerId="ADAL" clId="{15B18520-41C4-4B49-A47F-B12DB960A3C2}" dt="2023-04-13T18:11:52.193" v="66"/>
          <ac:spMkLst>
            <pc:docMk/>
            <pc:sldMk cId="2973964410" sldId="550"/>
            <ac:spMk id="2" creationId="{C0F10694-DAA4-47B3-8493-F7818B9F05A7}"/>
          </ac:spMkLst>
        </pc:spChg>
        <pc:spChg chg="del">
          <ac:chgData name="Ponder, Marilyn (CDC/DDID/NCEZID/DHQP) (CTR)" userId="3999cd6a-e61a-4ada-a4ca-391c3b117a90" providerId="ADAL" clId="{15B18520-41C4-4B49-A47F-B12DB960A3C2}" dt="2023-04-13T18:11:58.748" v="67" actId="478"/>
          <ac:spMkLst>
            <pc:docMk/>
            <pc:sldMk cId="2973964410" sldId="550"/>
            <ac:spMk id="3" creationId="{29E7FD5B-4AD7-44CA-8751-678596DBC110}"/>
          </ac:spMkLst>
        </pc:spChg>
        <pc:spChg chg="add del mod">
          <ac:chgData name="Ponder, Marilyn (CDC/DDID/NCEZID/DHQP) (CTR)" userId="3999cd6a-e61a-4ada-a4ca-391c3b117a90" providerId="ADAL" clId="{15B18520-41C4-4B49-A47F-B12DB960A3C2}" dt="2023-04-13T18:12:01.845" v="68" actId="478"/>
          <ac:spMkLst>
            <pc:docMk/>
            <pc:sldMk cId="2973964410" sldId="550"/>
            <ac:spMk id="6" creationId="{10591D3B-3721-5F61-5726-26A77E609EA1}"/>
          </ac:spMkLst>
        </pc:spChg>
        <pc:picChg chg="mod">
          <ac:chgData name="Ponder, Marilyn (CDC/DDID/NCEZID/DHQP) (CTR)" userId="3999cd6a-e61a-4ada-a4ca-391c3b117a90" providerId="ADAL" clId="{15B18520-41C4-4B49-A47F-B12DB960A3C2}" dt="2023-04-13T18:36:00.432" v="4044" actId="962"/>
          <ac:picMkLst>
            <pc:docMk/>
            <pc:sldMk cId="2973964410" sldId="550"/>
            <ac:picMk id="5" creationId="{F2DC3079-F3EB-C60F-48FA-9ED86B69FD2A}"/>
          </ac:picMkLst>
        </pc:picChg>
      </pc:sldChg>
      <pc:sldChg chg="modSp">
        <pc:chgData name="Ponder, Marilyn (CDC/DDID/NCEZID/DHQP) (CTR)" userId="3999cd6a-e61a-4ada-a4ca-391c3b117a90" providerId="ADAL" clId="{15B18520-41C4-4B49-A47F-B12DB960A3C2}" dt="2023-04-13T18:16:50.356" v="122"/>
        <pc:sldMkLst>
          <pc:docMk/>
          <pc:sldMk cId="3605645135" sldId="551"/>
        </pc:sldMkLst>
        <pc:spChg chg="mod">
          <ac:chgData name="Ponder, Marilyn (CDC/DDID/NCEZID/DHQP) (CTR)" userId="3999cd6a-e61a-4ada-a4ca-391c3b117a90" providerId="ADAL" clId="{15B18520-41C4-4B49-A47F-B12DB960A3C2}" dt="2023-04-13T18:16:50.356" v="122"/>
          <ac:spMkLst>
            <pc:docMk/>
            <pc:sldMk cId="3605645135" sldId="551"/>
            <ac:spMk id="2" creationId="{64F71937-9B96-4233-803E-92102C6E3ED7}"/>
          </ac:spMkLst>
        </pc:spChg>
      </pc:sldChg>
      <pc:sldChg chg="modSp mod">
        <pc:chgData name="Ponder, Marilyn (CDC/DDID/NCEZID/DHQP) (CTR)" userId="3999cd6a-e61a-4ada-a4ca-391c3b117a90" providerId="ADAL" clId="{15B18520-41C4-4B49-A47F-B12DB960A3C2}" dt="2023-04-13T18:25:40.186" v="402" actId="962"/>
        <pc:sldMkLst>
          <pc:docMk/>
          <pc:sldMk cId="267794353" sldId="566"/>
        </pc:sldMkLst>
        <pc:grpChg chg="mod">
          <ac:chgData name="Ponder, Marilyn (CDC/DDID/NCEZID/DHQP) (CTR)" userId="3999cd6a-e61a-4ada-a4ca-391c3b117a90" providerId="ADAL" clId="{15B18520-41C4-4B49-A47F-B12DB960A3C2}" dt="2023-04-13T18:25:40.186" v="402" actId="962"/>
          <ac:grpSpMkLst>
            <pc:docMk/>
            <pc:sldMk cId="267794353" sldId="566"/>
            <ac:grpSpMk id="5" creationId="{50977DC8-7BC7-4D32-AD34-E6778F695227}"/>
          </ac:grpSpMkLst>
        </pc:grpChg>
      </pc:sldChg>
      <pc:sldChg chg="modSp mod">
        <pc:chgData name="Ponder, Marilyn (CDC/DDID/NCEZID/DHQP) (CTR)" userId="3999cd6a-e61a-4ada-a4ca-391c3b117a90" providerId="ADAL" clId="{15B18520-41C4-4B49-A47F-B12DB960A3C2}" dt="2023-04-13T18:36:06.009" v="4048" actId="962"/>
        <pc:sldMkLst>
          <pc:docMk/>
          <pc:sldMk cId="2918111623" sldId="568"/>
        </pc:sldMkLst>
        <pc:spChg chg="mod">
          <ac:chgData name="Ponder, Marilyn (CDC/DDID/NCEZID/DHQP) (CTR)" userId="3999cd6a-e61a-4ada-a4ca-391c3b117a90" providerId="ADAL" clId="{15B18520-41C4-4B49-A47F-B12DB960A3C2}" dt="2023-04-13T18:12:14.935" v="69"/>
          <ac:spMkLst>
            <pc:docMk/>
            <pc:sldMk cId="2918111623" sldId="568"/>
            <ac:spMk id="2" creationId="{64FF07FC-4D81-4F15-BEA4-8EE7945C4333}"/>
          </ac:spMkLst>
        </pc:spChg>
        <pc:picChg chg="mod">
          <ac:chgData name="Ponder, Marilyn (CDC/DDID/NCEZID/DHQP) (CTR)" userId="3999cd6a-e61a-4ada-a4ca-391c3b117a90" providerId="ADAL" clId="{15B18520-41C4-4B49-A47F-B12DB960A3C2}" dt="2023-04-13T18:36:06.009" v="4048" actId="962"/>
          <ac:picMkLst>
            <pc:docMk/>
            <pc:sldMk cId="2918111623" sldId="568"/>
            <ac:picMk id="4" creationId="{5745F805-ADF6-5BC8-8369-1F5337CF4DF4}"/>
          </ac:picMkLst>
        </pc:picChg>
      </pc:sldChg>
      <pc:sldChg chg="delSp modSp mod">
        <pc:chgData name="Ponder, Marilyn (CDC/DDID/NCEZID/DHQP) (CTR)" userId="3999cd6a-e61a-4ada-a4ca-391c3b117a90" providerId="ADAL" clId="{15B18520-41C4-4B49-A47F-B12DB960A3C2}" dt="2023-04-18T17:52:37.941" v="4057" actId="207"/>
        <pc:sldMkLst>
          <pc:docMk/>
          <pc:sldMk cId="999901711" sldId="576"/>
        </pc:sldMkLst>
        <pc:spChg chg="mod">
          <ac:chgData name="Ponder, Marilyn (CDC/DDID/NCEZID/DHQP) (CTR)" userId="3999cd6a-e61a-4ada-a4ca-391c3b117a90" providerId="ADAL" clId="{15B18520-41C4-4B49-A47F-B12DB960A3C2}" dt="2023-04-18T17:52:37.941" v="4057" actId="207"/>
          <ac:spMkLst>
            <pc:docMk/>
            <pc:sldMk cId="999901711" sldId="576"/>
            <ac:spMk id="2" creationId="{00000000-0000-0000-0000-000000000000}"/>
          </ac:spMkLst>
        </pc:spChg>
        <pc:spChg chg="del">
          <ac:chgData name="Ponder, Marilyn (CDC/DDID/NCEZID/DHQP) (CTR)" userId="3999cd6a-e61a-4ada-a4ca-391c3b117a90" providerId="ADAL" clId="{15B18520-41C4-4B49-A47F-B12DB960A3C2}" dt="2023-04-13T18:15:50.693" v="116" actId="478"/>
          <ac:spMkLst>
            <pc:docMk/>
            <pc:sldMk cId="999901711" sldId="576"/>
            <ac:spMk id="9" creationId="{0E2857EB-C7A5-491D-83D5-36E13105D727}"/>
          </ac:spMkLst>
        </pc:spChg>
        <pc:spChg chg="mod">
          <ac:chgData name="Ponder, Marilyn (CDC/DDID/NCEZID/DHQP) (CTR)" userId="3999cd6a-e61a-4ada-a4ca-391c3b117a90" providerId="ADAL" clId="{15B18520-41C4-4B49-A47F-B12DB960A3C2}" dt="2023-04-13T18:15:55.559" v="117"/>
          <ac:spMkLst>
            <pc:docMk/>
            <pc:sldMk cId="999901711" sldId="576"/>
            <ac:spMk id="13" creationId="{0D3545C0-4077-4397-A57F-55C9756C13BC}"/>
          </ac:spMkLst>
        </pc:spChg>
        <pc:picChg chg="mod">
          <ac:chgData name="Ponder, Marilyn (CDC/DDID/NCEZID/DHQP) (CTR)" userId="3999cd6a-e61a-4ada-a4ca-391c3b117a90" providerId="ADAL" clId="{15B18520-41C4-4B49-A47F-B12DB960A3C2}" dt="2023-04-13T18:33:31.624" v="3338" actId="962"/>
          <ac:picMkLst>
            <pc:docMk/>
            <pc:sldMk cId="999901711" sldId="576"/>
            <ac:picMk id="16" creationId="{2021D759-BBFB-4D6A-BE4E-860DB7E9E87B}"/>
          </ac:picMkLst>
        </pc:picChg>
        <pc:picChg chg="mod">
          <ac:chgData name="Ponder, Marilyn (CDC/DDID/NCEZID/DHQP) (CTR)" userId="3999cd6a-e61a-4ada-a4ca-391c3b117a90" providerId="ADAL" clId="{15B18520-41C4-4B49-A47F-B12DB960A3C2}" dt="2023-04-13T18:33:25.611" v="3322" actId="962"/>
          <ac:picMkLst>
            <pc:docMk/>
            <pc:sldMk cId="999901711" sldId="576"/>
            <ac:picMk id="21" creationId="{6BD7A374-3BEF-435A-B848-C55E2722FD78}"/>
          </ac:picMkLst>
        </pc:picChg>
      </pc:sldChg>
      <pc:sldChg chg="modSp mod">
        <pc:chgData name="Ponder, Marilyn (CDC/DDID/NCEZID/DHQP) (CTR)" userId="3999cd6a-e61a-4ada-a4ca-391c3b117a90" providerId="ADAL" clId="{15B18520-41C4-4B49-A47F-B12DB960A3C2}" dt="2023-04-13T18:13:37.654" v="85"/>
        <pc:sldMkLst>
          <pc:docMk/>
          <pc:sldMk cId="899492552" sldId="577"/>
        </pc:sldMkLst>
        <pc:spChg chg="mod">
          <ac:chgData name="Ponder, Marilyn (CDC/DDID/NCEZID/DHQP) (CTR)" userId="3999cd6a-e61a-4ada-a4ca-391c3b117a90" providerId="ADAL" clId="{15B18520-41C4-4B49-A47F-B12DB960A3C2}" dt="2023-04-13T18:08:51.041" v="30" actId="33553"/>
          <ac:spMkLst>
            <pc:docMk/>
            <pc:sldMk cId="899492552" sldId="577"/>
            <ac:spMk id="4" creationId="{6096CB39-CA4A-4638-B441-E185F1037E8A}"/>
          </ac:spMkLst>
        </pc:spChg>
        <pc:spChg chg="mod">
          <ac:chgData name="Ponder, Marilyn (CDC/DDID/NCEZID/DHQP) (CTR)" userId="3999cd6a-e61a-4ada-a4ca-391c3b117a90" providerId="ADAL" clId="{15B18520-41C4-4B49-A47F-B12DB960A3C2}" dt="2023-04-13T18:12:47.374" v="72"/>
          <ac:spMkLst>
            <pc:docMk/>
            <pc:sldMk cId="899492552" sldId="577"/>
            <ac:spMk id="8" creationId="{CE46D93A-018B-42F6-97D2-E5A1826A6917}"/>
          </ac:spMkLst>
        </pc:spChg>
        <pc:spChg chg="mod">
          <ac:chgData name="Ponder, Marilyn (CDC/DDID/NCEZID/DHQP) (CTR)" userId="3999cd6a-e61a-4ada-a4ca-391c3b117a90" providerId="ADAL" clId="{15B18520-41C4-4B49-A47F-B12DB960A3C2}" dt="2023-04-13T18:13:19.750" v="82"/>
          <ac:spMkLst>
            <pc:docMk/>
            <pc:sldMk cId="899492552" sldId="577"/>
            <ac:spMk id="9" creationId="{08B12F6D-5F57-4936-A311-462DF9E6D4E2}"/>
          </ac:spMkLst>
        </pc:spChg>
        <pc:spChg chg="mod">
          <ac:chgData name="Ponder, Marilyn (CDC/DDID/NCEZID/DHQP) (CTR)" userId="3999cd6a-e61a-4ada-a4ca-391c3b117a90" providerId="ADAL" clId="{15B18520-41C4-4B49-A47F-B12DB960A3C2}" dt="2023-04-13T18:13:28.795" v="84"/>
          <ac:spMkLst>
            <pc:docMk/>
            <pc:sldMk cId="899492552" sldId="577"/>
            <ac:spMk id="10" creationId="{5E6CC2AC-BE4C-4549-8075-FAB4032DAAC5}"/>
          </ac:spMkLst>
        </pc:spChg>
        <pc:spChg chg="mod">
          <ac:chgData name="Ponder, Marilyn (CDC/DDID/NCEZID/DHQP) (CTR)" userId="3999cd6a-e61a-4ada-a4ca-391c3b117a90" providerId="ADAL" clId="{15B18520-41C4-4B49-A47F-B12DB960A3C2}" dt="2023-04-13T18:13:37.654" v="85"/>
          <ac:spMkLst>
            <pc:docMk/>
            <pc:sldMk cId="899492552" sldId="577"/>
            <ac:spMk id="11" creationId="{457A8955-C023-4FFF-AFE1-ECA07BFCFB3F}"/>
          </ac:spMkLst>
        </pc:spChg>
        <pc:spChg chg="mod">
          <ac:chgData name="Ponder, Marilyn (CDC/DDID/NCEZID/DHQP) (CTR)" userId="3999cd6a-e61a-4ada-a4ca-391c3b117a90" providerId="ADAL" clId="{15B18520-41C4-4B49-A47F-B12DB960A3C2}" dt="2023-04-13T18:13:11.282" v="79"/>
          <ac:spMkLst>
            <pc:docMk/>
            <pc:sldMk cId="899492552" sldId="577"/>
            <ac:spMk id="12" creationId="{A74E8383-E6BC-4752-8249-A6E3A0CB7B18}"/>
          </ac:spMkLst>
        </pc:spChg>
        <pc:spChg chg="mod">
          <ac:chgData name="Ponder, Marilyn (CDC/DDID/NCEZID/DHQP) (CTR)" userId="3999cd6a-e61a-4ada-a4ca-391c3b117a90" providerId="ADAL" clId="{15B18520-41C4-4B49-A47F-B12DB960A3C2}" dt="2023-04-13T18:13:06.515" v="75" actId="962"/>
          <ac:spMkLst>
            <pc:docMk/>
            <pc:sldMk cId="899492552" sldId="577"/>
            <ac:spMk id="13" creationId="{773E0850-9E24-40BB-B4B2-F36851AE0B63}"/>
          </ac:spMkLst>
        </pc:spChg>
        <pc:spChg chg="mod">
          <ac:chgData name="Ponder, Marilyn (CDC/DDID/NCEZID/DHQP) (CTR)" userId="3999cd6a-e61a-4ada-a4ca-391c3b117a90" providerId="ADAL" clId="{15B18520-41C4-4B49-A47F-B12DB960A3C2}" dt="2023-04-13T18:13:05.748" v="74" actId="962"/>
          <ac:spMkLst>
            <pc:docMk/>
            <pc:sldMk cId="899492552" sldId="577"/>
            <ac:spMk id="14" creationId="{8BCD8AC3-D06C-4209-95D7-23033DCD8883}"/>
          </ac:spMkLst>
        </pc:spChg>
        <pc:spChg chg="mod">
          <ac:chgData name="Ponder, Marilyn (CDC/DDID/NCEZID/DHQP) (CTR)" userId="3999cd6a-e61a-4ada-a4ca-391c3b117a90" providerId="ADAL" clId="{15B18520-41C4-4B49-A47F-B12DB960A3C2}" dt="2023-04-13T18:13:02.622" v="73" actId="962"/>
          <ac:spMkLst>
            <pc:docMk/>
            <pc:sldMk cId="899492552" sldId="577"/>
            <ac:spMk id="15" creationId="{4DECBAC1-6CDC-422A-BE7B-B51BAEF46F8E}"/>
          </ac:spMkLst>
        </pc:spChg>
      </pc:sldChg>
      <pc:sldChg chg="modSp del mod setBg">
        <pc:chgData name="Ponder, Marilyn (CDC/DDID/NCEZID/DHQP) (CTR)" userId="3999cd6a-e61a-4ada-a4ca-391c3b117a90" providerId="ADAL" clId="{15B18520-41C4-4B49-A47F-B12DB960A3C2}" dt="2023-04-13T18:04:35.800" v="13" actId="47"/>
        <pc:sldMkLst>
          <pc:docMk/>
          <pc:sldMk cId="4049484184" sldId="580"/>
        </pc:sldMkLst>
        <pc:spChg chg="mod">
          <ac:chgData name="Ponder, Marilyn (CDC/DDID/NCEZID/DHQP) (CTR)" userId="3999cd6a-e61a-4ada-a4ca-391c3b117a90" providerId="ADAL" clId="{15B18520-41C4-4B49-A47F-B12DB960A3C2}" dt="2023-04-13T18:03:07.391" v="1" actId="21"/>
          <ac:spMkLst>
            <pc:docMk/>
            <pc:sldMk cId="4049484184" sldId="580"/>
            <ac:spMk id="6" creationId="{A1D0D778-32AD-E7CA-3A35-BEAEDBBEBFBB}"/>
          </ac:spMkLst>
        </pc:spChg>
        <pc:spChg chg="mod">
          <ac:chgData name="Ponder, Marilyn (CDC/DDID/NCEZID/DHQP) (CTR)" userId="3999cd6a-e61a-4ada-a4ca-391c3b117a90" providerId="ADAL" clId="{15B18520-41C4-4B49-A47F-B12DB960A3C2}" dt="2023-04-13T18:03:16.880" v="3" actId="21"/>
          <ac:spMkLst>
            <pc:docMk/>
            <pc:sldMk cId="4049484184" sldId="580"/>
            <ac:spMk id="7" creationId="{C83EA204-6CC4-8117-A102-9C600ED89AE0}"/>
          </ac:spMkLst>
        </pc:spChg>
      </pc:sldChg>
      <pc:sldChg chg="modSp new del mod setBg modNotesTx">
        <pc:chgData name="Ponder, Marilyn (CDC/DDID/NCEZID/DHQP) (CTR)" userId="3999cd6a-e61a-4ada-a4ca-391c3b117a90" providerId="ADAL" clId="{15B18520-41C4-4B49-A47F-B12DB960A3C2}" dt="2023-04-14T18:44:00.139" v="4053" actId="47"/>
        <pc:sldMkLst>
          <pc:docMk/>
          <pc:sldMk cId="2603772909" sldId="581"/>
        </pc:sldMkLst>
        <pc:spChg chg="mod">
          <ac:chgData name="Ponder, Marilyn (CDC/DDID/NCEZID/DHQP) (CTR)" userId="3999cd6a-e61a-4ada-a4ca-391c3b117a90" providerId="ADAL" clId="{15B18520-41C4-4B49-A47F-B12DB960A3C2}" dt="2023-04-13T18:04:30.898" v="12" actId="255"/>
          <ac:spMkLst>
            <pc:docMk/>
            <pc:sldMk cId="2603772909" sldId="581"/>
            <ac:spMk id="2" creationId="{EB8E14A5-F658-DC79-2266-D71806F8BF0B}"/>
          </ac:spMkLst>
        </pc:spChg>
        <pc:spChg chg="mod">
          <ac:chgData name="Ponder, Marilyn (CDC/DDID/NCEZID/DHQP) (CTR)" userId="3999cd6a-e61a-4ada-a4ca-391c3b117a90" providerId="ADAL" clId="{15B18520-41C4-4B49-A47F-B12DB960A3C2}" dt="2023-04-13T18:11:27.428" v="64"/>
          <ac:spMkLst>
            <pc:docMk/>
            <pc:sldMk cId="2603772909" sldId="581"/>
            <ac:spMk id="3" creationId="{64EF6650-6F20-9C46-D6D9-F3CDF280FD1F}"/>
          </ac:spMkLst>
        </pc:spChg>
      </pc:sldChg>
      <pc:sldChg chg="new del">
        <pc:chgData name="Ponder, Marilyn (CDC/DDID/NCEZID/DHQP) (CTR)" userId="3999cd6a-e61a-4ada-a4ca-391c3b117a90" providerId="ADAL" clId="{15B18520-41C4-4B49-A47F-B12DB960A3C2}" dt="2023-04-13T18:05:13.104" v="15" actId="680"/>
        <pc:sldMkLst>
          <pc:docMk/>
          <pc:sldMk cId="2099392000" sldId="582"/>
        </pc:sldMkLst>
      </pc:sldChg>
      <pc:sldChg chg="modSp new">
        <pc:chgData name="Ponder, Marilyn (CDC/DDID/NCEZID/DHQP) (CTR)" userId="3999cd6a-e61a-4ada-a4ca-391c3b117a90" providerId="ADAL" clId="{15B18520-41C4-4B49-A47F-B12DB960A3C2}" dt="2023-04-13T18:06:35.381" v="28" actId="14100"/>
        <pc:sldMkLst>
          <pc:docMk/>
          <pc:sldMk cId="2761691787" sldId="582"/>
        </pc:sldMkLst>
        <pc:spChg chg="mod">
          <ac:chgData name="Ponder, Marilyn (CDC/DDID/NCEZID/DHQP) (CTR)" userId="3999cd6a-e61a-4ada-a4ca-391c3b117a90" providerId="ADAL" clId="{15B18520-41C4-4B49-A47F-B12DB960A3C2}" dt="2023-04-13T18:06:35.381" v="28" actId="14100"/>
          <ac:spMkLst>
            <pc:docMk/>
            <pc:sldMk cId="2761691787" sldId="582"/>
            <ac:spMk id="2" creationId="{C48B2D4E-482D-2330-CEB1-134AD230FEE3}"/>
          </ac:spMkLst>
        </pc:spChg>
        <pc:spChg chg="mod">
          <ac:chgData name="Ponder, Marilyn (CDC/DDID/NCEZID/DHQP) (CTR)" userId="3999cd6a-e61a-4ada-a4ca-391c3b117a90" providerId="ADAL" clId="{15B18520-41C4-4B49-A47F-B12DB960A3C2}" dt="2023-04-13T18:06:28.247" v="27" actId="255"/>
          <ac:spMkLst>
            <pc:docMk/>
            <pc:sldMk cId="2761691787" sldId="582"/>
            <ac:spMk id="3" creationId="{1F75FFBB-9A0D-55DE-E156-3C3F3990FD52}"/>
          </ac:spMkLst>
        </pc:spChg>
      </pc:sldChg>
      <pc:sldChg chg="modSp mod modNotesTx">
        <pc:chgData name="Ponder, Marilyn (CDC/DDID/NCEZID/DHQP) (CTR)" userId="3999cd6a-e61a-4ada-a4ca-391c3b117a90" providerId="ADAL" clId="{15B18520-41C4-4B49-A47F-B12DB960A3C2}" dt="2023-04-14T18:43:56.712" v="4052"/>
        <pc:sldMkLst>
          <pc:docMk/>
          <pc:sldMk cId="1985153963" sldId="583"/>
        </pc:sldMkLst>
        <pc:spChg chg="mod">
          <ac:chgData name="Ponder, Marilyn (CDC/DDID/NCEZID/DHQP) (CTR)" userId="3999cd6a-e61a-4ada-a4ca-391c3b117a90" providerId="ADAL" clId="{15B18520-41C4-4B49-A47F-B12DB960A3C2}" dt="2023-04-14T18:43:44.781" v="4051" actId="1076"/>
          <ac:spMkLst>
            <pc:docMk/>
            <pc:sldMk cId="1985153963" sldId="583"/>
            <ac:spMk id="2" creationId="{6C5DB3CA-4485-E4BF-A545-5471A97C468E}"/>
          </ac:spMkLst>
        </pc:spChg>
        <pc:spChg chg="mod">
          <ac:chgData name="Ponder, Marilyn (CDC/DDID/NCEZID/DHQP) (CTR)" userId="3999cd6a-e61a-4ada-a4ca-391c3b117a90" providerId="ADAL" clId="{15B18520-41C4-4B49-A47F-B12DB960A3C2}" dt="2023-04-14T18:43:41.373" v="4050" actId="1076"/>
          <ac:spMkLst>
            <pc:docMk/>
            <pc:sldMk cId="1985153963" sldId="583"/>
            <ac:spMk id="3" creationId="{57DAE654-AD16-0D33-7DF8-EEED34F6B8DD}"/>
          </ac:spMkLst>
        </pc:spChg>
      </pc:sldChg>
    </pc:docChg>
  </pc:docChgLst>
  <pc:docChgLst>
    <pc:chgData name="Ponder, Marilyn (CDC/DDID/NCEZID/DHQP) (CTR)" userId="S::qvl8@cdc.gov::3999cd6a-e61a-4ada-a4ca-391c3b117a90" providerId="AD" clId="Web-{746948DE-A759-E35E-9C77-23A9C479F2D6}"/>
    <pc:docChg chg="addSld modSld">
      <pc:chgData name="Ponder, Marilyn (CDC/DDID/NCEZID/DHQP) (CTR)" userId="S::qvl8@cdc.gov::3999cd6a-e61a-4ada-a4ca-391c3b117a90" providerId="AD" clId="Web-{746948DE-A759-E35E-9C77-23A9C479F2D6}" dt="2023-04-14T18:43:11.759" v="10" actId="20577"/>
      <pc:docMkLst>
        <pc:docMk/>
      </pc:docMkLst>
      <pc:sldChg chg="modSp">
        <pc:chgData name="Ponder, Marilyn (CDC/DDID/NCEZID/DHQP) (CTR)" userId="S::qvl8@cdc.gov::3999cd6a-e61a-4ada-a4ca-391c3b117a90" providerId="AD" clId="Web-{746948DE-A759-E35E-9C77-23A9C479F2D6}" dt="2023-04-14T18:42:45.586" v="4" actId="20577"/>
        <pc:sldMkLst>
          <pc:docMk/>
          <pc:sldMk cId="2603772909" sldId="581"/>
        </pc:sldMkLst>
        <pc:spChg chg="mod">
          <ac:chgData name="Ponder, Marilyn (CDC/DDID/NCEZID/DHQP) (CTR)" userId="S::qvl8@cdc.gov::3999cd6a-e61a-4ada-a4ca-391c3b117a90" providerId="AD" clId="Web-{746948DE-A759-E35E-9C77-23A9C479F2D6}" dt="2023-04-14T18:42:45.586" v="4" actId="20577"/>
          <ac:spMkLst>
            <pc:docMk/>
            <pc:sldMk cId="2603772909" sldId="581"/>
            <ac:spMk id="2" creationId="{EB8E14A5-F658-DC79-2266-D71806F8BF0B}"/>
          </ac:spMkLst>
        </pc:spChg>
        <pc:spChg chg="mod">
          <ac:chgData name="Ponder, Marilyn (CDC/DDID/NCEZID/DHQP) (CTR)" userId="S::qvl8@cdc.gov::3999cd6a-e61a-4ada-a4ca-391c3b117a90" providerId="AD" clId="Web-{746948DE-A759-E35E-9C77-23A9C479F2D6}" dt="2023-04-14T18:42:37.508" v="1" actId="20577"/>
          <ac:spMkLst>
            <pc:docMk/>
            <pc:sldMk cId="2603772909" sldId="581"/>
            <ac:spMk id="3" creationId="{64EF6650-6F20-9C46-D6D9-F3CDF280FD1F}"/>
          </ac:spMkLst>
        </pc:spChg>
      </pc:sldChg>
      <pc:sldChg chg="modSp new">
        <pc:chgData name="Ponder, Marilyn (CDC/DDID/NCEZID/DHQP) (CTR)" userId="S::qvl8@cdc.gov::3999cd6a-e61a-4ada-a4ca-391c3b117a90" providerId="AD" clId="Web-{746948DE-A759-E35E-9C77-23A9C479F2D6}" dt="2023-04-14T18:43:11.759" v="10" actId="20577"/>
        <pc:sldMkLst>
          <pc:docMk/>
          <pc:sldMk cId="1985153963" sldId="583"/>
        </pc:sldMkLst>
        <pc:spChg chg="mod">
          <ac:chgData name="Ponder, Marilyn (CDC/DDID/NCEZID/DHQP) (CTR)" userId="S::qvl8@cdc.gov::3999cd6a-e61a-4ada-a4ca-391c3b117a90" providerId="AD" clId="Web-{746948DE-A759-E35E-9C77-23A9C479F2D6}" dt="2023-04-14T18:42:53.086" v="7" actId="1076"/>
          <ac:spMkLst>
            <pc:docMk/>
            <pc:sldMk cId="1985153963" sldId="583"/>
            <ac:spMk id="2" creationId="{6C5DB3CA-4485-E4BF-A545-5471A97C468E}"/>
          </ac:spMkLst>
        </pc:spChg>
        <pc:spChg chg="mod">
          <ac:chgData name="Ponder, Marilyn (CDC/DDID/NCEZID/DHQP) (CTR)" userId="S::qvl8@cdc.gov::3999cd6a-e61a-4ada-a4ca-391c3b117a90" providerId="AD" clId="Web-{746948DE-A759-E35E-9C77-23A9C479F2D6}" dt="2023-04-14T18:43:11.759" v="10" actId="20577"/>
          <ac:spMkLst>
            <pc:docMk/>
            <pc:sldMk cId="1985153963" sldId="583"/>
            <ac:spMk id="3" creationId="{57DAE654-AD16-0D33-7DF8-EEED34F6B8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F586F4-3BF2-4EF7-A8BA-FBD0347150D7}"/>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8BF60C-3CD0-433A-9C1C-F69FF279B75E}"/>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7DAF984F-47C1-47E1-8F80-C76A75FF8324}" type="datetimeFigureOut">
              <a:rPr lang="en-US" smtClean="0"/>
              <a:t>4/19/2023</a:t>
            </a:fld>
            <a:endParaRPr lang="en-US"/>
          </a:p>
        </p:txBody>
      </p:sp>
      <p:sp>
        <p:nvSpPr>
          <p:cNvPr id="4" name="Footer Placeholder 3">
            <a:extLst>
              <a:ext uri="{FF2B5EF4-FFF2-40B4-BE49-F238E27FC236}">
                <a16:creationId xmlns:a16="http://schemas.microsoft.com/office/drawing/2014/main" id="{3519E121-6A27-49EF-B464-CFC0180908D5}"/>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B11A41-DDF2-4727-8725-098543C3FBA7}"/>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05D96ABC-2DC3-440E-BA64-EA077360BBD6}" type="slidenum">
              <a:rPr lang="en-US" smtClean="0"/>
              <a:t>‹#›</a:t>
            </a:fld>
            <a:endParaRPr lang="en-US"/>
          </a:p>
        </p:txBody>
      </p:sp>
    </p:spTree>
    <p:extLst>
      <p:ext uri="{BB962C8B-B14F-4D97-AF65-F5344CB8AC3E}">
        <p14:creationId xmlns:p14="http://schemas.microsoft.com/office/powerpoint/2010/main" val="3296066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FF3A5E2-B8EE-470B-8582-845D9CAE5E94}" type="datetimeFigureOut">
              <a:rPr lang="en-US" smtClean="0"/>
              <a:t>4/19/2023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99946A4-2624-4EBF-BB8E-AEEF0B413100}" type="slidenum">
              <a:rPr lang="en-US" smtClean="0"/>
              <a:t>‹#›</a:t>
            </a:fld>
            <a:endParaRPr lang="en-US"/>
          </a:p>
        </p:txBody>
      </p:sp>
    </p:spTree>
    <p:extLst>
      <p:ext uri="{BB962C8B-B14F-4D97-AF65-F5344CB8AC3E}">
        <p14:creationId xmlns:p14="http://schemas.microsoft.com/office/powerpoint/2010/main" val="1828119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Intended Audience</a:t>
            </a:r>
            <a:r>
              <a:rPr lang="en-US" sz="1200" i="1" kern="1200">
                <a:solidFill>
                  <a:schemeClr val="tx1"/>
                </a:solidFill>
                <a:effectLst/>
                <a:latin typeface="+mn-lt"/>
                <a:ea typeface="+mn-ea"/>
                <a:cs typeface="+mn-cs"/>
              </a:rPr>
              <a:t>: This presentation focuses on what healthcare workers need to know to prevent Marburg virus disease from entering healthcare facilities. It focuses on the strategies of screening, isolating, and informing those who need to know.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 See &lt;Facilities </a:t>
            </a:r>
            <a:r>
              <a:rPr lang="en-US" sz="1200" i="1" kern="1200" err="1">
                <a:solidFill>
                  <a:schemeClr val="tx1"/>
                </a:solidFill>
                <a:effectLst/>
                <a:latin typeface="+mn-lt"/>
                <a:ea typeface="+mn-ea"/>
                <a:cs typeface="+mn-cs"/>
              </a:rPr>
              <a:t>Mgmt</a:t>
            </a:r>
            <a:r>
              <a:rPr lang="en-US" sz="1200" i="1" kern="1200">
                <a:solidFill>
                  <a:schemeClr val="tx1"/>
                </a:solidFill>
                <a:effectLst/>
                <a:latin typeface="+mn-lt"/>
                <a:ea typeface="+mn-ea"/>
                <a:cs typeface="+mn-cs"/>
              </a:rPr>
              <a:t> Slide Deck 1: Preparing a Screening Area at Your Facility&gt;[link] and &lt;Facilities </a:t>
            </a:r>
            <a:r>
              <a:rPr lang="en-US" sz="1200" i="1" kern="1200" err="1">
                <a:solidFill>
                  <a:schemeClr val="tx1"/>
                </a:solidFill>
                <a:effectLst/>
                <a:latin typeface="+mn-lt"/>
                <a:ea typeface="+mn-ea"/>
                <a:cs typeface="+mn-cs"/>
              </a:rPr>
              <a:t>Mgmt</a:t>
            </a:r>
            <a:r>
              <a:rPr lang="en-US" sz="1200" i="1" kern="1200">
                <a:solidFill>
                  <a:schemeClr val="tx1"/>
                </a:solidFill>
                <a:effectLst/>
                <a:latin typeface="+mn-lt"/>
                <a:ea typeface="+mn-ea"/>
                <a:cs typeface="+mn-cs"/>
              </a:rPr>
              <a:t> Slide Deck 2: </a:t>
            </a:r>
            <a:r>
              <a:rPr lang="en-US" sz="1200" i="1" kern="1200" err="1">
                <a:solidFill>
                  <a:schemeClr val="tx1"/>
                </a:solidFill>
                <a:effectLst/>
                <a:latin typeface="+mn-lt"/>
                <a:ea typeface="+mn-ea"/>
                <a:cs typeface="+mn-cs"/>
              </a:rPr>
              <a:t>Peparing</a:t>
            </a:r>
            <a:r>
              <a:rPr lang="en-US" sz="1200" i="1" kern="1200">
                <a:solidFill>
                  <a:schemeClr val="tx1"/>
                </a:solidFill>
                <a:effectLst/>
                <a:latin typeface="+mn-lt"/>
                <a:ea typeface="+mn-ea"/>
                <a:cs typeface="+mn-cs"/>
              </a:rPr>
              <a:t> a Short-term Isolation Area&gt; [link] for details on what members of facilities management should know to assist the process of identifying, isolating, and informing.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Please note that the IPC for Marburg Virus Disease topics are presented in sequence, with the expectation that participants will progress through the series. You may, however, mix and match content to meet participant needs, and you may need to adjust the sample script accordingly.</a:t>
            </a:r>
          </a:p>
          <a:p>
            <a:endParaRPr lang="en-US" sz="1200"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Estimated time with audience participation</a:t>
            </a:r>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 Approximately 30 minutes</a:t>
            </a:r>
          </a:p>
          <a:p>
            <a:endParaRPr lang="en-US" sz="1200"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Script</a:t>
            </a:r>
            <a:r>
              <a:rPr lang="en-US" sz="1200" i="1" kern="1200">
                <a:solidFill>
                  <a:schemeClr val="tx1"/>
                </a:solidFill>
                <a:effectLst/>
                <a:latin typeface="+mn-lt"/>
                <a:ea typeface="+mn-ea"/>
                <a:cs typeface="+mn-cs"/>
              </a:rPr>
              <a:t>:</a:t>
            </a:r>
          </a:p>
          <a:p>
            <a:r>
              <a:rPr lang="en-US" sz="1200" kern="1200">
                <a:solidFill>
                  <a:schemeClr val="tx1"/>
                </a:solidFill>
                <a:effectLst/>
                <a:latin typeface="+mn-lt"/>
                <a:ea typeface="+mn-ea"/>
                <a:cs typeface="+mn-cs"/>
              </a:rPr>
              <a:t>Welcome! Today we'll be focusing on key strategies to protect you, your patients, and your</a:t>
            </a:r>
            <a:r>
              <a:rPr lang="en-US" sz="1200" kern="1200" baseline="0">
                <a:solidFill>
                  <a:schemeClr val="tx1"/>
                </a:solidFill>
                <a:effectLst/>
                <a:latin typeface="+mn-lt"/>
                <a:ea typeface="+mn-ea"/>
                <a:cs typeface="+mn-cs"/>
              </a:rPr>
              <a:t> friends and family from Marburg virus disease.</a:t>
            </a:r>
            <a:r>
              <a:rPr lang="en-US" sz="1200" kern="1200">
                <a:solidFill>
                  <a:schemeClr val="tx1"/>
                </a:solidFill>
                <a:effectLst/>
                <a:latin typeface="+mn-lt"/>
                <a:ea typeface="+mn-ea"/>
                <a:cs typeface="+mn-cs"/>
              </a:rPr>
              <a:t> We’re going to talk</a:t>
            </a:r>
            <a:r>
              <a:rPr lang="en-US" sz="1200" kern="1200" baseline="0">
                <a:solidFill>
                  <a:schemeClr val="tx1"/>
                </a:solidFill>
                <a:effectLst/>
                <a:latin typeface="+mn-lt"/>
                <a:ea typeface="+mn-ea"/>
                <a:cs typeface="+mn-cs"/>
              </a:rPr>
              <a:t> about identifying people arriving to health facilities who might have Marburg and what to do if you suspect someone may be ill with Marburg</a:t>
            </a:r>
            <a:r>
              <a:rPr lang="en-US" sz="1200" kern="1200">
                <a:solidFill>
                  <a:schemeClr val="tx1"/>
                </a:solidFill>
                <a:effectLst/>
                <a:latin typeface="+mn-lt"/>
                <a:ea typeface="+mn-ea"/>
                <a:cs typeface="+mn-cs"/>
              </a:rPr>
              <a:t>.</a:t>
            </a:r>
          </a:p>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Remember that screening does not require close or physical contact. For your safety, the World Health Organization recommends that during screening activities, you maintain a distance of at least 1 meter. If you cannot maintain this distance, you should </a:t>
            </a:r>
            <a:r>
              <a:rPr lang="en-US" altLang="fr-FR" sz="1200">
                <a:solidFill>
                  <a:srgbClr val="000000"/>
                </a:solidFill>
                <a:latin typeface="Calibri"/>
                <a:cs typeface="Calibri"/>
              </a:rPr>
              <a:t>wear personal protective equipment, also called PPE, including gloves, a long-sleeve gown, eye protection (such as goggles), and a surgical face mask.</a:t>
            </a:r>
            <a:endParaRPr lang="en-US" altLang="fr-FR" sz="1200">
              <a:solidFill>
                <a:srgbClr val="000000"/>
              </a:solidFill>
              <a:cs typeface="Calibri" panose="020F0502020204030204" pitchFamily="34" charset="0"/>
            </a:endParaRPr>
          </a:p>
          <a:p>
            <a:endParaRPr lang="en-US"/>
          </a:p>
          <a:p>
            <a:r>
              <a:rPr lang="en-US"/>
              <a:t>For your protection, you also need to avoid direct face-to-face interaction to protect mucous membranes – eyes, nose, and mouth. Your facility may place plexiglass at the screening station between the screener and the person being screened. If that is not an option at your facility, angling chairs away from each other, as seen in this image, is a simple and effective way to achieve this.</a:t>
            </a:r>
          </a:p>
          <a:p>
            <a:endParaRPr lang="en-US"/>
          </a:p>
          <a:p>
            <a:r>
              <a:rPr lang="en-US"/>
              <a:t>As you screen patients, you should perform hand hygiene often. We will talk in more detail about hand hygiene in a future session.</a:t>
            </a:r>
          </a:p>
          <a:p>
            <a:endParaRPr lang="en-US"/>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10</a:t>
            </a:fld>
            <a:endParaRPr lang="en-US"/>
          </a:p>
        </p:txBody>
      </p:sp>
    </p:spTree>
    <p:extLst>
      <p:ext uri="{BB962C8B-B14F-4D97-AF65-F5344CB8AC3E}">
        <p14:creationId xmlns:p14="http://schemas.microsoft.com/office/powerpoint/2010/main" val="422232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Generally, screening involves 2 parts: </a:t>
            </a:r>
          </a:p>
          <a:p>
            <a:r>
              <a:rPr lang="en-US"/>
              <a:t>A </a:t>
            </a:r>
            <a:r>
              <a:rPr lang="en-US" b="1"/>
              <a:t>temperature check</a:t>
            </a:r>
            <a:r>
              <a:rPr lang="en-US"/>
              <a:t>. </a:t>
            </a:r>
          </a:p>
          <a:p>
            <a:r>
              <a:rPr lang="en-US"/>
              <a:t>And a </a:t>
            </a:r>
            <a:r>
              <a:rPr lang="en-US" b="1"/>
              <a:t>questionnaire</a:t>
            </a:r>
            <a:r>
              <a:rPr lang="en-US"/>
              <a:t> about signs, symptoms, and risk factors in the past 21 days.</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11</a:t>
            </a:fld>
            <a:endParaRPr lang="en-US"/>
          </a:p>
        </p:txBody>
      </p:sp>
    </p:spTree>
    <p:extLst>
      <p:ext uri="{BB962C8B-B14F-4D97-AF65-F5344CB8AC3E}">
        <p14:creationId xmlns:p14="http://schemas.microsoft.com/office/powerpoint/2010/main" val="1771025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screening process should look something like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Before beginning screening, you should explain what is happening to the person being screened. You can say something like: “To keep everyone safe, we are screening for Marburg virus disease. We will take your temperature and ask you a few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Then, you can proceed with the temperature check and questionnaire about symptoms and risk factors.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Based on the information gathered from the temperature check and questionnaire, you’ll need to take action. You may be able to let the person enter the facility or you may need to escort the person to an </a:t>
            </a:r>
            <a:r>
              <a:rPr lang="en-US" b="1"/>
              <a:t>isolation</a:t>
            </a:r>
            <a:r>
              <a:rPr lang="en-US"/>
              <a:t> </a:t>
            </a:r>
            <a:r>
              <a:rPr lang="en-US" b="1"/>
              <a:t>area</a:t>
            </a:r>
            <a:r>
              <a:rPr lang="en-US"/>
              <a:t> and </a:t>
            </a:r>
            <a:r>
              <a:rPr lang="en-US" b="1"/>
              <a:t>inform</a:t>
            </a:r>
            <a:r>
              <a:rPr lang="en-US"/>
              <a:t> someone specific in your facility about the potential Marburg virus disease case.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Now, let’s talk about the temperature check and the screening questionnaire in more detail.</a:t>
            </a:r>
          </a:p>
        </p:txBody>
      </p:sp>
      <p:sp>
        <p:nvSpPr>
          <p:cNvPr id="4" name="Slide Number Placeholder 3"/>
          <p:cNvSpPr>
            <a:spLocks noGrp="1"/>
          </p:cNvSpPr>
          <p:nvPr>
            <p:ph type="sldNum" sz="quarter" idx="5"/>
          </p:nvPr>
        </p:nvSpPr>
        <p:spPr/>
        <p:txBody>
          <a:bodyPr/>
          <a:lstStyle/>
          <a:p>
            <a:fld id="{299946A4-2624-4EBF-BB8E-AEEF0B413100}" type="slidenum">
              <a:rPr lang="en-US" smtClean="0"/>
              <a:t>12</a:t>
            </a:fld>
            <a:endParaRPr lang="en-US"/>
          </a:p>
        </p:txBody>
      </p:sp>
    </p:spTree>
    <p:extLst>
      <p:ext uri="{BB962C8B-B14F-4D97-AF65-F5344CB8AC3E}">
        <p14:creationId xmlns:p14="http://schemas.microsoft.com/office/powerpoint/2010/main" val="371856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indent="0">
              <a:buFont typeface="Arial" panose="020B0604020202020204" pitchFamily="34" charset="0"/>
              <a:buNone/>
            </a:pPr>
            <a:r>
              <a:rPr lang="en-US" altLang="fr-FR" i="1" noProof="0">
                <a:latin typeface="Arial"/>
                <a:cs typeface="Arial"/>
              </a:rPr>
              <a:t>Script</a:t>
            </a:r>
            <a:r>
              <a:rPr lang="en-US" altLang="fr-FR" noProof="0">
                <a:latin typeface="Arial"/>
                <a:cs typeface="Aria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For the temperature check, you should use a non-contact, infrared thermometer if possible. We will talk generally about how to use this type of thermometer for screening, but instructions for infrared thermometers may vary based on the type or brand you’re using. Always check the package insert or the instructions on the manufacturer’s website to know how to correctly use the device that your facility has.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Before taking someone’s temperature for screening, you should turn on the thermometer and let it warm-up for at least 15 minutes so that it acclimates to the temperature of the surrounding environment. You should confirm that the thermometer has the correct settings. For example, ensure that you have the measurement set to Celsius and that the device is set to “body” instead of “object.”</a:t>
            </a:r>
          </a:p>
          <a:p>
            <a:pPr marL="0" indent="0">
              <a:buFont typeface="Arial" panose="020B0604020202020204" pitchFamily="34" charset="0"/>
              <a:buNone/>
            </a:pPr>
            <a:endParaRPr lang="en-US" altLang="fr-FR" noProof="0">
              <a:latin typeface="Arial"/>
              <a:cs typeface="Arial"/>
            </a:endParaRPr>
          </a:p>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fr-FR" i="1" noProof="0">
                <a:latin typeface="Arial"/>
                <a:cs typeface="Arial"/>
              </a:rPr>
              <a:t>Script</a:t>
            </a:r>
            <a:r>
              <a:rPr lang="en-US" altLang="fr-FR" noProof="0">
                <a:latin typeface="Arial"/>
                <a:cs typeface="Arial"/>
              </a:rPr>
              <a:t>:</a:t>
            </a:r>
          </a:p>
          <a:p>
            <a:pPr marL="0" indent="0">
              <a:buFont typeface="Arial" panose="020B0604020202020204" pitchFamily="34" charset="0"/>
              <a:buNone/>
            </a:pPr>
            <a:r>
              <a:rPr lang="en-US" noProof="0">
                <a:latin typeface="Arial"/>
                <a:cs typeface="Arial"/>
              </a:rPr>
              <a:t>Once the thermometer is ready for use, you should stand beside the person whose temperature you’re going to take. You may need to ask them to push back their hair or head scarf, remove their hat or glasses, or wipe off perspiration because perspiration in pores can lead to a lower temperature reading.</a:t>
            </a:r>
          </a:p>
          <a:p>
            <a:pPr marL="0" indent="0">
              <a:buFont typeface="Arial" panose="020B0604020202020204" pitchFamily="34" charset="0"/>
              <a:buNone/>
            </a:pPr>
            <a:endParaRPr lang="en-US" noProof="0">
              <a:latin typeface="Arial"/>
              <a:cs typeface="Arial"/>
            </a:endParaRPr>
          </a:p>
          <a:p>
            <a:pPr marL="0" indent="0">
              <a:buFont typeface="Arial" panose="020B0604020202020204" pitchFamily="34" charset="0"/>
              <a:buNone/>
            </a:pPr>
            <a:r>
              <a:rPr lang="en-US" noProof="0">
                <a:latin typeface="Arial"/>
                <a:cs typeface="Arial"/>
              </a:rPr>
              <a:t>When taking the temperature, aim for the temple, above the end of the eyebrow, not the forehead. You should hold the thermometer 3-5 centimeters from the person’s temple and press the button. Notice that 3-5 centimeters is equivalent to about 3 fingers width as shown in the bottom image here. You don’t need to put three fingers up to measure. Instead, visualize this in your head. Remember that screening should not involve physical contact with the person being screened. </a:t>
            </a: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1555197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indent="0">
              <a:buFont typeface="Arial" panose="020B0604020202020204" pitchFamily="34" charset="0"/>
              <a:buNone/>
            </a:pPr>
            <a:r>
              <a:rPr lang="en-US" altLang="fr-FR" i="1" noProof="0">
                <a:latin typeface="Arial"/>
                <a:cs typeface="Arial"/>
              </a:rPr>
              <a:t>Script</a:t>
            </a:r>
            <a:r>
              <a:rPr lang="en-US" altLang="fr-FR" noProof="0">
                <a:latin typeface="Arial"/>
                <a:cs typeface="Arial"/>
              </a:rPr>
              <a:t>:</a:t>
            </a:r>
          </a:p>
          <a:p>
            <a:pPr marL="0" indent="0">
              <a:buFont typeface="Arial" panose="020B0604020202020204" pitchFamily="34" charset="0"/>
              <a:buNone/>
            </a:pPr>
            <a:r>
              <a:rPr lang="en-US" altLang="fr-FR" noProof="0">
                <a:latin typeface="Arial"/>
                <a:cs typeface="Arial"/>
              </a:rPr>
              <a:t>As you screen patients, you also want to make sure that you’re using temperature ranges as outlined in your country’s case definition for Marburg virus disease. Given the range on this slide, if a person has a temperature of 38 degrees Celsius or above, they are considered to have a fever. If the temperature is less than 35 degrees Celsius, you need to check that your thermometer has the correct settings and take the temperature again.</a:t>
            </a:r>
          </a:p>
          <a:p>
            <a:pPr marL="0" indent="0">
              <a:buFont typeface="Arial" panose="020B0604020202020204" pitchFamily="34" charset="0"/>
              <a:buNone/>
            </a:pPr>
            <a:endParaRPr lang="en-US" altLang="fr-FR" noProof="0">
              <a:latin typeface="Arial"/>
              <a:cs typeface="Arial"/>
            </a:endParaRPr>
          </a:p>
          <a:p>
            <a:pPr marL="0" indent="0">
              <a:buFont typeface="Arial" panose="020B0604020202020204" pitchFamily="34" charset="0"/>
              <a:buNone/>
            </a:pPr>
            <a:r>
              <a:rPr lang="en-US" altLang="fr-FR" noProof="0">
                <a:latin typeface="Arial"/>
                <a:cs typeface="Arial"/>
              </a:rPr>
              <a:t>If you’re working at the screening station, as you take each person’s temperature, you should record the temperature on a screening register. You should then continue the evaluation of exposures and symptoms as indicated on the screening algorithm, which we’ll see on the next slide.</a:t>
            </a:r>
            <a:endParaRPr lang="en-US" altLang="fr-FR" noProof="0">
              <a:latin typeface="Arial" pitchFamily="34" charset="0"/>
              <a:cs typeface="Arial" pitchFamily="34" charset="0"/>
            </a:endParaRPr>
          </a:p>
          <a:p>
            <a:pPr marL="0" lvl="0" indent="0" algn="l" rtl="0">
              <a:spcBef>
                <a:spcPts val="0"/>
              </a:spcBef>
              <a:spcAft>
                <a:spcPts val="0"/>
              </a:spcAft>
              <a:buNone/>
            </a:pPr>
            <a:endParaRPr/>
          </a:p>
        </p:txBody>
      </p:sp>
      <p:sp>
        <p:nvSpPr>
          <p:cNvPr id="213" name="Google Shape;213;p1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i="1"/>
              <a:t>Script:</a:t>
            </a:r>
          </a:p>
          <a:p>
            <a:pPr marL="0" indent="0">
              <a:buFont typeface="Arial" panose="020B0604020202020204" pitchFamily="34" charset="0"/>
              <a:buNone/>
            </a:pPr>
            <a:r>
              <a:rPr lang="en-US"/>
              <a:t>To</a:t>
            </a:r>
            <a:r>
              <a:rPr lang="en-US" baseline="0"/>
              <a:t> help you screen patients and appropriately place them within the facility, a job aid or algorithm such as this can be kept at the screening area for reference</a:t>
            </a:r>
            <a:r>
              <a:rPr lang="en-US" baseline="0">
                <a:cs typeface="Calibri"/>
              </a:rPr>
              <a:t>. This is an example [from April 2023] of a Marburg virus disease screening algorithm from Equatorial Guinea. The algorithm you work with may look slightly different, but generally, this is what you can expect to see.</a:t>
            </a:r>
          </a:p>
          <a:p>
            <a:pPr marL="0" indent="0">
              <a:buFont typeface="Arial" panose="020B0604020202020204" pitchFamily="34" charset="0"/>
              <a:buNone/>
            </a:pPr>
            <a:endParaRPr lang="en-US" baseline="0">
              <a:cs typeface="Calibri"/>
            </a:endParaRPr>
          </a:p>
          <a:p>
            <a:pPr marL="0" indent="0">
              <a:buFont typeface="Arial" panose="020B0604020202020204" pitchFamily="34" charset="0"/>
              <a:buNone/>
            </a:pPr>
            <a:r>
              <a:rPr lang="en-US" baseline="0">
                <a:cs typeface="Calibri"/>
              </a:rPr>
              <a:t>The algorithm starts in the top, left box that says Fever. You can see here that after checking the person’s temperature, if a person has no fever, you would ask if they have experienced any unexplained bleeding. If they answer no, they are free to enter the healthcare facility. If they answer yes, they would be considered a suspect case and would need to enter an isolation area.</a:t>
            </a:r>
          </a:p>
          <a:p>
            <a:pPr marL="0" indent="0">
              <a:buFont typeface="Arial" panose="020B0604020202020204" pitchFamily="34" charset="0"/>
              <a:buNone/>
            </a:pPr>
            <a:endParaRPr lang="en-US" baseline="0">
              <a:cs typeface="Calibri"/>
            </a:endParaRPr>
          </a:p>
          <a:p>
            <a:pPr marL="0" indent="0">
              <a:buFont typeface="Arial" panose="020B0604020202020204" pitchFamily="34" charset="0"/>
              <a:buNone/>
            </a:pPr>
            <a:r>
              <a:rPr lang="en-US" baseline="0">
                <a:cs typeface="Calibri"/>
              </a:rPr>
              <a:t>If a person has a fever, the next step is to ask about symptoms and risk factors. The listed options in the signs and symptoms box are typical signs and symptoms that may be experienced by someone with </a:t>
            </a:r>
            <a:r>
              <a:rPr lang="en-US" b="0" baseline="0">
                <a:highlight>
                  <a:srgbClr val="FFFF00"/>
                </a:highlight>
                <a:cs typeface="Calibri"/>
              </a:rPr>
              <a:t>Marburg virus disease</a:t>
            </a:r>
            <a:r>
              <a:rPr lang="en-US" baseline="0">
                <a:cs typeface="Calibri"/>
              </a:rPr>
              <a:t>. If the person answers that, yes, they have had at least 3 of those symptoms, they would be considered a suspect case and would need to enter an isolation area.</a:t>
            </a:r>
          </a:p>
          <a:p>
            <a:pPr marL="0" indent="0">
              <a:buFont typeface="Arial" panose="020B0604020202020204" pitchFamily="34" charset="0"/>
              <a:buNone/>
            </a:pPr>
            <a:endParaRPr lang="en-US" baseline="0">
              <a:cs typeface="Calibri"/>
            </a:endParaRPr>
          </a:p>
          <a:p>
            <a:pPr marL="0" indent="0">
              <a:buFont typeface="Arial" panose="020B0604020202020204" pitchFamily="34" charset="0"/>
              <a:buNone/>
            </a:pPr>
            <a:r>
              <a:rPr lang="en-US" baseline="0">
                <a:cs typeface="Calibri"/>
              </a:rPr>
              <a:t>If the person answers “no” to having had signs or symptoms, the next </a:t>
            </a:r>
            <a:r>
              <a:rPr lang="en-US" b="0" baseline="0">
                <a:cs typeface="Calibri"/>
              </a:rPr>
              <a:t>question would be to ask if the person has traveled to an area where there are confirmed Marburg virus disease cases or if they have had contact with someone suspected of having Marburg virus disease. If they answer yes, they should enter the isolation area. If they answer no, they should be allowed to enter the healthcare facility.</a:t>
            </a:r>
          </a:p>
          <a:p>
            <a:pPr marL="0" indent="0">
              <a:buFont typeface="Arial" panose="020B0604020202020204" pitchFamily="34" charset="0"/>
              <a:buNone/>
            </a:pPr>
            <a:endParaRPr lang="en-US" baseline="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cs typeface="Calibri"/>
              </a:rPr>
              <a:t>Notice that screening is a complex process and is more than just taking someone’s temperature</a:t>
            </a:r>
            <a:r>
              <a:rPr lang="en-US">
                <a:cs typeface="Calibri"/>
              </a:rPr>
              <a:t>. Patien</a:t>
            </a:r>
            <a:r>
              <a:rPr lang="en-US" b="0">
                <a:cs typeface="Calibri"/>
              </a:rPr>
              <a:t>ts can have Marburg virus disease but not have a fever. It’s important to ask about other symptoms and about risk during screening.</a:t>
            </a:r>
            <a:r>
              <a:rPr lang="en-US" b="0" baseline="0">
                <a:cs typeface="Calibri"/>
              </a:rPr>
              <a:t> If you will be screening patients, you’ll need to understand the screening algorithm well and know who to contact if you come across people meeting these risks.</a:t>
            </a:r>
          </a:p>
          <a:p>
            <a:pPr marL="0" indent="0">
              <a:buFont typeface="Arial" panose="020B0604020202020204" pitchFamily="34" charset="0"/>
              <a:buNone/>
            </a:pPr>
            <a:endParaRPr lang="en-US" baseline="0"/>
          </a:p>
          <a:p>
            <a:pPr marL="0" indent="0">
              <a:buFont typeface="Arial" panose="020B0604020202020204" pitchFamily="34" charset="0"/>
              <a:buNone/>
            </a:pPr>
            <a:endParaRPr lang="en-US">
              <a:cs typeface="Calibri"/>
            </a:endParaRPr>
          </a:p>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2490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Script:</a:t>
            </a:r>
          </a:p>
          <a:p>
            <a:r>
              <a:rPr lang="en-US"/>
              <a:t>To accomplish all that we’ve talked about at screening stations, these stations should have several pieces of equipment or supplies including:</a:t>
            </a:r>
          </a:p>
          <a:p>
            <a:pPr marL="171450" indent="-171450">
              <a:buFontTx/>
              <a:buChar char="-"/>
            </a:pPr>
            <a:r>
              <a:rPr lang="en-US"/>
              <a:t>A job aid or screening algorithm showing what the case definition is, so you know you’re identifying cases appropriately</a:t>
            </a:r>
          </a:p>
          <a:p>
            <a:pPr marL="171450" indent="-171450">
              <a:buFontTx/>
              <a:buChar char="-"/>
            </a:pPr>
            <a:r>
              <a:rPr lang="en-US"/>
              <a:t>A patient register to log anyone entering the healthcare facility</a:t>
            </a:r>
          </a:p>
          <a:p>
            <a:pPr marL="171450" indent="-171450">
              <a:buFontTx/>
              <a:buChar char="-"/>
            </a:pPr>
            <a:r>
              <a:rPr lang="en-US"/>
              <a:t>An infrared, non-contact thermometer </a:t>
            </a:r>
          </a:p>
          <a:p>
            <a:pPr marL="171450" indent="-171450">
              <a:buFontTx/>
              <a:buChar char="-"/>
            </a:pPr>
            <a:r>
              <a:rPr lang="en-US"/>
              <a:t>And either batteries or a back-up thermometer in case one of the thermometers stops working.</a:t>
            </a:r>
          </a:p>
          <a:p>
            <a:pPr marL="0" indent="0">
              <a:buFontTx/>
              <a:buNone/>
            </a:pPr>
            <a:endParaRPr lang="en-US"/>
          </a:p>
          <a:p>
            <a:pPr marL="0" indent="0">
              <a:buFontTx/>
              <a:buNone/>
            </a:pPr>
            <a:r>
              <a:rPr lang="en-US"/>
              <a:t>When distance cannot be maintained, the screener will need to wear PPE as mentioned on the Screening Safety slide, so PPE should also be available where necessary.</a:t>
            </a:r>
          </a:p>
          <a:p>
            <a:pPr marL="0" indent="0">
              <a:buFontTx/>
              <a:buNone/>
            </a:pPr>
            <a:endParaRPr lang="en-US"/>
          </a:p>
          <a:p>
            <a:pPr marL="0" indent="0">
              <a:buFontTx/>
              <a:buNone/>
            </a:pPr>
            <a:r>
              <a:rPr lang="en-US"/>
              <a:t>Before beginning a shift in which you’ll be screening, check that these supplies are at your screening station.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1929904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a:t>Apply</a:t>
            </a:r>
            <a:r>
              <a:rPr lang="en-US"/>
              <a:t>. </a:t>
            </a:r>
            <a:r>
              <a:rPr lang="en-US" i="1"/>
              <a:t>Ask learners to apply the information they’ve just heard to check their understanding.</a:t>
            </a:r>
          </a:p>
          <a:p>
            <a:endParaRPr lang="en-US"/>
          </a:p>
          <a:p>
            <a:r>
              <a:rPr lang="en-US" b="1" i="1"/>
              <a:t>Script</a:t>
            </a:r>
            <a:r>
              <a:rPr lang="en-US"/>
              <a:t>:</a:t>
            </a:r>
          </a:p>
          <a:p>
            <a:r>
              <a:rPr lang="en-US"/>
              <a:t>Imagine you see your co-worker screening someone entering your facility like this. What suggestions would you give them to help them screen more safely? [</a:t>
            </a:r>
            <a:r>
              <a:rPr lang="en-US" i="1"/>
              <a:t>Give participants 2-3 minutes to write down their ideas, discuss in small groups, or discuss as a whole group</a:t>
            </a:r>
            <a:r>
              <a:rPr lang="en-US"/>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0798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Font typeface="Arial" panose="020B0604020202020204" pitchFamily="34" charset="0"/>
              <a:buNone/>
            </a:pPr>
            <a:r>
              <a:rPr lang="en-US" i="1" baseline="0">
                <a:cs typeface="Calibri"/>
              </a:rPr>
              <a:t>[Based on the discussion on the previous slide, add any of the below information that has not yet been discussed.]</a:t>
            </a:r>
          </a:p>
          <a:p>
            <a:pPr marL="0" indent="0">
              <a:buFont typeface="Arial" panose="020B0604020202020204" pitchFamily="34" charset="0"/>
              <a:buNone/>
            </a:pPr>
            <a:endParaRPr lang="en-US" i="1" baseline="0">
              <a:cs typeface="Calibri"/>
            </a:endParaRPr>
          </a:p>
          <a:p>
            <a:pPr marL="0" indent="0">
              <a:buFont typeface="Arial" panose="020B0604020202020204" pitchFamily="34" charset="0"/>
              <a:buNone/>
            </a:pPr>
            <a:r>
              <a:rPr lang="en-US" i="1" baseline="0">
                <a:cs typeface="Calibri"/>
              </a:rPr>
              <a:t>Script</a:t>
            </a:r>
            <a:r>
              <a:rPr lang="en-US" baseline="0">
                <a:cs typeface="Calibri"/>
              </a:rPr>
              <a:t>:</a:t>
            </a:r>
          </a:p>
          <a:p>
            <a:pPr marL="0" indent="0">
              <a:buFont typeface="Arial" panose="020B0604020202020204" pitchFamily="34" charset="0"/>
              <a:buNone/>
            </a:pPr>
            <a:r>
              <a:rPr lang="en-US" baseline="0">
                <a:cs typeface="Calibri"/>
              </a:rPr>
              <a:t>Let’s talk first about what this screener is doing well:</a:t>
            </a:r>
          </a:p>
          <a:p>
            <a:pPr marL="171450" indent="-171450">
              <a:buFont typeface="Arial,Sans-Serif" panose="020B0604020202020204" pitchFamily="34" charset="0"/>
              <a:buChar char="•"/>
            </a:pPr>
            <a:r>
              <a:rPr lang="en-US"/>
              <a:t>First, the screener is wearing some PPE, which could be good depending on the situation. </a:t>
            </a:r>
            <a:r>
              <a:rPr lang="en-US" i="0"/>
              <a:t>However, it’s not clear if this is the appropriate PPE for this screening process - standard precautions are recommended unless the patient has certain symptoms, and the patient’s symptoms are unknown based on this picture.</a:t>
            </a:r>
          </a:p>
          <a:p>
            <a:pPr marL="171450" indent="-171450">
              <a:buFont typeface="Arial,Sans-Serif" panose="020B0604020202020204" pitchFamily="34" charset="0"/>
              <a:buChar char="•"/>
            </a:pPr>
            <a:r>
              <a:rPr lang="en-US"/>
              <a:t>The use of plastic chairs is a good thing since they are nonporous</a:t>
            </a:r>
          </a:p>
          <a:p>
            <a:pPr marL="171450" indent="-171450">
              <a:buFont typeface="Arial,Sans-Serif" panose="020B0604020202020204" pitchFamily="34" charset="0"/>
              <a:buChar char="•"/>
            </a:pPr>
            <a:r>
              <a:rPr lang="en-US"/>
              <a:t>There </a:t>
            </a:r>
            <a:r>
              <a:rPr lang="en-US" baseline="0"/>
              <a:t>is also a </a:t>
            </a:r>
            <a:r>
              <a:rPr lang="en-US"/>
              <a:t>physical barrier – the desk - between the screener and the patient. This physical barrier helps to remind </a:t>
            </a:r>
            <a:r>
              <a:rPr lang="en-US" baseline="0"/>
              <a:t>healthcare workers to maintain distance </a:t>
            </a:r>
            <a:r>
              <a:rPr lang="en-US"/>
              <a:t>and</a:t>
            </a:r>
            <a:r>
              <a:rPr lang="en-US" baseline="0"/>
              <a:t> </a:t>
            </a:r>
            <a:r>
              <a:rPr lang="en-US"/>
              <a:t>avoid direct contact.</a:t>
            </a:r>
          </a:p>
          <a:p>
            <a:pPr marL="0" indent="0">
              <a:buFont typeface="Arial"/>
              <a:buNone/>
            </a:pPr>
            <a:endParaRPr lang="en-US"/>
          </a:p>
          <a:p>
            <a:pPr marL="0" indent="0">
              <a:buFont typeface="Arial"/>
              <a:buNone/>
            </a:pPr>
            <a:r>
              <a:rPr lang="en-US"/>
              <a:t>Several things could be improved here, though, to help protect the screener during the process:</a:t>
            </a:r>
          </a:p>
          <a:p>
            <a:pPr marL="171450" indent="-171450">
              <a:buFont typeface="Arial"/>
              <a:buChar char="•"/>
            </a:pPr>
            <a:r>
              <a:rPr lang="en-US"/>
              <a:t>Going back to the PPE, the screener is not wearing gloves. </a:t>
            </a:r>
            <a:r>
              <a:rPr lang="en-US" altLang="fr-FR" baseline="0" noProof="0">
                <a:latin typeface="Arial"/>
                <a:cs typeface="Arial"/>
              </a:rPr>
              <a:t>If the mask and gown are needed, gloves and eye protection would be needed, too.</a:t>
            </a:r>
            <a:endParaRPr lang="en-US" noProof="0">
              <a:cs typeface="Calibri"/>
            </a:endParaRP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a:t>The screener should have at least one meter of distance between themselves and the person being screened, and they should not be standing face to face with the person being screened. If there is no plexiglass divider to protect them, they should sit at an angle as seen in the images here.</a:t>
            </a:r>
          </a:p>
          <a:p>
            <a:pPr marL="171450" marR="0" lvl="0" indent="-171450" algn="l" defTabSz="914400" rtl="0" eaLnBrk="1" fontAlgn="base" latinLnBrk="0" hangingPunct="1">
              <a:lnSpc>
                <a:spcPct val="100000"/>
              </a:lnSpc>
              <a:spcBef>
                <a:spcPct val="30000"/>
              </a:spcBef>
              <a:spcAft>
                <a:spcPct val="0"/>
              </a:spcAft>
              <a:buClrTx/>
              <a:buSzTx/>
              <a:buFont typeface="Arial"/>
              <a:buChar char="•"/>
              <a:tabLst/>
              <a:defRPr/>
            </a:pPr>
            <a:r>
              <a:rPr lang="en-US"/>
              <a:t>The infrared-thermometer is also not being used properly. It depends on manufacturer’s instructions, but generally, the thermometer should be 3-5cm from the person’s forehead or temple. This person has the thermometer too far away from the forehead or temple of the person being screened.</a:t>
            </a:r>
            <a:endParaRPr lang="en-US" baseline="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836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0" y="541338"/>
            <a:ext cx="4800600" cy="2700337"/>
          </a:xfrm>
        </p:spPr>
      </p:sp>
      <p:sp>
        <p:nvSpPr>
          <p:cNvPr id="3" name="Notes Placeholder 2"/>
          <p:cNvSpPr>
            <a:spLocks noGrp="1"/>
          </p:cNvSpPr>
          <p:nvPr>
            <p:ph type="body" idx="1"/>
          </p:nvPr>
        </p:nvSpPr>
        <p:spPr/>
        <p:txBody>
          <a:bodyPr/>
          <a:lstStyle/>
          <a:p>
            <a:pPr lvl="0"/>
            <a:r>
              <a:rPr lang="en-US" i="1"/>
              <a:t>Script</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We have three learning objectives for today’s session.</a:t>
            </a:r>
            <a:r>
              <a:rPr lang="en-US" baseline="0"/>
              <a:t> By the end of our time together today, you should be able to </a:t>
            </a:r>
            <a:r>
              <a:rPr lang="en-US" sz="1200" baseline="0">
                <a:solidFill>
                  <a:srgbClr val="000000"/>
                </a:solidFill>
                <a:latin typeface="Calibri"/>
                <a:cs typeface="Calibri"/>
              </a:rPr>
              <a:t>n</a:t>
            </a:r>
            <a:r>
              <a:rPr lang="en-US" sz="1200">
                <a:solidFill>
                  <a:srgbClr val="000000"/>
                </a:solidFill>
                <a:latin typeface="Calibri"/>
                <a:cs typeface="Calibri"/>
              </a:rPr>
              <a:t>ame the 3 key strategies to prevent introduction of Marburg virus disease into health facilities, </a:t>
            </a:r>
            <a:r>
              <a:rPr lang="en-US" baseline="0"/>
              <a:t>explain why screening for Marburg virus disease is important, and describe best practices for the screening process.</a:t>
            </a:r>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102321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Reflection</a:t>
            </a:r>
            <a:r>
              <a:rPr lang="en-US" i="1"/>
              <a:t>: Encourages participants to apply, analyze, and/or evaluate what they’ve learned, which helps them to deepen their understanding of the topic and also allows you to check their comprehension of what’s been discussed.</a:t>
            </a:r>
          </a:p>
          <a:p>
            <a:endParaRPr lang="en-US" i="1"/>
          </a:p>
          <a:p>
            <a:r>
              <a:rPr lang="en-US" b="1" i="1"/>
              <a:t>Personalization</a:t>
            </a:r>
            <a:r>
              <a:rPr lang="en-US" i="1"/>
              <a:t>: Helps participants think about how what they have learned applies to their specific situations. Connecting learning to personal experiences helps learners to better understand and remember the ideas taught.</a:t>
            </a:r>
          </a:p>
          <a:p>
            <a:endParaRPr lang="en-US" i="1"/>
          </a:p>
          <a:p>
            <a:r>
              <a:rPr lang="en-US" b="1" i="1"/>
              <a:t>Script</a:t>
            </a:r>
            <a:r>
              <a:rPr lang="en-US" i="1"/>
              <a:t>:</a:t>
            </a:r>
          </a:p>
          <a:p>
            <a:r>
              <a:rPr lang="en-US"/>
              <a:t>Now that you’re familiar with why we need to identify suspected patients, isolate them, and inform the proper contacts and you know the basics of how to do this, let’s think about how this might work in your facility.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If you’ve ever needed to screen people entering your facility, how is the process of screening for Marburg virus disease similar to or different from screening processes you have followed in the past?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t>[Give participants 2-3 minutes to discuss in small groups or as a large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a:t>What challenges have you encountered in the past with screening? If you haven’t participated in screening before, what challenges do you imagine you might encounter?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a:t>[List challenges as participants mention them. Then, ask the group to offer suggestions for ways they might overcome those challenges. Answers will vary. You may also offer suggestions as you see fit. Recommended time for this discussion is 7-10 minutes. You may choose to keep this conversation shorter due to time constraints or to extend it if time allows.]</a:t>
            </a:r>
          </a:p>
          <a:p>
            <a:endParaRPr lang="en-US"/>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20</a:t>
            </a:fld>
            <a:endParaRPr lang="en-US"/>
          </a:p>
        </p:txBody>
      </p:sp>
    </p:spTree>
    <p:extLst>
      <p:ext uri="{BB962C8B-B14F-4D97-AF65-F5344CB8AC3E}">
        <p14:creationId xmlns:p14="http://schemas.microsoft.com/office/powerpoint/2010/main" val="103420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As we close, I want to remind you that this process of identifying, isolating, and informing is the most important thing we can do at our healthcare facilities to protect ourselves, our patients, and our families and communities. During an Marburg virus disease outbreak, screening patients to identify those who might be ill, isolating patients with suspected Marburg virus disease, and informing the proper authorities is crucial to keep Marburg virus disease out of your healthcare facility and to keep you and others safe.</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21</a:t>
            </a:fld>
            <a:endParaRPr lang="en-US"/>
          </a:p>
        </p:txBody>
      </p:sp>
    </p:spTree>
    <p:extLst>
      <p:ext uri="{BB962C8B-B14F-4D97-AF65-F5344CB8AC3E}">
        <p14:creationId xmlns:p14="http://schemas.microsoft.com/office/powerpoint/2010/main" val="1678903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Activating</a:t>
            </a:r>
            <a:r>
              <a:rPr lang="en-US" b="1" i="1" baseline="0"/>
              <a:t> background knowledge:</a:t>
            </a:r>
            <a:endParaRPr lang="en-US" i="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a:t>A key benefit of working with adult learners is that they likely already have some knowledge or experience related to the topic you are teaching. Activating background knowledge helps students connect new learning to what they already know and may help them understand and remember new information better. It also helps you, the instructor, to identify gaps in knowledge where you may need to spend extra time or add emphasis while teaching. Use this slide as an opportunity to let students share what they already know.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n-US" b="1" i="1" baseline="0"/>
              <a:t>Script</a:t>
            </a:r>
            <a:r>
              <a:rPr lang="en-US" i="1" baseline="0"/>
              <a:t>:</a:t>
            </a:r>
          </a:p>
          <a:p>
            <a:r>
              <a:rPr lang="en-US" baseline="0"/>
              <a:t>Let’s start with a question. Why is it important to identify people who might have Marburg virus disease before they enter your healthcare facility?</a:t>
            </a:r>
          </a:p>
          <a:p>
            <a:r>
              <a:rPr lang="en-US" i="1" baseline="0"/>
              <a:t>[Allow participants 2 minutes to discuss as a large group or in small groups. If it doesn’t come up in discussion, add the following.]</a:t>
            </a:r>
          </a:p>
          <a:p>
            <a:r>
              <a:rPr lang="en-US"/>
              <a:t>If a person with undiagnosed Marburg virus disease were to be allowed into a healthcare facility, they could spread Marburg virus disease to patients nearby and to the staff that cares for them. Early identification and separation of suspected Marburg virus disease patients prevents bringing unrecognized Marburg virus disease into healthcare setting, which protects you and your patients. By keeping yourself healthy, you also avoid spreading illness to your family and friends. So, </a:t>
            </a:r>
            <a:r>
              <a:rPr lang="en-US" b="1"/>
              <a:t>keeping Marburg virus disease patients separate in a healthcare facility protects you, your patients, and your community</a:t>
            </a:r>
            <a:r>
              <a:rPr lang="en-US"/>
              <a:t>.</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3</a:t>
            </a:fld>
            <a:endParaRPr lang="en-US"/>
          </a:p>
        </p:txBody>
      </p:sp>
    </p:spTree>
    <p:extLst>
      <p:ext uri="{BB962C8B-B14F-4D97-AF65-F5344CB8AC3E}">
        <p14:creationId xmlns:p14="http://schemas.microsoft.com/office/powerpoint/2010/main" val="118738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i="1">
                <a:cs typeface="Calibri"/>
              </a:rPr>
              <a:t>Script: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cs typeface="Calibri"/>
              </a:rPr>
              <a:t>There are 3 key strategies to prevent the introduction of Marburg virus disease in healthcare facilities: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a:cs typeface="Calibri"/>
              </a:rPr>
              <a:t>Identifying people who might be ill with Marburg virus disease before they enter the facility.</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a:cs typeface="Calibri"/>
              </a:rPr>
              <a:t>Isolating suspected Marburg virus disease patients from others.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en-US">
                <a:cs typeface="Calibri"/>
              </a:rPr>
              <a:t>And informing the necessary authorities at your facility.</a:t>
            </a:r>
          </a:p>
          <a:p>
            <a:r>
              <a:rPr lang="en-US">
                <a:cs typeface="Calibri"/>
              </a:rPr>
              <a:t>These things are </a:t>
            </a:r>
            <a:r>
              <a:rPr lang="en-US"/>
              <a:t>the most important thing we can do at our healthcare facilities to prevent the spread of Marburg virus disease.</a:t>
            </a:r>
            <a:endParaRPr lang="en-US">
              <a:cs typeface="Calibri"/>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491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Let’s start with the process of identifying</a:t>
            </a:r>
            <a:r>
              <a:rPr lang="en-US" baseline="0"/>
              <a:t> people potentially ill with Marburg virus disease. This process of identification is called screening. </a:t>
            </a:r>
            <a:r>
              <a:rPr lang="en-US" b="1"/>
              <a:t>Screening</a:t>
            </a:r>
            <a:r>
              <a:rPr lang="en-US"/>
              <a:t> is  like a sorting process. It operates like a sieve, separating the people who probably have a condition from those who probably do not. </a:t>
            </a:r>
            <a:r>
              <a:rPr lang="en-US">
                <a:effectLst/>
                <a:latin typeface="Calibri" panose="020F0502020204030204" pitchFamily="34" charset="0"/>
                <a:ea typeface="Calibri" panose="020F0502020204030204" pitchFamily="34" charset="0"/>
                <a:cs typeface="Times New Roman" panose="02020603050405020304" pitchFamily="18" charset="0"/>
              </a:rPr>
              <a:t>In areas with Marburg virus disease transmission, there is increased risk that a patient will present to a facility with signs and symptoms of Marburg virus disease or exposure risk factors. </a:t>
            </a:r>
            <a:r>
              <a:rPr lang="en-US" baseline="0">
                <a:effectLst/>
                <a:latin typeface="Calibri" panose="020F0502020204030204" pitchFamily="34" charset="0"/>
                <a:ea typeface="Calibri" panose="020F0502020204030204" pitchFamily="34" charset="0"/>
                <a:cs typeface="Times New Roman" panose="02020603050405020304" pitchFamily="18" charset="0"/>
              </a:rPr>
              <a:t>Screening allows</a:t>
            </a:r>
            <a:r>
              <a:rPr lang="en-US" baseline="0"/>
              <a:t> suspected Marburg virus disease patients o be promptly isolated and referred for testing and care at a facility intended for that purpose.</a:t>
            </a: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latin typeface="Calibri" panose="020F0502020204030204" pitchFamily="34" charset="0"/>
              <a:cs typeface="Times New Roman" panose="02020603050405020304" pitchFamily="18" charset="0"/>
            </a:endParaRPr>
          </a:p>
          <a:p>
            <a:r>
              <a:rPr lang="en-US"/>
              <a:t>Screening involves looking for Marburg virus disease symptoms and  determining risk factors early in the</a:t>
            </a:r>
            <a:r>
              <a:rPr lang="en-US" baseline="0"/>
              <a:t> care process – preferably before someone even enters the healthcare facility – so screening should take place at the point of entry to your facility. </a:t>
            </a:r>
          </a:p>
          <a:p>
            <a:endParaRPr lang="en-US" baseline="0"/>
          </a:p>
          <a:p>
            <a:r>
              <a:rPr lang="en-US" baseline="0"/>
              <a:t>Screening does not require close or physical contact. It can be done with a non-contact thermometer and questions. We will talk more about HOW to screen in a few minutes.</a:t>
            </a:r>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5</a:t>
            </a:fld>
            <a:endParaRPr lang="en-US"/>
          </a:p>
        </p:txBody>
      </p:sp>
    </p:spTree>
    <p:extLst>
      <p:ext uri="{BB962C8B-B14F-4D97-AF65-F5344CB8AC3E}">
        <p14:creationId xmlns:p14="http://schemas.microsoft.com/office/powerpoint/2010/main" val="31025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If, through the screening process. you identify someone who may have Marburg virus disease, you should immediately do two things:</a:t>
            </a:r>
          </a:p>
          <a:p>
            <a:r>
              <a:rPr lang="en-US"/>
              <a:t>First: Isolate the patient. </a:t>
            </a:r>
          </a:p>
          <a:p>
            <a:r>
              <a:rPr lang="en-US"/>
              <a:t>Then: Quickly inform designated physicians, nurses, or administrators at your healthcare facility so that they are aware. </a:t>
            </a:r>
          </a:p>
          <a:p>
            <a:pPr marL="0" indent="0">
              <a:buNone/>
            </a:pPr>
            <a:endParaRPr lang="en-US"/>
          </a:p>
          <a:p>
            <a:pPr marL="0" indent="0">
              <a:buNone/>
            </a:pPr>
            <a:r>
              <a:rPr lang="en-US" b="1"/>
              <a:t>Isolating prevents the person from spreading Marburg virus disease to you, other healthcare workers, or patients. </a:t>
            </a:r>
            <a:r>
              <a:rPr lang="en-US"/>
              <a:t>Your facility should have a plan for how to isolate people suspected of having Marburg virus disease and providing needed medical care to them until they can be transferred to a Marburg virus disease Treatment Unit. Being placed in isolation may be scary for your patient. To help reassure them, compassionately explain to them what is happening, what next steps are, and why this is important for their well-being. That is, if they do have Marburg virus disease, quickly starting proper care results in better outcomes (decreased mortality) for patients.</a:t>
            </a:r>
          </a:p>
          <a:p>
            <a:pPr marL="0" indent="0">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Informing</a:t>
            </a:r>
            <a:r>
              <a:rPr lang="en-US"/>
              <a:t> the designated point of contact at your healthcare facility allows </a:t>
            </a:r>
            <a:r>
              <a:rPr lang="en-US" sz="1200">
                <a:latin typeface="Calibri"/>
                <a:cs typeface="Calibri"/>
              </a:rPr>
              <a:t>patients suspected of having Marburg virus disease to be referred for testing and care. So, it’s important to know who this designated individual is. The designated point of contact </a:t>
            </a:r>
            <a:r>
              <a:rPr lang="en-US"/>
              <a:t>will verify and ensure isolation measures are in place, and they will communicate the potential case to the appropriate phone number identified by surveillance. If you aren’t sure who you need to inform at your facility, ask your supervisor.</a:t>
            </a:r>
          </a:p>
          <a:p>
            <a:pPr marL="228600" indent="-228600">
              <a:buAutoNum type="arabicParenR"/>
            </a:pPr>
            <a:endParaRPr lang="en-US"/>
          </a:p>
          <a:p>
            <a:pPr marL="0" indent="0">
              <a:buNone/>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01768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r>
              <a:rPr lang="en-US"/>
              <a:t>:</a:t>
            </a:r>
          </a:p>
          <a:p>
            <a:r>
              <a:rPr lang="en-US"/>
              <a:t>As already mentioned, early identification and separation of suspected Marburg virus disease patients prevents bringing unrecognized Marburg virus disease into the healthcare setting. This protects you and your patients. By keeping yourself healthy, you also avoid spreading illness to your family and friends.</a:t>
            </a:r>
          </a:p>
          <a:p>
            <a:endParaRPr lang="en-US"/>
          </a:p>
        </p:txBody>
      </p:sp>
      <p:sp>
        <p:nvSpPr>
          <p:cNvPr id="4" name="Slide Number Placeholder 3"/>
          <p:cNvSpPr>
            <a:spLocks noGrp="1"/>
          </p:cNvSpPr>
          <p:nvPr>
            <p:ph type="sldNum" sz="quarter" idx="5"/>
          </p:nvPr>
        </p:nvSpPr>
        <p:spPr/>
        <p:txBody>
          <a:bodyPr/>
          <a:lstStyle/>
          <a:p>
            <a:fld id="{299946A4-2624-4EBF-BB8E-AEEF0B413100}" type="slidenum">
              <a:rPr lang="en-US" smtClean="0"/>
              <a:t>7</a:t>
            </a:fld>
            <a:endParaRPr lang="en-US"/>
          </a:p>
        </p:txBody>
      </p:sp>
    </p:spTree>
    <p:extLst>
      <p:ext uri="{BB962C8B-B14F-4D97-AF65-F5344CB8AC3E}">
        <p14:creationId xmlns:p14="http://schemas.microsoft.com/office/powerpoint/2010/main" val="111176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We’ve talked about why using a screening process to identify people suspected to have Marburg virus disease is important. Now, let’s talk about HOW to screen.</a:t>
            </a: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41047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Script:</a:t>
            </a:r>
          </a:p>
          <a:p>
            <a:r>
              <a:rPr lang="en-US"/>
              <a:t>Everyone</a:t>
            </a:r>
            <a:r>
              <a:rPr lang="en-US" baseline="0"/>
              <a:t> who enters a facility should be screened. This includes patients, healthcare workers, and accompanying family members.</a:t>
            </a:r>
          </a:p>
          <a:p>
            <a:endParaRPr lang="en-US" baseline="0"/>
          </a:p>
          <a:p>
            <a:r>
              <a:rPr lang="en-US" baseline="0"/>
              <a:t>Screening should happen before any patient care activities. This can be at a facility entrance (such as the main gate) or during patient registration (such as a registration desk or office). For an additional layer of protection, screening may also happen during check-in to wards (such as the maternity ward).</a:t>
            </a:r>
          </a:p>
          <a:p>
            <a:endParaRPr lang="en-US" baseline="0"/>
          </a:p>
          <a:p>
            <a:r>
              <a:rPr lang="en-US" b="0" baseline="0"/>
              <a:t>The screening process should be tailored to the facility design, the human resources available, and the supplies available. </a:t>
            </a:r>
          </a:p>
          <a:p>
            <a:endParaRPr lang="en-US" b="0" baseline="0"/>
          </a:p>
          <a:p>
            <a:r>
              <a:rPr lang="en-US" b="1" baseline="0"/>
              <a:t>When you are screening people, always assume that they might be infectious and use standard precautions for ALL patients ALL the time.</a:t>
            </a:r>
            <a:r>
              <a:rPr lang="en-US" b="0" baseline="0"/>
              <a:t> Future sessions will dive more deeply into standard precautions in the context of Marburg virus disease.</a:t>
            </a:r>
          </a:p>
        </p:txBody>
      </p:sp>
      <p:sp>
        <p:nvSpPr>
          <p:cNvPr id="4" name="Slide Number Placeholder 3"/>
          <p:cNvSpPr>
            <a:spLocks noGrp="1"/>
          </p:cNvSpPr>
          <p:nvPr>
            <p:ph type="sldNum" sz="quarter" idx="5"/>
          </p:nvPr>
        </p:nvSpPr>
        <p:spPr/>
        <p:txBody>
          <a:bodyPr/>
          <a:lstStyle/>
          <a:p>
            <a:fld id="{299946A4-2624-4EBF-BB8E-AEEF0B413100}" type="slidenum">
              <a:rPr lang="en-US" smtClean="0"/>
              <a:t>9</a:t>
            </a:fld>
            <a:endParaRPr lang="en-US"/>
          </a:p>
        </p:txBody>
      </p:sp>
    </p:spTree>
    <p:extLst>
      <p:ext uri="{BB962C8B-B14F-4D97-AF65-F5344CB8AC3E}">
        <p14:creationId xmlns:p14="http://schemas.microsoft.com/office/powerpoint/2010/main" val="1172735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
            <a:ext cx="12192000" cy="1186160"/>
          </a:xfrm>
          <a:prstGeom prst="rect">
            <a:avLst/>
          </a:prstGeom>
        </p:spPr>
      </p:pic>
      <p:sp>
        <p:nvSpPr>
          <p:cNvPr id="7" name="Title 1"/>
          <p:cNvSpPr>
            <a:spLocks noGrp="1"/>
          </p:cNvSpPr>
          <p:nvPr>
            <p:ph type="title"/>
          </p:nvPr>
        </p:nvSpPr>
        <p:spPr>
          <a:xfrm>
            <a:off x="609600" y="1368900"/>
            <a:ext cx="10972800" cy="1155779"/>
          </a:xfrm>
          <a:prstGeom prst="rect">
            <a:avLst/>
          </a:prstGeom>
        </p:spPr>
        <p:txBody>
          <a:bodyPr/>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8" name="Subtitle 2"/>
          <p:cNvSpPr>
            <a:spLocks noGrp="1"/>
          </p:cNvSpPr>
          <p:nvPr>
            <p:ph type="subTitle" idx="1"/>
          </p:nvPr>
        </p:nvSpPr>
        <p:spPr>
          <a:xfrm>
            <a:off x="609600" y="2859349"/>
            <a:ext cx="8534400" cy="457200"/>
          </a:xfrm>
          <a:prstGeom prst="rect">
            <a:avLst/>
          </a:prstGeom>
        </p:spPr>
        <p:txBody>
          <a:bodyPr/>
          <a:lstStyle>
            <a:lvl1pPr marL="0" indent="0" algn="l">
              <a:buNone/>
              <a:defRPr sz="2667" b="1" baseline="0">
                <a:solidFill>
                  <a:srgbClr val="1D1D1D"/>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10" name="Text Placeholder 8"/>
          <p:cNvSpPr>
            <a:spLocks noGrp="1"/>
          </p:cNvSpPr>
          <p:nvPr>
            <p:ph type="body" sz="quarter" idx="10"/>
          </p:nvPr>
        </p:nvSpPr>
        <p:spPr>
          <a:xfrm>
            <a:off x="609600" y="3946019"/>
            <a:ext cx="8534400" cy="1295400"/>
          </a:xfrm>
          <a:prstGeom prst="rect">
            <a:avLst/>
          </a:prstGeom>
        </p:spPr>
        <p:txBody>
          <a:bodyPr/>
          <a:lstStyle>
            <a:lvl1pPr marL="0" indent="0" algn="l">
              <a:lnSpc>
                <a:spcPts val="2667"/>
              </a:lnSpc>
              <a:buNone/>
              <a:defRPr sz="2400" baseline="0">
                <a:solidFill>
                  <a:srgbClr val="1D1D1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609600" y="204583"/>
            <a:ext cx="9204101" cy="830997"/>
          </a:xfrm>
          <a:prstGeom prst="rect">
            <a:avLst/>
          </a:prstGeom>
          <a:noFill/>
        </p:spPr>
        <p:txBody>
          <a:bodyPr wrap="square" rtlCol="0">
            <a:spAutoFit/>
          </a:bodyPr>
          <a:lstStyle/>
          <a:p>
            <a:r>
              <a:rPr lang="en-US" sz="2400" b="1">
                <a:solidFill>
                  <a:schemeClr val="bg2"/>
                </a:solidFill>
                <a:latin typeface="Calibri" panose="020F0502020204030204" pitchFamily="34" charset="0"/>
              </a:rPr>
              <a:t>Centers for Disease Control and Prevention</a:t>
            </a:r>
          </a:p>
          <a:p>
            <a:r>
              <a:rPr lang="en-US" sz="2400" b="0">
                <a:solidFill>
                  <a:schemeClr val="bg2"/>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87002817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54C0-7158-4724-8343-33F0C83D4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2E0A3F-8DFF-4EA9-B891-163AFDF794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AE95-0202-4E5A-BB01-ACD94C4B63BC}"/>
              </a:ext>
            </a:extLst>
          </p:cNvPr>
          <p:cNvSpPr>
            <a:spLocks noGrp="1"/>
          </p:cNvSpPr>
          <p:nvPr>
            <p:ph type="dt" sz="half" idx="10"/>
          </p:nvPr>
        </p:nvSpPr>
        <p:spPr/>
        <p:txBody>
          <a:bodyPr/>
          <a:lstStyle/>
          <a:p>
            <a:fld id="{D1FA93CC-2974-44A9-878F-5EB9C780583D}" type="datetimeFigureOut">
              <a:rPr lang="en-US" smtClean="0"/>
              <a:t>4/19/2023</a:t>
            </a:fld>
            <a:endParaRPr lang="en-US"/>
          </a:p>
        </p:txBody>
      </p:sp>
      <p:sp>
        <p:nvSpPr>
          <p:cNvPr id="5" name="Footer Placeholder 4">
            <a:extLst>
              <a:ext uri="{FF2B5EF4-FFF2-40B4-BE49-F238E27FC236}">
                <a16:creationId xmlns:a16="http://schemas.microsoft.com/office/drawing/2014/main" id="{18A8401F-AFF6-4E6A-8AAF-B9A192FA3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FEF92-BBA0-404E-B4FB-6608B78F3855}"/>
              </a:ext>
            </a:extLst>
          </p:cNvPr>
          <p:cNvSpPr>
            <a:spLocks noGrp="1"/>
          </p:cNvSpPr>
          <p:nvPr>
            <p:ph type="sldNum" sz="quarter" idx="12"/>
          </p:nvPr>
        </p:nvSpPr>
        <p:spPr/>
        <p:txBody>
          <a:bodyPr/>
          <a:lstStyle/>
          <a:p>
            <a:fld id="{BE4E0AB5-3E9C-407F-8959-0DA82FD1067B}" type="slidenum">
              <a:rPr lang="en-US" smtClean="0"/>
              <a:t>‹#›</a:t>
            </a:fld>
            <a:endParaRPr lang="en-US"/>
          </a:p>
        </p:txBody>
      </p:sp>
    </p:spTree>
    <p:extLst>
      <p:ext uri="{BB962C8B-B14F-4D97-AF65-F5344CB8AC3E}">
        <p14:creationId xmlns:p14="http://schemas.microsoft.com/office/powerpoint/2010/main" val="2351814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5"/>
        <p:cNvGrpSpPr/>
        <p:nvPr/>
      </p:nvGrpSpPr>
      <p:grpSpPr>
        <a:xfrm>
          <a:off x="0" y="0"/>
          <a:ext cx="0" cy="0"/>
          <a:chOff x="0" y="0"/>
          <a:chExt cx="0" cy="0"/>
        </a:xfrm>
      </p:grpSpPr>
      <p:sp>
        <p:nvSpPr>
          <p:cNvPr id="36" name="Google Shape;36;p3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38"/>
          <p:cNvSpPr txBox="1">
            <a:spLocks noGrp="1"/>
          </p:cNvSpPr>
          <p:nvPr>
            <p:ph type="sldNum" idx="12"/>
          </p:nvPr>
        </p:nvSpPr>
        <p:spPr>
          <a:xfrm>
            <a:off x="8610601"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75"/>
              <a:buFont typeface="Arial"/>
              <a:buNone/>
              <a:defRPr sz="97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38"/>
          <p:cNvSpPr txBox="1">
            <a:spLocks noGrp="1"/>
          </p:cNvSpPr>
          <p:nvPr>
            <p:ph type="title"/>
          </p:nvPr>
        </p:nvSpPr>
        <p:spPr>
          <a:xfrm>
            <a:off x="480001" y="314861"/>
            <a:ext cx="1017555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8"/>
          <p:cNvSpPr txBox="1">
            <a:spLocks noGrp="1"/>
          </p:cNvSpPr>
          <p:nvPr>
            <p:ph type="body" idx="1"/>
          </p:nvPr>
        </p:nvSpPr>
        <p:spPr>
          <a:xfrm>
            <a:off x="480001" y="1800000"/>
            <a:ext cx="11232001" cy="4237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13"/>
              </a:spcBef>
              <a:spcAft>
                <a:spcPts val="0"/>
              </a:spcAft>
              <a:buClr>
                <a:schemeClr val="dk1"/>
              </a:buClr>
              <a:buSzPts val="1800"/>
              <a:buChar char="•"/>
              <a:defRPr/>
            </a:lvl1pPr>
            <a:lvl2pPr marL="914400" lvl="1" indent="-342900" algn="l">
              <a:lnSpc>
                <a:spcPct val="90000"/>
              </a:lnSpc>
              <a:spcBef>
                <a:spcPts val="406"/>
              </a:spcBef>
              <a:spcAft>
                <a:spcPts val="0"/>
              </a:spcAft>
              <a:buClr>
                <a:schemeClr val="dk1"/>
              </a:buClr>
              <a:buSzPts val="1800"/>
              <a:buChar char="•"/>
              <a:defRPr/>
            </a:lvl2pPr>
            <a:lvl3pPr marL="1371600" lvl="2" indent="-342900" algn="l">
              <a:lnSpc>
                <a:spcPct val="90000"/>
              </a:lnSpc>
              <a:spcBef>
                <a:spcPts val="406"/>
              </a:spcBef>
              <a:spcAft>
                <a:spcPts val="0"/>
              </a:spcAft>
              <a:buClr>
                <a:schemeClr val="dk1"/>
              </a:buClr>
              <a:buSzPts val="1800"/>
              <a:buChar char="•"/>
              <a:defRPr/>
            </a:lvl3pPr>
            <a:lvl4pPr marL="1828800" lvl="3" indent="-342900" algn="l">
              <a:lnSpc>
                <a:spcPct val="90000"/>
              </a:lnSpc>
              <a:spcBef>
                <a:spcPts val="406"/>
              </a:spcBef>
              <a:spcAft>
                <a:spcPts val="0"/>
              </a:spcAft>
              <a:buClr>
                <a:schemeClr val="dk1"/>
              </a:buClr>
              <a:buSzPts val="1800"/>
              <a:buChar char="•"/>
              <a:defRPr/>
            </a:lvl4pPr>
            <a:lvl5pPr marL="2286000" lvl="4" indent="-342900" algn="l">
              <a:lnSpc>
                <a:spcPct val="90000"/>
              </a:lnSpc>
              <a:spcBef>
                <a:spcPts val="406"/>
              </a:spcBef>
              <a:spcAft>
                <a:spcPts val="0"/>
              </a:spcAft>
              <a:buClr>
                <a:schemeClr val="dk1"/>
              </a:buClr>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4862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4467098"/>
            <a:ext cx="11059884" cy="1162051"/>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609601" y="5900929"/>
            <a:ext cx="10363200"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303028440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931128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Section Header">
    <p:bg>
      <p:bgPr>
        <a:solidFill>
          <a:srgbClr val="016A70"/>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p:ph sz="quarter" idx="10"/>
          </p:nvPr>
        </p:nvSpPr>
        <p:spPr>
          <a:xfrm>
            <a:off x="576264" y="4097049"/>
            <a:ext cx="11006137" cy="765239"/>
          </a:xfrm>
        </p:spPr>
        <p:txBody>
          <a:bodyPr>
            <a:normAutofit/>
          </a:bodyPr>
          <a:lstStyle>
            <a:lvl1pPr>
              <a:spcAft>
                <a:spcPts val="1200"/>
              </a:spcAft>
              <a:buNone/>
              <a:defRPr sz="4800" b="1">
                <a:solidFill>
                  <a:schemeClr val="bg2"/>
                </a:solidFill>
              </a:defRPr>
            </a:lvl1pPr>
            <a:lvl2pPr marL="290506" indent="-290506">
              <a:spcBef>
                <a:spcPts val="600"/>
              </a:spcBef>
              <a:spcAft>
                <a:spcPts val="600"/>
              </a:spcAft>
              <a:buClr>
                <a:srgbClr val="007D57"/>
              </a:buClr>
              <a:buFont typeface="Wingdings" panose="05000000000000000000" pitchFamily="2" charset="2"/>
              <a:buChar char="§"/>
              <a:defRPr sz="2800"/>
            </a:lvl2pPr>
            <a:lvl3pPr marL="623872" indent="-333366">
              <a:spcBef>
                <a:spcPts val="600"/>
              </a:spcBef>
              <a:spcAft>
                <a:spcPts val="600"/>
              </a:spcAft>
              <a:defRPr sz="2400"/>
            </a:lvl3pPr>
            <a:lvl4pPr marL="914377" indent="-231769">
              <a:spcBef>
                <a:spcPts val="600"/>
              </a:spcBef>
              <a:spcAft>
                <a:spcPts val="60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576263" y="5161213"/>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063C47A1-B55E-47DB-A284-30628C81C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Tree>
    <p:extLst>
      <p:ext uri="{BB962C8B-B14F-4D97-AF65-F5344CB8AC3E}">
        <p14:creationId xmlns:p14="http://schemas.microsoft.com/office/powerpoint/2010/main" val="1726860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609600" y="1824284"/>
            <a:ext cx="10972800" cy="4176467"/>
          </a:xfrm>
        </p:spPr>
        <p:txBody>
          <a:bodyPr/>
          <a:lstStyle>
            <a:lvl1pPr marL="457189" indent="-457189">
              <a:lnSpc>
                <a:spcPts val="2933"/>
              </a:lnSpc>
              <a:buClr>
                <a:srgbClr val="E25423"/>
              </a:buClr>
              <a:buFont typeface="Arial" panose="020B0604020202020204" pitchFamily="34" charset="0"/>
              <a:buChar char="•"/>
              <a:defRPr sz="2667" b="0">
                <a:solidFill>
                  <a:srgbClr val="1D1D1D"/>
                </a:solidFill>
              </a:defRPr>
            </a:lvl1pPr>
            <a:lvl2pPr>
              <a:lnSpc>
                <a:spcPts val="2667"/>
              </a:lnSpc>
              <a:buClr>
                <a:srgbClr val="E25423"/>
              </a:buClr>
              <a:defRPr sz="2667">
                <a:solidFill>
                  <a:srgbClr val="1D1D1D"/>
                </a:solidFill>
              </a:defRPr>
            </a:lvl2pPr>
            <a:lvl3pPr>
              <a:lnSpc>
                <a:spcPts val="2667"/>
              </a:lnSpc>
              <a:buClr>
                <a:srgbClr val="5A5A5A"/>
              </a:buClr>
              <a:defRPr sz="2667">
                <a:solidFill>
                  <a:srgbClr val="1D1D1D"/>
                </a:solidFill>
              </a:defRPr>
            </a:lvl3pPr>
            <a:lvl4pPr>
              <a:defRPr sz="2667">
                <a:solidFill>
                  <a:srgbClr val="1D1D1D"/>
                </a:solidFill>
              </a:defRPr>
            </a:lvl4pPr>
            <a:lvl5pPr>
              <a:defRPr sz="26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Tree>
    <p:extLst>
      <p:ext uri="{BB962C8B-B14F-4D97-AF65-F5344CB8AC3E}">
        <p14:creationId xmlns:p14="http://schemas.microsoft.com/office/powerpoint/2010/main" val="196056762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itle 1">
            <a:extLst>
              <a:ext uri="{FF2B5EF4-FFF2-40B4-BE49-F238E27FC236}">
                <a16:creationId xmlns:a16="http://schemas.microsoft.com/office/drawing/2014/main" id="{0E7F2F02-184C-4505-8466-02885693FE6C}"/>
              </a:ext>
            </a:extLst>
          </p:cNvPr>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sp>
        <p:nvSpPr>
          <p:cNvPr id="6" name="Content Placeholder 18">
            <a:extLst>
              <a:ext uri="{FF2B5EF4-FFF2-40B4-BE49-F238E27FC236}">
                <a16:creationId xmlns:a16="http://schemas.microsoft.com/office/drawing/2014/main" id="{2B740530-9FB4-416D-81D1-709E1379603A}"/>
              </a:ext>
            </a:extLst>
          </p:cNvPr>
          <p:cNvSpPr>
            <a:spLocks noGrp="1"/>
          </p:cNvSpPr>
          <p:nvPr>
            <p:ph sz="quarter" idx="11"/>
          </p:nvPr>
        </p:nvSpPr>
        <p:spPr>
          <a:xfrm>
            <a:off x="609600" y="1824284"/>
            <a:ext cx="10972800" cy="4176467"/>
          </a:xfrm>
        </p:spPr>
        <p:txBody>
          <a:bodyPr/>
          <a:lstStyle>
            <a:lvl1pPr marL="376757" indent="-376757">
              <a:spcAft>
                <a:spcPts val="800"/>
              </a:spcAft>
              <a:buFont typeface="Arial" panose="020B0604020202020204" pitchFamily="34" charset="0"/>
              <a:buChar char="•"/>
              <a:defRPr sz="2667" b="0">
                <a:solidFill>
                  <a:srgbClr val="000000"/>
                </a:solidFill>
              </a:defRPr>
            </a:lvl1pPr>
            <a:lvl2pPr marL="764098" indent="-309026">
              <a:spcBef>
                <a:spcPts val="0"/>
              </a:spcBef>
              <a:spcAft>
                <a:spcPts val="800"/>
              </a:spcAft>
              <a:buClr>
                <a:srgbClr val="E25423"/>
              </a:buClr>
              <a:buFont typeface="Arial" panose="020B0604020202020204" pitchFamily="34" charset="0"/>
              <a:buChar char="‒"/>
              <a:defRPr sz="2667"/>
            </a:lvl2pPr>
            <a:lvl3pPr marL="831830" indent="-444489">
              <a:spcBef>
                <a:spcPts val="800"/>
              </a:spcBef>
              <a:spcAft>
                <a:spcPts val="800"/>
              </a:spcAft>
              <a:buClr>
                <a:srgbClr val="692145"/>
              </a:buClr>
              <a:defRPr sz="3200"/>
            </a:lvl3pPr>
            <a:lvl4pPr marL="1219170" indent="-309026">
              <a:spcBef>
                <a:spcPts val="0"/>
              </a:spcBef>
              <a:spcAft>
                <a:spcPts val="0"/>
              </a:spcAft>
              <a:buClr>
                <a:schemeClr val="bg2">
                  <a:lumMod val="50000"/>
                </a:schemeClr>
              </a:buClr>
              <a:buFont typeface="Arial" panose="020B0604020202020204" pitchFamily="34" charset="0"/>
              <a:buChar char="•"/>
              <a:defRPr/>
            </a:lvl4pPr>
            <a:lvl5pPr marL="1674242" indent="-300559">
              <a:spcBef>
                <a:spcPts val="0"/>
              </a:spcBef>
              <a:buClr>
                <a:schemeClr val="bg2">
                  <a:lumMod val="50000"/>
                </a:schemeClr>
              </a:buClr>
              <a:buFont typeface="Arial" panose="020B0604020202020204" pitchFamily="34" charset="0"/>
              <a:buChar char="–"/>
              <a:defRPr/>
            </a:lvl5pPr>
            <a:lvl6pPr marL="2137780" indent="-309026">
              <a:buClr>
                <a:schemeClr val="bg2">
                  <a:lumMod val="50000"/>
                </a:schemeClr>
              </a:buClr>
              <a:buFont typeface="Arial" panose="020B0604020202020204" pitchFamily="34" charset="0"/>
              <a:buChar char="»"/>
              <a:defRPr>
                <a:solidFill>
                  <a:srgbClr val="000000"/>
                </a:solidFill>
                <a:latin typeface="Calibri" panose="020F0502020204030204" pitchFamily="34" charset="0"/>
                <a:cs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387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9308A1BA-F127-444C-8EEB-78BB410C70A7}"/>
              </a:ext>
            </a:extLst>
          </p:cNvPr>
          <p:cNvSpPr>
            <a:spLocks noGrp="1"/>
          </p:cNvSpPr>
          <p:nvPr>
            <p:ph type="body" sz="quarter" idx="11"/>
          </p:nvPr>
        </p:nvSpPr>
        <p:spPr>
          <a:xfrm>
            <a:off x="6396568"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9697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5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5DAB"/>
                </a:solidFill>
                <a:effectLst/>
                <a:latin typeface="Calibri" pitchFamily="34" charset="0"/>
              </a:defRPr>
            </a:lvl1pPr>
          </a:lstStyle>
          <a:p>
            <a:r>
              <a:rPr lang="en-US"/>
              <a:t>Click to edit Master title style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737280"/>
            <a:ext cx="12192000" cy="120721"/>
          </a:xfrm>
          <a:prstGeom prst="rect">
            <a:avLst/>
          </a:prstGeom>
        </p:spPr>
      </p:pic>
      <p:sp>
        <p:nvSpPr>
          <p:cNvPr id="5" name="Text Placeholder 4">
            <a:extLst>
              <a:ext uri="{FF2B5EF4-FFF2-40B4-BE49-F238E27FC236}">
                <a16:creationId xmlns:a16="http://schemas.microsoft.com/office/drawing/2014/main" id="{AB8BFD30-ED28-4470-96F2-C90951794F6C}"/>
              </a:ext>
            </a:extLst>
          </p:cNvPr>
          <p:cNvSpPr>
            <a:spLocks noGrp="1"/>
          </p:cNvSpPr>
          <p:nvPr>
            <p:ph type="body" sz="quarter" idx="10"/>
          </p:nvPr>
        </p:nvSpPr>
        <p:spPr>
          <a:xfrm>
            <a:off x="609601" y="1811867"/>
            <a:ext cx="5185833" cy="4421717"/>
          </a:xfrm>
        </p:spPr>
        <p:txBody>
          <a:bodyPr/>
          <a:lstStyle>
            <a:lvl1pPr marL="457189" indent="-457189">
              <a:buClr>
                <a:srgbClr val="E25423"/>
              </a:buClr>
              <a:buFont typeface="Arial" panose="020B0604020202020204" pitchFamily="34" charset="0"/>
              <a:buChar char="•"/>
              <a:defRPr sz="2667" b="1">
                <a:solidFill>
                  <a:srgbClr val="1D1D1D"/>
                </a:solidFill>
              </a:defRPr>
            </a:lvl1pPr>
            <a:lvl2pPr marL="990575" indent="-380990">
              <a:buClr>
                <a:srgbClr val="E25423"/>
              </a:buClr>
              <a:buFont typeface="Calibri" panose="020F0502020204030204" pitchFamily="34" charset="0"/>
              <a:buChar char="⁻"/>
              <a:defRPr sz="2400">
                <a:solidFill>
                  <a:srgbClr val="1D1D1D"/>
                </a:solidFill>
              </a:defRPr>
            </a:lvl2pPr>
            <a:lvl3pPr>
              <a:defRPr sz="2133">
                <a:solidFill>
                  <a:srgbClr val="1D1D1D"/>
                </a:solidFill>
              </a:defRPr>
            </a:lvl3pPr>
            <a:lvl4pPr>
              <a:defRPr sz="1867">
                <a:solidFill>
                  <a:srgbClr val="1D1D1D"/>
                </a:solidFill>
              </a:defRPr>
            </a:lvl4pPr>
            <a:lvl5pPr>
              <a:defRPr sz="1867">
                <a:solidFill>
                  <a:srgbClr val="1D1D1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8">
            <a:extLst>
              <a:ext uri="{FF2B5EF4-FFF2-40B4-BE49-F238E27FC236}">
                <a16:creationId xmlns:a16="http://schemas.microsoft.com/office/drawing/2014/main" id="{C7C7B02A-16A0-4F02-8665-3ADC835153D8}"/>
              </a:ext>
            </a:extLst>
          </p:cNvPr>
          <p:cNvSpPr>
            <a:spLocks noGrp="1"/>
          </p:cNvSpPr>
          <p:nvPr>
            <p:ph sz="quarter" idx="10" hasCustomPrompt="1"/>
          </p:nvPr>
        </p:nvSpPr>
        <p:spPr>
          <a:xfrm>
            <a:off x="6096000" y="1811867"/>
            <a:ext cx="5486400" cy="4421717"/>
          </a:xfrm>
        </p:spPr>
        <p:txBody>
          <a:bodyPr/>
          <a:lstStyle>
            <a:lvl1pPr>
              <a:spcAft>
                <a:spcPts val="1600"/>
              </a:spcAft>
              <a:buNone/>
              <a:defRPr sz="2667" b="1">
                <a:solidFill>
                  <a:srgbClr val="000000"/>
                </a:solidFill>
              </a:defRPr>
            </a:lvl1pPr>
            <a:lvl2pPr marL="387341" indent="-387341">
              <a:spcBef>
                <a:spcPts val="800"/>
              </a:spcBef>
              <a:spcAft>
                <a:spcPts val="800"/>
              </a:spcAft>
              <a:buClr>
                <a:srgbClr val="9B4E9E"/>
              </a:buClr>
              <a:buFont typeface="Wingdings" panose="05000000000000000000" pitchFamily="2" charset="2"/>
              <a:buChar char="§"/>
              <a:defRPr sz="3733"/>
            </a:lvl2pPr>
            <a:lvl3pPr marL="831830" indent="-444489">
              <a:spcBef>
                <a:spcPts val="800"/>
              </a:spcBef>
              <a:spcAft>
                <a:spcPts val="800"/>
              </a:spcAft>
              <a:buClr>
                <a:srgbClr val="692145"/>
              </a:buClr>
              <a:defRPr sz="3200"/>
            </a:lvl3pPr>
            <a:lvl4pPr marL="1219170" indent="-309026">
              <a:spcBef>
                <a:spcPts val="800"/>
              </a:spcBef>
              <a:spcAft>
                <a:spcPts val="800"/>
              </a:spcAft>
              <a:defRPr/>
            </a:lvl4pPr>
          </a:lstStyle>
          <a:p>
            <a:pPr lvl="0"/>
            <a:r>
              <a:rPr lang="en-US"/>
              <a:t>Object</a:t>
            </a:r>
          </a:p>
        </p:txBody>
      </p:sp>
    </p:spTree>
    <p:extLst>
      <p:ext uri="{BB962C8B-B14F-4D97-AF65-F5344CB8AC3E}">
        <p14:creationId xmlns:p14="http://schemas.microsoft.com/office/powerpoint/2010/main" val="42077794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LOSING_OD">
    <p:spTree>
      <p:nvGrpSpPr>
        <p:cNvPr id="1" name=""/>
        <p:cNvGrpSpPr/>
        <p:nvPr/>
      </p:nvGrpSpPr>
      <p:grpSpPr>
        <a:xfrm>
          <a:off x="0" y="0"/>
          <a:ext cx="0" cy="0"/>
          <a:chOff x="0" y="0"/>
          <a:chExt cx="0" cy="0"/>
        </a:xfrm>
      </p:grpSpPr>
      <p:sp>
        <p:nvSpPr>
          <p:cNvPr id="3" name="TextBox 2"/>
          <p:cNvSpPr txBox="1"/>
          <p:nvPr/>
        </p:nvSpPr>
        <p:spPr>
          <a:xfrm>
            <a:off x="169625" y="3662433"/>
            <a:ext cx="8852455" cy="1815882"/>
          </a:xfrm>
          <a:prstGeom prst="rect">
            <a:avLst/>
          </a:prstGeom>
          <a:noFill/>
        </p:spPr>
        <p:txBody>
          <a:bodyPr wrap="square" rtlCol="0">
            <a:spAutoFit/>
          </a:bodyPr>
          <a:lstStyle/>
          <a:p>
            <a:r>
              <a:rPr lang="en-US" sz="1600">
                <a:solidFill>
                  <a:srgbClr val="005DAB"/>
                </a:solidFill>
                <a:latin typeface="Calibri" panose="020F0502020204030204" pitchFamily="34" charset="0"/>
              </a:rPr>
              <a:t>For more information, contact CDC</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1-800-CDC-INFO (232-4636)</a:t>
            </a: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TTY:  1-888-232-6348    www.cdc.gov</a:t>
            </a: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br>
              <a:rPr lang="en-US" sz="1600">
                <a:solidFill>
                  <a:srgbClr val="005DAB"/>
                </a:solidFill>
                <a:latin typeface="Calibri" panose="020F0502020204030204" pitchFamily="34" charset="0"/>
              </a:rPr>
            </a:br>
            <a:r>
              <a:rPr lang="en-US" sz="1600">
                <a:solidFill>
                  <a:srgbClr val="005DAB"/>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74176"/>
            <a:ext cx="12192000" cy="1183824"/>
          </a:xfrm>
          <a:prstGeom prst="rect">
            <a:avLst/>
          </a:prstGeom>
        </p:spPr>
      </p:pic>
    </p:spTree>
    <p:extLst>
      <p:ext uri="{BB962C8B-B14F-4D97-AF65-F5344CB8AC3E}">
        <p14:creationId xmlns:p14="http://schemas.microsoft.com/office/powerpoint/2010/main" val="25135530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3000"/>
              </a:lnSpc>
              <a:defRPr sz="4000" b="1" baseline="0">
                <a:solidFill>
                  <a:srgbClr val="0039A6"/>
                </a:solidFill>
                <a:effectLst/>
                <a:latin typeface="Calibri" pitchFamily="34" charset="0"/>
              </a:defRPr>
            </a:lvl1pPr>
          </a:lstStyle>
          <a:p>
            <a:r>
              <a:rPr lang="en-US"/>
              <a:t>Bottom band: OD</a:t>
            </a:r>
          </a:p>
        </p:txBody>
      </p:sp>
      <p:sp>
        <p:nvSpPr>
          <p:cNvPr id="5" name="Text Placeholder 7"/>
          <p:cNvSpPr>
            <a:spLocks noGrp="1"/>
          </p:cNvSpPr>
          <p:nvPr>
            <p:ph type="body" sz="quarter" idx="10"/>
          </p:nvPr>
        </p:nvSpPr>
        <p:spPr>
          <a:xfrm>
            <a:off x="609600" y="1545167"/>
            <a:ext cx="10972800" cy="4455584"/>
          </a:xfrm>
        </p:spPr>
        <p:txBody>
          <a:bodyPr/>
          <a:lstStyle>
            <a:lvl1pPr marL="342891" indent="-342891">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27353"/>
            <a:ext cx="12192000" cy="121584"/>
          </a:xfrm>
          <a:prstGeom prst="rect">
            <a:avLst/>
          </a:prstGeom>
        </p:spPr>
      </p:pic>
    </p:spTree>
    <p:extLst>
      <p:ext uri="{BB962C8B-B14F-4D97-AF65-F5344CB8AC3E}">
        <p14:creationId xmlns:p14="http://schemas.microsoft.com/office/powerpoint/2010/main" val="1764704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85216626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61" r:id="rId12"/>
  </p:sldLayoutIdLst>
  <p:transition>
    <p:fade/>
  </p:transition>
  <p:txStyles>
    <p:titleStyle>
      <a:lvl1pPr algn="ctr" rtl="0" eaLnBrk="1" fontAlgn="base" hangingPunct="1">
        <a:spcBef>
          <a:spcPct val="0"/>
        </a:spcBef>
        <a:spcAft>
          <a:spcPct val="0"/>
        </a:spcAft>
        <a:defRPr sz="5867" kern="1200">
          <a:solidFill>
            <a:schemeClr val="tx1"/>
          </a:solidFill>
          <a:latin typeface="+mj-lt"/>
          <a:ea typeface="+mj-ea"/>
          <a:cs typeface="+mj-cs"/>
        </a:defRPr>
      </a:lvl1pPr>
      <a:lvl2pPr algn="ctr" rtl="0" eaLnBrk="1" fontAlgn="base" hangingPunct="1">
        <a:spcBef>
          <a:spcPct val="0"/>
        </a:spcBef>
        <a:spcAft>
          <a:spcPct val="0"/>
        </a:spcAft>
        <a:defRPr sz="5867">
          <a:solidFill>
            <a:schemeClr val="tx1"/>
          </a:solidFill>
          <a:latin typeface="Myriad Web Pro" panose="020B0503030403020204" pitchFamily="34" charset="0"/>
        </a:defRPr>
      </a:lvl2pPr>
      <a:lvl3pPr algn="ctr" rtl="0" eaLnBrk="1" fontAlgn="base" hangingPunct="1">
        <a:spcBef>
          <a:spcPct val="0"/>
        </a:spcBef>
        <a:spcAft>
          <a:spcPct val="0"/>
        </a:spcAft>
        <a:defRPr sz="5867">
          <a:solidFill>
            <a:schemeClr val="tx1"/>
          </a:solidFill>
          <a:latin typeface="Myriad Web Pro" panose="020B0503030403020204" pitchFamily="34" charset="0"/>
        </a:defRPr>
      </a:lvl3pPr>
      <a:lvl4pPr algn="ctr" rtl="0" eaLnBrk="1" fontAlgn="base" hangingPunct="1">
        <a:spcBef>
          <a:spcPct val="0"/>
        </a:spcBef>
        <a:spcAft>
          <a:spcPct val="0"/>
        </a:spcAft>
        <a:defRPr sz="5867">
          <a:solidFill>
            <a:schemeClr val="tx1"/>
          </a:solidFill>
          <a:latin typeface="Myriad Web Pro" panose="020B0503030403020204" pitchFamily="34" charset="0"/>
        </a:defRPr>
      </a:lvl4pPr>
      <a:lvl5pPr algn="ctr" rtl="0" eaLnBrk="1" fontAlgn="base" hangingPunct="1">
        <a:spcBef>
          <a:spcPct val="0"/>
        </a:spcBef>
        <a:spcAft>
          <a:spcPct val="0"/>
        </a:spcAft>
        <a:defRPr sz="5867">
          <a:solidFill>
            <a:schemeClr val="tx1"/>
          </a:solidFill>
          <a:latin typeface="Myriad Web Pro" panose="020B0503030403020204" pitchFamily="34" charset="0"/>
        </a:defRPr>
      </a:lvl5pPr>
      <a:lvl6pPr marL="609585" algn="ctr" rtl="0" eaLnBrk="1" fontAlgn="base" hangingPunct="1">
        <a:spcBef>
          <a:spcPct val="0"/>
        </a:spcBef>
        <a:spcAft>
          <a:spcPct val="0"/>
        </a:spcAft>
        <a:defRPr sz="5867">
          <a:solidFill>
            <a:schemeClr val="tx1"/>
          </a:solidFill>
          <a:latin typeface="Myriad Web Pro" panose="020B0503030403020204" pitchFamily="34" charset="0"/>
        </a:defRPr>
      </a:lvl6pPr>
      <a:lvl7pPr marL="1219170" algn="ctr" rtl="0" eaLnBrk="1" fontAlgn="base" hangingPunct="1">
        <a:spcBef>
          <a:spcPct val="0"/>
        </a:spcBef>
        <a:spcAft>
          <a:spcPct val="0"/>
        </a:spcAft>
        <a:defRPr sz="5867">
          <a:solidFill>
            <a:schemeClr val="tx1"/>
          </a:solidFill>
          <a:latin typeface="Myriad Web Pro" panose="020B0503030403020204" pitchFamily="34" charset="0"/>
        </a:defRPr>
      </a:lvl7pPr>
      <a:lvl8pPr marL="1828754" algn="ctr" rtl="0" eaLnBrk="1" fontAlgn="base" hangingPunct="1">
        <a:spcBef>
          <a:spcPct val="0"/>
        </a:spcBef>
        <a:spcAft>
          <a:spcPct val="0"/>
        </a:spcAft>
        <a:defRPr sz="5867">
          <a:solidFill>
            <a:schemeClr val="tx1"/>
          </a:solidFill>
          <a:latin typeface="Myriad Web Pro" panose="020B0503030403020204" pitchFamily="34" charset="0"/>
        </a:defRPr>
      </a:lvl8pPr>
      <a:lvl9pPr marL="2438339" algn="ctr" rtl="0" eaLnBrk="1" fontAlgn="base" hangingPunct="1">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1" fontAlgn="base" hangingPunct="1">
        <a:spcBef>
          <a:spcPct val="20000"/>
        </a:spcBef>
        <a:spcAft>
          <a:spcPct val="0"/>
        </a:spcAft>
        <a:buClr>
          <a:srgbClr val="E25423"/>
        </a:buClr>
        <a:buFont typeface="Arial" panose="020B0604020202020204" pitchFamily="34" charset="0"/>
        <a:buChar char="•"/>
        <a:defRPr sz="4267" kern="1200">
          <a:solidFill>
            <a:srgbClr val="1D1D1D"/>
          </a:solidFill>
          <a:latin typeface="Calibri" panose="020F0502020204030204" pitchFamily="34" charset="0"/>
          <a:ea typeface="+mn-ea"/>
          <a:cs typeface="+mn-cs"/>
        </a:defRPr>
      </a:lvl1pPr>
      <a:lvl2pPr marL="990575" indent="-380990" algn="l" rtl="0" eaLnBrk="1" fontAlgn="base" hangingPunct="1">
        <a:spcBef>
          <a:spcPct val="20000"/>
        </a:spcBef>
        <a:spcAft>
          <a:spcPct val="0"/>
        </a:spcAft>
        <a:buClr>
          <a:srgbClr val="E25423"/>
        </a:buClr>
        <a:buFont typeface="Arial" panose="020B0604020202020204" pitchFamily="34" charset="0"/>
        <a:buChar char="–"/>
        <a:defRPr sz="3733" kern="1200">
          <a:solidFill>
            <a:srgbClr val="1D1D1D"/>
          </a:solidFill>
          <a:latin typeface="Calibri" panose="020F0502020204030204" pitchFamily="34" charset="0"/>
          <a:ea typeface="+mn-ea"/>
          <a:cs typeface="+mn-cs"/>
        </a:defRPr>
      </a:lvl2pPr>
      <a:lvl3pPr marL="1523962" indent="-304792" algn="l" rtl="0" eaLnBrk="1" fontAlgn="base" hangingPunct="1">
        <a:spcBef>
          <a:spcPct val="20000"/>
        </a:spcBef>
        <a:spcAft>
          <a:spcPct val="0"/>
        </a:spcAft>
        <a:buFont typeface="Arial" panose="020B0604020202020204" pitchFamily="34" charset="0"/>
        <a:buChar char="•"/>
        <a:defRPr sz="3200" kern="1200">
          <a:solidFill>
            <a:srgbClr val="1D1D1D"/>
          </a:solidFill>
          <a:latin typeface="Calibri" panose="020F0502020204030204" pitchFamily="34" charset="0"/>
          <a:ea typeface="+mn-ea"/>
          <a:cs typeface="+mn-cs"/>
        </a:defRPr>
      </a:lvl3pPr>
      <a:lvl4pPr marL="2133547"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4pPr>
      <a:lvl5pPr marL="2743131" indent="-304792" algn="l" rtl="0" eaLnBrk="1" fontAlgn="base" hangingPunct="1">
        <a:spcBef>
          <a:spcPct val="20000"/>
        </a:spcBef>
        <a:spcAft>
          <a:spcPct val="0"/>
        </a:spcAft>
        <a:buFont typeface="Arial" panose="020B0604020202020204" pitchFamily="34" charset="0"/>
        <a:buChar char="»"/>
        <a:defRPr sz="2667" kern="1200">
          <a:solidFill>
            <a:srgbClr val="1D1D1D"/>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E6D4A6-415C-83D3-B8CF-BB8D9552B532}"/>
              </a:ext>
            </a:extLst>
          </p:cNvPr>
          <p:cNvSpPr>
            <a:spLocks noGrp="1"/>
          </p:cNvSpPr>
          <p:nvPr>
            <p:ph type="title"/>
          </p:nvPr>
        </p:nvSpPr>
        <p:spPr>
          <a:xfrm>
            <a:off x="1827974" y="2618335"/>
            <a:ext cx="8776835" cy="2266931"/>
          </a:xfrm>
        </p:spPr>
        <p:txBody>
          <a:bodyPr vert="horz" lIns="91440" tIns="45720" rIns="91440" bIns="45720" rtlCol="0" anchor="b" anchorCtr="0">
            <a:normAutofit fontScale="90000"/>
          </a:bodyPr>
          <a:lstStyle/>
          <a:p>
            <a:pPr>
              <a:lnSpc>
                <a:spcPct val="100000"/>
              </a:lnSpc>
            </a:pPr>
            <a:r>
              <a:rPr lang="en-US" sz="4800">
                <a:solidFill>
                  <a:schemeClr val="accent5">
                    <a:lumMod val="75000"/>
                  </a:schemeClr>
                </a:solidFill>
                <a:latin typeface="Calibri"/>
                <a:cs typeface="Calibri"/>
              </a:rPr>
              <a:t>IPC for </a:t>
            </a:r>
            <a:r>
              <a:rPr lang="en-US" sz="4800">
                <a:solidFill>
                  <a:schemeClr val="tx1">
                    <a:lumMod val="75000"/>
                  </a:schemeClr>
                </a:solidFill>
                <a:latin typeface="Calibri"/>
                <a:cs typeface="Calibri"/>
              </a:rPr>
              <a:t>Marburg Virus Disease(MVD): </a:t>
            </a:r>
            <a:br>
              <a:rPr lang="en-US" sz="4800">
                <a:latin typeface="Calibri"/>
                <a:cs typeface="Calibri"/>
              </a:rPr>
            </a:br>
            <a:r>
              <a:rPr lang="en-US" sz="4800" b="0">
                <a:solidFill>
                  <a:schemeClr val="accent5">
                    <a:lumMod val="75000"/>
                  </a:schemeClr>
                </a:solidFill>
                <a:latin typeface="Calibri"/>
                <a:cs typeface="Calibri"/>
              </a:rPr>
              <a:t>Preventing MVD from Entering Your Healthcare Facility</a:t>
            </a:r>
            <a:endParaRPr lang="en-US" sz="4800" b="0">
              <a:solidFill>
                <a:schemeClr val="accent5">
                  <a:lumMod val="75000"/>
                </a:schemeClr>
              </a:solidFill>
              <a:cs typeface="Calibri"/>
            </a:endParaRPr>
          </a:p>
        </p:txBody>
      </p:sp>
      <p:sp>
        <p:nvSpPr>
          <p:cNvPr id="9" name="TextBox 8">
            <a:extLst>
              <a:ext uri="{FF2B5EF4-FFF2-40B4-BE49-F238E27FC236}">
                <a16:creationId xmlns:a16="http://schemas.microsoft.com/office/drawing/2014/main" id="{A3DB3E84-716D-D76B-303F-B0F1A3898E87}"/>
              </a:ext>
            </a:extLst>
          </p:cNvPr>
          <p:cNvSpPr txBox="1"/>
          <p:nvPr/>
        </p:nvSpPr>
        <p:spPr>
          <a:xfrm>
            <a:off x="1889760" y="5171441"/>
            <a:ext cx="771144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rgbClr val="0039A6"/>
                </a:solidFill>
                <a:latin typeface="Calibri"/>
                <a:cs typeface="Calibri"/>
              </a:rPr>
              <a:t>Healthcare Settings with Limited to Intermediate Resources</a:t>
            </a:r>
            <a:endParaRPr lang="en-US" sz="2400">
              <a:latin typeface="Calibri"/>
              <a:cs typeface="Calibri"/>
            </a:endParaRPr>
          </a:p>
        </p:txBody>
      </p:sp>
      <p:cxnSp>
        <p:nvCxnSpPr>
          <p:cNvPr id="11" name="Straight Connector 10">
            <a:extLst>
              <a:ext uri="{FF2B5EF4-FFF2-40B4-BE49-F238E27FC236}">
                <a16:creationId xmlns:a16="http://schemas.microsoft.com/office/drawing/2014/main" id="{0780703B-6429-4FF8-C6A8-C8F622A192BE}"/>
              </a:ext>
              <a:ext uri="{C183D7F6-B498-43B3-948B-1728B52AA6E4}">
                <adec:decorative xmlns:adec="http://schemas.microsoft.com/office/drawing/2017/decorative" val="1"/>
              </a:ext>
            </a:extLst>
          </p:cNvPr>
          <p:cNvCxnSpPr/>
          <p:nvPr/>
        </p:nvCxnSpPr>
        <p:spPr>
          <a:xfrm flipV="1">
            <a:off x="1998848" y="5099720"/>
            <a:ext cx="7887855" cy="92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799C67A-6466-B77A-70AC-1A0B25F41C7D}"/>
              </a:ext>
            </a:extLst>
          </p:cNvPr>
          <p:cNvSpPr txBox="1"/>
          <p:nvPr/>
        </p:nvSpPr>
        <p:spPr>
          <a:xfrm>
            <a:off x="9144000" y="6330435"/>
            <a:ext cx="2590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39A6"/>
                </a:solidFill>
                <a:latin typeface="Calibri"/>
                <a:cs typeface="Calibri"/>
              </a:rPr>
              <a:t>Updated: </a:t>
            </a:r>
            <a:r>
              <a:rPr lang="en-US" b="1">
                <a:solidFill>
                  <a:schemeClr val="tx1">
                    <a:lumMod val="75000"/>
                  </a:schemeClr>
                </a:solidFill>
                <a:latin typeface="Calibri"/>
                <a:cs typeface="Calibri"/>
              </a:rPr>
              <a:t>March 2023</a:t>
            </a:r>
            <a:endParaRPr lang="en-US">
              <a:solidFill>
                <a:schemeClr val="tx1">
                  <a:lumMod val="75000"/>
                </a:schemeClr>
              </a:solidFill>
            </a:endParaRPr>
          </a:p>
        </p:txBody>
      </p:sp>
    </p:spTree>
    <p:extLst>
      <p:ext uri="{BB962C8B-B14F-4D97-AF65-F5344CB8AC3E}">
        <p14:creationId xmlns:p14="http://schemas.microsoft.com/office/powerpoint/2010/main" val="201785872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B9DEEB-3BE6-42F0-AC2B-DCA947DCC6AC}"/>
              </a:ext>
            </a:extLst>
          </p:cNvPr>
          <p:cNvSpPr>
            <a:spLocks noGrp="1"/>
          </p:cNvSpPr>
          <p:nvPr>
            <p:ph type="body" sz="quarter" idx="10"/>
          </p:nvPr>
        </p:nvSpPr>
        <p:spPr>
          <a:xfrm>
            <a:off x="380601" y="1413719"/>
            <a:ext cx="6729663" cy="4894484"/>
          </a:xfrm>
        </p:spPr>
        <p:txBody>
          <a:bodyPr>
            <a:normAutofit/>
          </a:bodyPr>
          <a:lstStyle/>
          <a:p>
            <a:pPr marL="480695" indent="-457200">
              <a:spcBef>
                <a:spcPts val="600"/>
              </a:spcBef>
              <a:buClr>
                <a:schemeClr val="accent2">
                  <a:lumMod val="60000"/>
                  <a:lumOff val="40000"/>
                </a:schemeClr>
              </a:buClr>
              <a:buFont typeface="Arial" panose="020B0604020202020204" pitchFamily="34" charset="0"/>
              <a:buChar char="•"/>
            </a:pPr>
            <a:r>
              <a:rPr lang="en-US" sz="2800">
                <a:solidFill>
                  <a:srgbClr val="000000"/>
                </a:solidFill>
                <a:latin typeface="Calibri"/>
                <a:cs typeface="Calibri"/>
              </a:rPr>
              <a:t>Maintain distance (at least 1 meter per WHO recommendation) </a:t>
            </a:r>
          </a:p>
          <a:p>
            <a:pPr marL="708669" lvl="1" indent="-342265">
              <a:spcBef>
                <a:spcPts val="600"/>
              </a:spcBef>
              <a:buClr>
                <a:schemeClr val="accent2">
                  <a:lumMod val="60000"/>
                  <a:lumOff val="40000"/>
                </a:schemeClr>
              </a:buClr>
            </a:pPr>
            <a:r>
              <a:rPr lang="en-US" altLang="fr-FR" sz="2600">
                <a:solidFill>
                  <a:srgbClr val="000000"/>
                </a:solidFill>
                <a:latin typeface="Calibri"/>
                <a:cs typeface="Calibri"/>
              </a:rPr>
              <a:t>If at least 1 meter cannot be maintained, wear PPE (gloves, gown, goggles, face mask)</a:t>
            </a:r>
            <a:endParaRPr lang="en-US" sz="2600">
              <a:solidFill>
                <a:srgbClr val="000000"/>
              </a:solidFill>
              <a:latin typeface="Calibri"/>
              <a:cs typeface="Calibri"/>
            </a:endParaRPr>
          </a:p>
          <a:p>
            <a:pPr>
              <a:spcBef>
                <a:spcPts val="1800"/>
              </a:spcBef>
              <a:buClr>
                <a:schemeClr val="accent2">
                  <a:lumMod val="60000"/>
                  <a:lumOff val="40000"/>
                </a:schemeClr>
              </a:buClr>
              <a:buFont typeface="Arial" panose="020B0604020202020204" pitchFamily="34" charset="0"/>
              <a:buChar char="•"/>
            </a:pPr>
            <a:r>
              <a:rPr lang="en-US" sz="2800">
                <a:solidFill>
                  <a:srgbClr val="000000"/>
                </a:solidFill>
                <a:latin typeface="Calibri"/>
                <a:cs typeface="Calibri"/>
              </a:rPr>
              <a:t>Avoid direct face-to-face interaction</a:t>
            </a:r>
          </a:p>
          <a:p>
            <a:pPr marL="800109" lvl="1" indent="-457200">
              <a:spcBef>
                <a:spcPts val="600"/>
              </a:spcBef>
              <a:buClr>
                <a:schemeClr val="accent2">
                  <a:lumMod val="60000"/>
                  <a:lumOff val="40000"/>
                </a:schemeClr>
              </a:buClr>
            </a:pPr>
            <a:r>
              <a:rPr lang="en-US" sz="2600">
                <a:solidFill>
                  <a:srgbClr val="000000"/>
                </a:solidFill>
                <a:latin typeface="Calibri"/>
                <a:cs typeface="Calibri"/>
              </a:rPr>
              <a:t>angle chairs away from each other</a:t>
            </a:r>
          </a:p>
          <a:p>
            <a:pPr marL="800109" lvl="1" indent="-457200">
              <a:spcBef>
                <a:spcPts val="600"/>
              </a:spcBef>
              <a:buClr>
                <a:schemeClr val="accent2">
                  <a:lumMod val="60000"/>
                  <a:lumOff val="40000"/>
                </a:schemeClr>
              </a:buClr>
            </a:pPr>
            <a:r>
              <a:rPr lang="en-US" sz="2600">
                <a:solidFill>
                  <a:srgbClr val="000000"/>
                </a:solidFill>
                <a:latin typeface="Calibri"/>
                <a:cs typeface="Calibri"/>
              </a:rPr>
              <a:t>place plexiglass between screener and person being screened</a:t>
            </a:r>
          </a:p>
          <a:p>
            <a:pPr>
              <a:spcBef>
                <a:spcPts val="1800"/>
              </a:spcBef>
              <a:buClr>
                <a:schemeClr val="accent2">
                  <a:lumMod val="60000"/>
                  <a:lumOff val="40000"/>
                </a:schemeClr>
              </a:buClr>
              <a:buFont typeface="Arial" panose="020B0604020202020204" pitchFamily="34" charset="0"/>
              <a:buChar char="•"/>
            </a:pPr>
            <a:r>
              <a:rPr lang="en-US" sz="2800">
                <a:solidFill>
                  <a:srgbClr val="000000"/>
                </a:solidFill>
                <a:latin typeface="Calibri"/>
                <a:cs typeface="Calibri"/>
              </a:rPr>
              <a:t>Perform hand hygiene often</a:t>
            </a:r>
          </a:p>
          <a:p>
            <a:pPr marL="685174" lvl="1" indent="-342265"/>
            <a:endParaRPr lang="en-US" altLang="fr-FR" sz="2800">
              <a:solidFill>
                <a:srgbClr val="000000"/>
              </a:solidFill>
              <a:latin typeface="Calibri"/>
              <a:cs typeface="Calibri"/>
            </a:endParaRPr>
          </a:p>
          <a:p>
            <a:pPr marL="742315" lvl="1" indent="-285115"/>
            <a:endParaRPr lang="en-US">
              <a:solidFill>
                <a:srgbClr val="000000"/>
              </a:solidFill>
              <a:cs typeface="Calibri"/>
            </a:endParaRPr>
          </a:p>
          <a:p>
            <a:pPr marL="342265" indent="-342265"/>
            <a:endParaRPr lang="en-US">
              <a:cs typeface="Calibri" panose="020F0502020204030204" pitchFamily="34" charset="0"/>
            </a:endParaRPr>
          </a:p>
          <a:p>
            <a:pPr marL="0" indent="0">
              <a:buNone/>
            </a:pPr>
            <a:endParaRPr lang="en-US"/>
          </a:p>
        </p:txBody>
      </p:sp>
      <p:sp>
        <p:nvSpPr>
          <p:cNvPr id="2" name="Title 1">
            <a:extLst>
              <a:ext uri="{FF2B5EF4-FFF2-40B4-BE49-F238E27FC236}">
                <a16:creationId xmlns:a16="http://schemas.microsoft.com/office/drawing/2014/main" id="{503BFECC-70BB-459B-8615-60E02FEA1504}"/>
              </a:ext>
            </a:extLst>
          </p:cNvPr>
          <p:cNvSpPr>
            <a:spLocks noGrp="1"/>
          </p:cNvSpPr>
          <p:nvPr>
            <p:ph type="title"/>
          </p:nvPr>
        </p:nvSpPr>
        <p:spPr>
          <a:xfrm>
            <a:off x="609600" y="274639"/>
            <a:ext cx="10972800" cy="711950"/>
          </a:xfrm>
        </p:spPr>
        <p:txBody>
          <a:bodyPr vert="horz" lIns="91440" tIns="45720" rIns="91440" bIns="45720" rtlCol="0" anchor="b" anchorCtr="0">
            <a:normAutofit/>
          </a:bodyPr>
          <a:lstStyle/>
          <a:p>
            <a:r>
              <a:rPr lang="en-US">
                <a:latin typeface="Calibri Light" panose="020F0302020204030204" pitchFamily="34" charset="0"/>
                <a:cs typeface="Calibri Light" panose="020F0302020204030204" pitchFamily="34" charset="0"/>
              </a:rPr>
              <a:t>Screening Safety</a:t>
            </a:r>
          </a:p>
        </p:txBody>
      </p:sp>
      <p:grpSp>
        <p:nvGrpSpPr>
          <p:cNvPr id="5" name="Group 4" descr="Image of two chairs in an office spaced apart with a table in between. The chairs do not face each other directly but are set at angles.">
            <a:extLst>
              <a:ext uri="{FF2B5EF4-FFF2-40B4-BE49-F238E27FC236}">
                <a16:creationId xmlns:a16="http://schemas.microsoft.com/office/drawing/2014/main" id="{50977DC8-7BC7-4D32-AD34-E6778F695227}"/>
              </a:ext>
            </a:extLst>
          </p:cNvPr>
          <p:cNvGrpSpPr/>
          <p:nvPr/>
        </p:nvGrpSpPr>
        <p:grpSpPr>
          <a:xfrm>
            <a:off x="7543801" y="1772653"/>
            <a:ext cx="3838073" cy="3891541"/>
            <a:chOff x="7604089" y="1962040"/>
            <a:chExt cx="4415127" cy="4456949"/>
          </a:xfrm>
        </p:grpSpPr>
        <p:pic>
          <p:nvPicPr>
            <p:cNvPr id="6" name="Google Shape;128;g17972f5802a_0_747">
              <a:extLst>
                <a:ext uri="{FF2B5EF4-FFF2-40B4-BE49-F238E27FC236}">
                  <a16:creationId xmlns:a16="http://schemas.microsoft.com/office/drawing/2014/main" id="{85DDF04A-2E2D-469D-B8B9-EECC37039B00}"/>
                </a:ext>
              </a:extLst>
            </p:cNvPr>
            <p:cNvPicPr preferRelativeResize="0"/>
            <p:nvPr/>
          </p:nvPicPr>
          <p:blipFill rotWithShape="1">
            <a:blip r:embed="rId3">
              <a:alphaModFix/>
            </a:blip>
            <a:srcRect l="19587"/>
            <a:stretch/>
          </p:blipFill>
          <p:spPr>
            <a:xfrm>
              <a:off x="7604089" y="1962040"/>
              <a:ext cx="4415127" cy="4117917"/>
            </a:xfrm>
            <a:prstGeom prst="roundRect">
              <a:avLst>
                <a:gd name="adj" fmla="val 16667"/>
              </a:avLst>
            </a:prstGeom>
            <a:noFill/>
            <a:ln>
              <a:noFill/>
            </a:ln>
            <a:effectLst>
              <a:outerShdw blurRad="76200" dist="38100" dir="7800000" algn="tl" rotWithShape="0">
                <a:srgbClr val="000000">
                  <a:alpha val="40000"/>
                </a:srgbClr>
              </a:outerShdw>
            </a:effectLst>
          </p:spPr>
        </p:pic>
        <p:cxnSp>
          <p:nvCxnSpPr>
            <p:cNvPr id="7" name="Straight Arrow Connector 6">
              <a:extLst>
                <a:ext uri="{FF2B5EF4-FFF2-40B4-BE49-F238E27FC236}">
                  <a16:creationId xmlns:a16="http://schemas.microsoft.com/office/drawing/2014/main" id="{271221FA-12FE-4E75-8FBD-F73B9120E168}"/>
                </a:ext>
              </a:extLst>
            </p:cNvPr>
            <p:cNvCxnSpPr/>
            <p:nvPr/>
          </p:nvCxnSpPr>
          <p:spPr>
            <a:xfrm flipH="1">
              <a:off x="8366078" y="4626591"/>
              <a:ext cx="2019868" cy="286603"/>
            </a:xfrm>
            <a:prstGeom prst="straightConnector1">
              <a:avLst/>
            </a:prstGeom>
            <a:ln w="57150">
              <a:solidFill>
                <a:srgbClr val="FF0000"/>
              </a:solidFill>
              <a:headEnd type="triangle"/>
              <a:tailEnd type="triangle"/>
            </a:ln>
          </p:spPr>
          <p:style>
            <a:lnRef idx="1">
              <a:schemeClr val="accent3"/>
            </a:lnRef>
            <a:fillRef idx="0">
              <a:schemeClr val="accent3"/>
            </a:fillRef>
            <a:effectRef idx="0">
              <a:schemeClr val="accent3"/>
            </a:effectRef>
            <a:fontRef idx="minor">
              <a:schemeClr val="tx1"/>
            </a:fontRef>
          </p:style>
        </p:cxnSp>
        <p:sp>
          <p:nvSpPr>
            <p:cNvPr id="8" name="TextBox 7">
              <a:extLst>
                <a:ext uri="{FF2B5EF4-FFF2-40B4-BE49-F238E27FC236}">
                  <a16:creationId xmlns:a16="http://schemas.microsoft.com/office/drawing/2014/main" id="{97AC408E-B958-4D19-A63A-4586AB772CD7}"/>
                </a:ext>
              </a:extLst>
            </p:cNvPr>
            <p:cNvSpPr txBox="1"/>
            <p:nvPr/>
          </p:nvSpPr>
          <p:spPr>
            <a:xfrm>
              <a:off x="8230308" y="5361507"/>
              <a:ext cx="3290188" cy="1057482"/>
            </a:xfrm>
            <a:prstGeom prst="rect">
              <a:avLst/>
            </a:prstGeom>
            <a:solidFill>
              <a:srgbClr val="A5A5A5">
                <a:alpha val="76863"/>
              </a:srgbClr>
            </a:solidFill>
          </p:spPr>
          <p:txBody>
            <a:bodyPr wrap="square" rtlCol="0">
              <a:spAutoFit/>
            </a:bodyPr>
            <a:lstStyle/>
            <a:p>
              <a:pPr algn="ctr"/>
              <a:r>
                <a:rPr lang="en-US" b="1">
                  <a:solidFill>
                    <a:schemeClr val="bg2"/>
                  </a:solidFill>
                </a:rPr>
                <a:t>At least 1 meter distance maintained except during temperature check</a:t>
              </a:r>
            </a:p>
          </p:txBody>
        </p:sp>
      </p:grpSp>
    </p:spTree>
    <p:extLst>
      <p:ext uri="{BB962C8B-B14F-4D97-AF65-F5344CB8AC3E}">
        <p14:creationId xmlns:p14="http://schemas.microsoft.com/office/powerpoint/2010/main" val="267794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98E0E-BA0E-4607-A525-5321F2750F79}"/>
              </a:ext>
            </a:extLst>
          </p:cNvPr>
          <p:cNvSpPr>
            <a:spLocks noGrp="1"/>
          </p:cNvSpPr>
          <p:nvPr>
            <p:ph type="title"/>
          </p:nvPr>
        </p:nvSpPr>
        <p:spPr/>
        <p:txBody>
          <a:bodyPr/>
          <a:lstStyle/>
          <a:p>
            <a:r>
              <a:rPr lang="en-US" sz="4000">
                <a:latin typeface="Calibri Light" panose="020F0302020204030204" pitchFamily="34" charset="0"/>
                <a:cs typeface="Calibri Light" panose="020F0302020204030204" pitchFamily="34" charset="0"/>
              </a:rPr>
              <a:t>Screening Involves Two Parts:</a:t>
            </a:r>
          </a:p>
        </p:txBody>
      </p:sp>
      <p:sp>
        <p:nvSpPr>
          <p:cNvPr id="2" name="Content Placeholder 3">
            <a:extLst>
              <a:ext uri="{FF2B5EF4-FFF2-40B4-BE49-F238E27FC236}">
                <a16:creationId xmlns:a16="http://schemas.microsoft.com/office/drawing/2014/main" id="{60DB174E-C69B-6E91-1424-96E9A8C83C7C}"/>
              </a:ext>
            </a:extLst>
          </p:cNvPr>
          <p:cNvSpPr>
            <a:spLocks noGrp="1"/>
          </p:cNvSpPr>
          <p:nvPr>
            <p:ph sz="quarter" idx="11"/>
          </p:nvPr>
        </p:nvSpPr>
        <p:spPr>
          <a:xfrm>
            <a:off x="609600" y="1824038"/>
            <a:ext cx="10972800" cy="1822037"/>
          </a:xfrm>
          <a:prstGeom prst="rect">
            <a:avLst/>
          </a:prstGeom>
        </p:spPr>
        <p:txBody>
          <a:bodyPr wrap="square" lIns="91440" tIns="45720" rIns="91440" bIns="45720" anchor="t">
            <a:spAutoFit/>
          </a:bodyPr>
          <a:lstStyle/>
          <a:p>
            <a:pPr>
              <a:spcAft>
                <a:spcPts val="1200"/>
              </a:spcAft>
              <a:buClr>
                <a:schemeClr val="accent2">
                  <a:lumMod val="60000"/>
                  <a:lumOff val="40000"/>
                </a:schemeClr>
              </a:buClr>
            </a:pPr>
            <a:r>
              <a:rPr lang="en-US" sz="3200" b="1">
                <a:solidFill>
                  <a:schemeClr val="accent5">
                    <a:lumMod val="75000"/>
                  </a:schemeClr>
                </a:solidFill>
                <a:latin typeface="Calibri"/>
                <a:cs typeface="Calibri"/>
              </a:rPr>
              <a:t>Temperature check</a:t>
            </a:r>
          </a:p>
          <a:p>
            <a:pPr>
              <a:lnSpc>
                <a:spcPct val="100000"/>
              </a:lnSpc>
              <a:spcBef>
                <a:spcPct val="20000"/>
              </a:spcBef>
              <a:spcAft>
                <a:spcPts val="1200"/>
              </a:spcAft>
              <a:buClr>
                <a:schemeClr val="accent2">
                  <a:lumMod val="60000"/>
                  <a:lumOff val="40000"/>
                </a:schemeClr>
              </a:buClr>
            </a:pPr>
            <a:r>
              <a:rPr lang="en-US" sz="3200" b="1">
                <a:solidFill>
                  <a:schemeClr val="accent5">
                    <a:lumMod val="75000"/>
                  </a:schemeClr>
                </a:solidFill>
                <a:latin typeface="Calibri"/>
                <a:cs typeface="Calibri"/>
              </a:rPr>
              <a:t>Questionnaire</a:t>
            </a:r>
            <a:r>
              <a:rPr lang="en-US" sz="3200">
                <a:solidFill>
                  <a:srgbClr val="000000"/>
                </a:solidFill>
                <a:latin typeface="Calibri"/>
                <a:cs typeface="Calibri"/>
              </a:rPr>
              <a:t>: signs and symptoms + risk factors in past 21 days</a:t>
            </a:r>
          </a:p>
        </p:txBody>
      </p:sp>
    </p:spTree>
    <p:extLst>
      <p:ext uri="{BB962C8B-B14F-4D97-AF65-F5344CB8AC3E}">
        <p14:creationId xmlns:p14="http://schemas.microsoft.com/office/powerpoint/2010/main" val="38186668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g16e53436b32_0_5">
            <a:extLst>
              <a:ext uri="{FF2B5EF4-FFF2-40B4-BE49-F238E27FC236}">
                <a16:creationId xmlns:a16="http://schemas.microsoft.com/office/drawing/2014/main" id="{6096CB39-CA4A-4638-B441-E185F1037E8A}"/>
              </a:ext>
            </a:extLst>
          </p:cNvPr>
          <p:cNvSpPr txBox="1">
            <a:spLocks noGrp="1"/>
          </p:cNvSpPr>
          <p:nvPr>
            <p:ph type="title" idx="4294967295"/>
          </p:nvPr>
        </p:nvSpPr>
        <p:spPr>
          <a:xfrm>
            <a:off x="679928" y="202864"/>
            <a:ext cx="10175558" cy="13255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ts val="0"/>
              </a:spcBef>
              <a:spcAft>
                <a:spcPct val="0"/>
              </a:spcAft>
              <a:buClr>
                <a:schemeClr val="dk1"/>
              </a:buClr>
              <a:buSzPts val="1800"/>
              <a:buFontTx/>
              <a:buNone/>
              <a:tabLst/>
              <a:defRPr/>
            </a:pPr>
            <a:r>
              <a:rPr kumimoji="0" lang="en-US" sz="4400" b="1" i="0" u="none" strike="noStrike" kern="1200" cap="none" spc="0" normalizeH="0" baseline="0" noProof="0">
                <a:ln>
                  <a:noFill/>
                </a:ln>
                <a:solidFill>
                  <a:schemeClr val="accent5">
                    <a:lumMod val="75000"/>
                  </a:schemeClr>
                </a:solidFill>
                <a:effectLst/>
                <a:uLnTx/>
                <a:uFillTx/>
                <a:latin typeface="Calibri Light" panose="020F0302020204030204" pitchFamily="34" charset="0"/>
                <a:ea typeface="+mj-ea"/>
                <a:cs typeface="Calibri Light" panose="020F0302020204030204" pitchFamily="34" charset="0"/>
              </a:rPr>
              <a:t>Screening Process</a:t>
            </a:r>
          </a:p>
        </p:txBody>
      </p:sp>
      <p:sp>
        <p:nvSpPr>
          <p:cNvPr id="8" name="Google Shape;171;g16e53436b32_0_5">
            <a:extLst>
              <a:ext uri="{FF2B5EF4-FFF2-40B4-BE49-F238E27FC236}">
                <a16:creationId xmlns:a16="http://schemas.microsoft.com/office/drawing/2014/main" id="{CE46D93A-018B-42F6-97D2-E5A1826A6917}"/>
              </a:ext>
            </a:extLst>
          </p:cNvPr>
          <p:cNvSpPr/>
          <p:nvPr/>
        </p:nvSpPr>
        <p:spPr>
          <a:xfrm>
            <a:off x="689113" y="1720525"/>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chemeClr val="dk1"/>
                </a:solidFill>
                <a:latin typeface="Calibri"/>
                <a:ea typeface="Calibri"/>
                <a:cs typeface="Calibri"/>
                <a:sym typeface="Calibri"/>
              </a:rPr>
              <a:t>Explain</a:t>
            </a:r>
            <a:endParaRPr/>
          </a:p>
        </p:txBody>
      </p:sp>
      <p:sp>
        <p:nvSpPr>
          <p:cNvPr id="5" name="Google Shape;168;g16e53436b32_0_5">
            <a:extLst>
              <a:ext uri="{FF2B5EF4-FFF2-40B4-BE49-F238E27FC236}">
                <a16:creationId xmlns:a16="http://schemas.microsoft.com/office/drawing/2014/main" id="{6F981178-B892-4714-84AF-BFEF1729D639}"/>
              </a:ext>
            </a:extLst>
          </p:cNvPr>
          <p:cNvSpPr txBox="1"/>
          <p:nvPr/>
        </p:nvSpPr>
        <p:spPr>
          <a:xfrm>
            <a:off x="1690959" y="1454920"/>
            <a:ext cx="9467978" cy="1200288"/>
          </a:xfrm>
          <a:prstGeom prst="rect">
            <a:avLst/>
          </a:prstGeom>
          <a:noFill/>
          <a:ln>
            <a:noFill/>
          </a:ln>
        </p:spPr>
        <p:txBody>
          <a:bodyPr spcFirstLastPara="1" wrap="square" lIns="91425" tIns="45700" rIns="91425" bIns="45700" anchor="t" anchorCtr="0">
            <a:spAutoFit/>
          </a:bodyPr>
          <a:lstStyle/>
          <a:p>
            <a:pPr marL="1002030" marR="0" lvl="1" indent="0" algn="l" rtl="0">
              <a:lnSpc>
                <a:spcPct val="100000"/>
              </a:lnSpc>
              <a:spcBef>
                <a:spcPts val="0"/>
              </a:spcBef>
              <a:spcAft>
                <a:spcPts val="0"/>
              </a:spcAft>
              <a:buNone/>
            </a:pPr>
            <a:r>
              <a:rPr lang="en-US" sz="2400" b="0" i="1" u="none" strike="noStrike" cap="none">
                <a:solidFill>
                  <a:srgbClr val="000000"/>
                </a:solidFill>
                <a:latin typeface="Calibri"/>
                <a:ea typeface="Calibri"/>
                <a:cs typeface="Calibri"/>
                <a:sym typeface="Calibri"/>
              </a:rPr>
              <a:t>Example: “To keep everyone safe, we are screening for Marburg </a:t>
            </a:r>
            <a:r>
              <a:rPr lang="en-US" sz="2400" i="1">
                <a:solidFill>
                  <a:srgbClr val="000000"/>
                </a:solidFill>
                <a:latin typeface="Calibri"/>
                <a:ea typeface="Calibri"/>
                <a:cs typeface="Calibri"/>
                <a:sym typeface="Calibri"/>
              </a:rPr>
              <a:t>v</a:t>
            </a:r>
            <a:r>
              <a:rPr lang="en-US" sz="2400" b="0" i="1" u="none" strike="noStrike" cap="none">
                <a:solidFill>
                  <a:srgbClr val="000000"/>
                </a:solidFill>
                <a:latin typeface="Calibri"/>
                <a:ea typeface="Calibri"/>
                <a:cs typeface="Calibri"/>
                <a:sym typeface="Calibri"/>
              </a:rPr>
              <a:t>irus disease. We will take your temperature and ask a few questions.”</a:t>
            </a:r>
            <a:endParaRPr sz="2400"/>
          </a:p>
        </p:txBody>
      </p:sp>
      <p:sp>
        <p:nvSpPr>
          <p:cNvPr id="9" name="Google Shape;172;g16e53436b32_0_5">
            <a:extLst>
              <a:ext uri="{FF2B5EF4-FFF2-40B4-BE49-F238E27FC236}">
                <a16:creationId xmlns:a16="http://schemas.microsoft.com/office/drawing/2014/main" id="{08B12F6D-5F57-4936-A311-462DF9E6D4E2}"/>
              </a:ext>
            </a:extLst>
          </p:cNvPr>
          <p:cNvSpPr/>
          <p:nvPr/>
        </p:nvSpPr>
        <p:spPr>
          <a:xfrm>
            <a:off x="691322" y="2720213"/>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Take temperature</a:t>
            </a:r>
            <a:endParaRPr/>
          </a:p>
        </p:txBody>
      </p:sp>
      <p:sp>
        <p:nvSpPr>
          <p:cNvPr id="6" name="Google Shape;169;g16e53436b32_0_5">
            <a:extLst>
              <a:ext uri="{FF2B5EF4-FFF2-40B4-BE49-F238E27FC236}">
                <a16:creationId xmlns:a16="http://schemas.microsoft.com/office/drawing/2014/main" id="{90E756E3-CC02-460D-891F-8C135076ADD5}"/>
              </a:ext>
            </a:extLst>
          </p:cNvPr>
          <p:cNvSpPr txBox="1"/>
          <p:nvPr/>
        </p:nvSpPr>
        <p:spPr>
          <a:xfrm>
            <a:off x="2536664" y="2882655"/>
            <a:ext cx="7654257" cy="461624"/>
          </a:xfrm>
          <a:prstGeom prst="rect">
            <a:avLst/>
          </a:prstGeom>
          <a:noFill/>
          <a:ln>
            <a:noFill/>
          </a:ln>
        </p:spPr>
        <p:txBody>
          <a:bodyPr spcFirstLastPara="1" wrap="square" lIns="91425" tIns="45700" rIns="91425" bIns="45700" anchor="t" anchorCtr="0">
            <a:spAutoFit/>
          </a:bodyPr>
          <a:lstStyle/>
          <a:p>
            <a:pPr marL="87631"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Non-contact (infrared) thermometer</a:t>
            </a:r>
            <a:endParaRPr/>
          </a:p>
        </p:txBody>
      </p:sp>
      <p:sp>
        <p:nvSpPr>
          <p:cNvPr id="10" name="Google Shape;173;g16e53436b32_0_5">
            <a:extLst>
              <a:ext uri="{FF2B5EF4-FFF2-40B4-BE49-F238E27FC236}">
                <a16:creationId xmlns:a16="http://schemas.microsoft.com/office/drawing/2014/main" id="{5E6CC2AC-BE4C-4549-8075-FAB4032DAAC5}"/>
              </a:ext>
            </a:extLst>
          </p:cNvPr>
          <p:cNvSpPr/>
          <p:nvPr/>
        </p:nvSpPr>
        <p:spPr>
          <a:xfrm>
            <a:off x="689113" y="3900718"/>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Use screening tool</a:t>
            </a:r>
            <a:endParaRPr/>
          </a:p>
        </p:txBody>
      </p:sp>
      <p:sp>
        <p:nvSpPr>
          <p:cNvPr id="12" name="Google Shape;175;g16e53436b32_0_5">
            <a:extLst>
              <a:ext uri="{FF2B5EF4-FFF2-40B4-BE49-F238E27FC236}">
                <a16:creationId xmlns:a16="http://schemas.microsoft.com/office/drawing/2014/main" id="{A74E8383-E6BC-4752-8249-A6E3A0CB7B18}"/>
              </a:ext>
            </a:extLst>
          </p:cNvPr>
          <p:cNvSpPr txBox="1"/>
          <p:nvPr/>
        </p:nvSpPr>
        <p:spPr>
          <a:xfrm>
            <a:off x="2658976" y="3880173"/>
            <a:ext cx="7531945" cy="461665"/>
          </a:xfrm>
          <a:prstGeom prst="rect">
            <a:avLst/>
          </a:prstGeom>
          <a:noFill/>
          <a:ln>
            <a:noFill/>
          </a:ln>
        </p:spPr>
        <p:txBody>
          <a:bodyPr spcFirstLastPara="1" wrap="square" lIns="91425" tIns="45700" rIns="91425" bIns="45700" anchor="t" anchorCtr="0">
            <a:spAutoFit/>
          </a:bodyPr>
          <a:lstStyle/>
          <a:p>
            <a:pPr marL="87631"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Follow questions on screening tool (symptoms, exposures)</a:t>
            </a:r>
            <a:endParaRPr/>
          </a:p>
        </p:txBody>
      </p:sp>
      <p:sp>
        <p:nvSpPr>
          <p:cNvPr id="11" name="Google Shape;174;g16e53436b32_0_5">
            <a:extLst>
              <a:ext uri="{FF2B5EF4-FFF2-40B4-BE49-F238E27FC236}">
                <a16:creationId xmlns:a16="http://schemas.microsoft.com/office/drawing/2014/main" id="{457A8955-C023-4FFF-AFE1-ECA07BFCFB3F}"/>
              </a:ext>
            </a:extLst>
          </p:cNvPr>
          <p:cNvSpPr/>
          <p:nvPr/>
        </p:nvSpPr>
        <p:spPr>
          <a:xfrm>
            <a:off x="679928" y="5172229"/>
            <a:ext cx="1802296" cy="646331"/>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Calibri"/>
                <a:ea typeface="Calibri"/>
                <a:cs typeface="Calibri"/>
                <a:sym typeface="Calibri"/>
              </a:rPr>
              <a:t>Take action</a:t>
            </a:r>
            <a:endParaRPr/>
          </a:p>
        </p:txBody>
      </p:sp>
      <p:sp>
        <p:nvSpPr>
          <p:cNvPr id="7" name="Google Shape;170;g16e53436b32_0_5">
            <a:extLst>
              <a:ext uri="{FF2B5EF4-FFF2-40B4-BE49-F238E27FC236}">
                <a16:creationId xmlns:a16="http://schemas.microsoft.com/office/drawing/2014/main" id="{03F0093B-5218-4833-A008-8EB12CF1488E}"/>
              </a:ext>
            </a:extLst>
          </p:cNvPr>
          <p:cNvSpPr txBox="1"/>
          <p:nvPr/>
        </p:nvSpPr>
        <p:spPr>
          <a:xfrm>
            <a:off x="2658975" y="4796733"/>
            <a:ext cx="8058991" cy="1697860"/>
          </a:xfrm>
          <a:prstGeom prst="rect">
            <a:avLst/>
          </a:prstGeom>
          <a:noFill/>
          <a:ln>
            <a:noFill/>
          </a:ln>
        </p:spPr>
        <p:txBody>
          <a:bodyPr spcFirstLastPara="1" wrap="square" lIns="91425" tIns="45700" rIns="91425" bIns="45700" anchor="t" anchorCtr="0">
            <a:spAutoFit/>
          </a:bodyPr>
          <a:lstStyle/>
          <a:p>
            <a:pPr marL="87631" marR="0" lvl="0" indent="0" algn="l" rtl="0">
              <a:lnSpc>
                <a:spcPct val="100000"/>
              </a:lnSpc>
              <a:spcBef>
                <a:spcPts val="0"/>
              </a:spcBef>
              <a:spcAft>
                <a:spcPts val="0"/>
              </a:spcAft>
              <a:buNone/>
            </a:pPr>
            <a:r>
              <a:rPr lang="en-US" sz="2400" b="0" i="0" u="none" strike="noStrike" cap="none">
                <a:solidFill>
                  <a:srgbClr val="000000"/>
                </a:solidFill>
                <a:latin typeface="Calibri"/>
                <a:ea typeface="Calibri"/>
                <a:cs typeface="Calibri"/>
                <a:sym typeface="Calibri"/>
              </a:rPr>
              <a:t>Does the person meet case definition for suspect Marburg virus disease case?</a:t>
            </a:r>
            <a:endParaRPr/>
          </a:p>
          <a:p>
            <a:pPr marL="430531" marR="0" lvl="1" indent="-342900" algn="l" rtl="0">
              <a:lnSpc>
                <a:spcPct val="100000"/>
              </a:lnSpc>
              <a:spcBef>
                <a:spcPts val="480"/>
              </a:spcBef>
              <a:spcAft>
                <a:spcPts val="0"/>
              </a:spcAft>
              <a:buClr>
                <a:srgbClr val="3F3F3F"/>
              </a:buClr>
              <a:buSzPts val="2400"/>
              <a:buFont typeface="Arial"/>
              <a:buChar char="•"/>
            </a:pPr>
            <a:r>
              <a:rPr lang="en-US" sz="2400" b="0" i="0" u="none" strike="noStrike" cap="none">
                <a:solidFill>
                  <a:srgbClr val="000000"/>
                </a:solidFill>
                <a:latin typeface="Calibri"/>
                <a:ea typeface="Calibri"/>
                <a:cs typeface="Calibri"/>
                <a:sym typeface="Calibri"/>
              </a:rPr>
              <a:t>If YES, escort to </a:t>
            </a:r>
            <a:r>
              <a:rPr lang="en-US" sz="2400">
                <a:solidFill>
                  <a:srgbClr val="000000"/>
                </a:solidFill>
                <a:latin typeface="Calibri"/>
                <a:ea typeface="Calibri"/>
                <a:cs typeface="Calibri"/>
                <a:sym typeface="Calibri"/>
              </a:rPr>
              <a:t>isolation</a:t>
            </a:r>
            <a:r>
              <a:rPr lang="en-US" sz="2400" b="0" i="0" u="none" strike="noStrike" cap="none">
                <a:solidFill>
                  <a:srgbClr val="000000"/>
                </a:solidFill>
                <a:latin typeface="Calibri"/>
                <a:ea typeface="Calibri"/>
                <a:cs typeface="Calibri"/>
                <a:sym typeface="Calibri"/>
              </a:rPr>
              <a:t> area </a:t>
            </a:r>
          </a:p>
          <a:p>
            <a:pPr marL="430531" marR="0" lvl="1" indent="-342900" algn="l" rtl="0">
              <a:lnSpc>
                <a:spcPct val="100000"/>
              </a:lnSpc>
              <a:spcBef>
                <a:spcPts val="480"/>
              </a:spcBef>
              <a:spcAft>
                <a:spcPts val="0"/>
              </a:spcAft>
              <a:buClr>
                <a:srgbClr val="3F3F3F"/>
              </a:buClr>
              <a:buSzPts val="2400"/>
              <a:buFont typeface="Arial"/>
              <a:buChar char="•"/>
            </a:pPr>
            <a:r>
              <a:rPr lang="en-US" sz="2400" b="0" i="0" u="none" strike="noStrike" cap="none">
                <a:solidFill>
                  <a:srgbClr val="000000"/>
                </a:solidFill>
                <a:latin typeface="Calibri"/>
                <a:ea typeface="Calibri"/>
                <a:cs typeface="Calibri"/>
                <a:sym typeface="Calibri"/>
              </a:rPr>
              <a:t>If NO, they may enter the facility</a:t>
            </a:r>
            <a:endParaRPr/>
          </a:p>
        </p:txBody>
      </p:sp>
      <p:sp>
        <p:nvSpPr>
          <p:cNvPr id="13" name="Google Shape;176;g16e53436b32_0_5">
            <a:extLst>
              <a:ext uri="{FF2B5EF4-FFF2-40B4-BE49-F238E27FC236}">
                <a16:creationId xmlns:a16="http://schemas.microsoft.com/office/drawing/2014/main" id="{773E0850-9E24-40BB-B4B2-F36851AE0B63}"/>
              </a:ext>
              <a:ext uri="{C183D7F6-B498-43B3-948B-1728B52AA6E4}">
                <adec:decorative xmlns:adec="http://schemas.microsoft.com/office/drawing/2017/decorative" val="1"/>
              </a:ext>
            </a:extLst>
          </p:cNvPr>
          <p:cNvSpPr/>
          <p:nvPr/>
        </p:nvSpPr>
        <p:spPr>
          <a:xfrm>
            <a:off x="1545387" y="2423677"/>
            <a:ext cx="71378" cy="172540"/>
          </a:xfrm>
          <a:prstGeom prst="downArrow">
            <a:avLst>
              <a:gd name="adj1" fmla="val 50000"/>
              <a:gd name="adj2" fmla="val 50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177;g16e53436b32_0_5">
            <a:extLst>
              <a:ext uri="{FF2B5EF4-FFF2-40B4-BE49-F238E27FC236}">
                <a16:creationId xmlns:a16="http://schemas.microsoft.com/office/drawing/2014/main" id="{8BCD8AC3-D06C-4209-95D7-23033DCD8883}"/>
              </a:ext>
              <a:ext uri="{C183D7F6-B498-43B3-948B-1728B52AA6E4}">
                <adec:decorative xmlns:adec="http://schemas.microsoft.com/office/drawing/2017/decorative" val="1"/>
              </a:ext>
            </a:extLst>
          </p:cNvPr>
          <p:cNvSpPr/>
          <p:nvPr/>
        </p:nvSpPr>
        <p:spPr>
          <a:xfrm>
            <a:off x="1590261" y="3510733"/>
            <a:ext cx="71378" cy="172540"/>
          </a:xfrm>
          <a:prstGeom prst="downArrow">
            <a:avLst>
              <a:gd name="adj1" fmla="val 50000"/>
              <a:gd name="adj2" fmla="val 50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78;g16e53436b32_0_5">
            <a:extLst>
              <a:ext uri="{FF2B5EF4-FFF2-40B4-BE49-F238E27FC236}">
                <a16:creationId xmlns:a16="http://schemas.microsoft.com/office/drawing/2014/main" id="{4DECBAC1-6CDC-422A-BE7B-B51BAEF46F8E}"/>
              </a:ext>
              <a:ext uri="{C183D7F6-B498-43B3-948B-1728B52AA6E4}">
                <adec:decorative xmlns:adec="http://schemas.microsoft.com/office/drawing/2017/decorative" val="1"/>
              </a:ext>
            </a:extLst>
          </p:cNvPr>
          <p:cNvSpPr/>
          <p:nvPr/>
        </p:nvSpPr>
        <p:spPr>
          <a:xfrm>
            <a:off x="1592127" y="4799212"/>
            <a:ext cx="71378" cy="172540"/>
          </a:xfrm>
          <a:prstGeom prst="downArrow">
            <a:avLst>
              <a:gd name="adj1" fmla="val 50000"/>
              <a:gd name="adj2" fmla="val 50000"/>
            </a:avLst>
          </a:prstGeom>
          <a:solidFill>
            <a:schemeClr val="accent2"/>
          </a:solidFill>
          <a:ln w="25400" cap="flat" cmpd="sng">
            <a:solidFill>
              <a:srgbClr val="AC5B2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994925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5" name="Google Shape;185;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b="1">
                <a:solidFill>
                  <a:schemeClr val="accent5">
                    <a:lumMod val="75000"/>
                  </a:schemeClr>
                </a:solidFill>
                <a:latin typeface="Calibri Light" panose="020F0302020204030204" pitchFamily="34" charset="0"/>
                <a:cs typeface="Calibri Light" panose="020F0302020204030204" pitchFamily="34" charset="0"/>
              </a:rPr>
              <a:t>Non-contact Temperature Check</a:t>
            </a:r>
          </a:p>
        </p:txBody>
      </p:sp>
      <p:sp>
        <p:nvSpPr>
          <p:cNvPr id="194" name="Google Shape;194;p7"/>
          <p:cNvSpPr/>
          <p:nvPr/>
        </p:nvSpPr>
        <p:spPr>
          <a:xfrm>
            <a:off x="7603958" y="1556809"/>
            <a:ext cx="4358462" cy="1830927"/>
          </a:xfrm>
          <a:prstGeom prst="roundRect">
            <a:avLst>
              <a:gd name="adj" fmla="val 16667"/>
            </a:avLst>
          </a:prstGeom>
          <a:noFill/>
          <a:ln w="25400" cap="flat" cmpd="sng">
            <a:solidFill>
              <a:srgbClr val="F4B0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Instructions vary for different types/brands of infrared thermometers. </a:t>
            </a:r>
            <a:endParaRPr/>
          </a:p>
          <a:p>
            <a:pPr marL="0" marR="0" lvl="0" indent="0" algn="ctr"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Always check the package insert or instructions on the manufacturer’s website.</a:t>
            </a:r>
            <a:endParaRPr/>
          </a:p>
        </p:txBody>
      </p:sp>
      <p:sp>
        <p:nvSpPr>
          <p:cNvPr id="190" name="Google Shape;190;p7"/>
          <p:cNvSpPr/>
          <p:nvPr/>
        </p:nvSpPr>
        <p:spPr>
          <a:xfrm>
            <a:off x="204056" y="1752639"/>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1</a:t>
            </a:r>
            <a:endParaRPr>
              <a:solidFill>
                <a:srgbClr val="000000"/>
              </a:solidFill>
            </a:endParaRPr>
          </a:p>
        </p:txBody>
      </p:sp>
      <p:sp>
        <p:nvSpPr>
          <p:cNvPr id="186" name="Google Shape;186;p7"/>
          <p:cNvSpPr txBox="1">
            <a:spLocks noGrp="1"/>
          </p:cNvSpPr>
          <p:nvPr>
            <p:ph type="body" sz="quarter" idx="10"/>
          </p:nvPr>
        </p:nvSpPr>
        <p:spPr>
          <a:xfrm>
            <a:off x="864756" y="1824285"/>
            <a:ext cx="3779433" cy="11430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813"/>
              </a:spcBef>
              <a:spcAft>
                <a:spcPts val="0"/>
              </a:spcAft>
              <a:buSzPts val="1800"/>
              <a:buNone/>
            </a:pPr>
            <a:r>
              <a:rPr lang="en-US" sz="2400"/>
              <a:t>Turn on the thermometer</a:t>
            </a:r>
            <a:endParaRPr sz="2400"/>
          </a:p>
        </p:txBody>
      </p:sp>
      <p:pic>
        <p:nvPicPr>
          <p:cNvPr id="193" name="Google Shape;193;p7" descr="Graphic of a non-contact thermometer with the power button circled in red."/>
          <p:cNvPicPr preferRelativeResize="0"/>
          <p:nvPr/>
        </p:nvPicPr>
        <p:blipFill rotWithShape="1">
          <a:blip r:embed="rId3">
            <a:alphaModFix/>
          </a:blip>
          <a:srcRect r="2364"/>
          <a:stretch/>
        </p:blipFill>
        <p:spPr>
          <a:xfrm>
            <a:off x="4824663" y="1306074"/>
            <a:ext cx="2027354" cy="2028825"/>
          </a:xfrm>
          <a:prstGeom prst="rect">
            <a:avLst/>
          </a:prstGeom>
          <a:noFill/>
          <a:ln>
            <a:noFill/>
          </a:ln>
        </p:spPr>
      </p:pic>
      <p:sp>
        <p:nvSpPr>
          <p:cNvPr id="191" name="Google Shape;191;p7"/>
          <p:cNvSpPr/>
          <p:nvPr/>
        </p:nvSpPr>
        <p:spPr>
          <a:xfrm>
            <a:off x="204055" y="3546000"/>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2</a:t>
            </a:r>
            <a:endParaRPr>
              <a:solidFill>
                <a:srgbClr val="000000"/>
              </a:solidFill>
            </a:endParaRPr>
          </a:p>
        </p:txBody>
      </p:sp>
      <p:sp>
        <p:nvSpPr>
          <p:cNvPr id="188" name="Google Shape;188;p7"/>
          <p:cNvSpPr txBox="1"/>
          <p:nvPr/>
        </p:nvSpPr>
        <p:spPr>
          <a:xfrm>
            <a:off x="792247" y="3423737"/>
            <a:ext cx="5939857" cy="1624646"/>
          </a:xfrm>
          <a:prstGeom prst="rect">
            <a:avLst/>
          </a:prstGeom>
          <a:noFill/>
          <a:ln>
            <a:noFill/>
          </a:ln>
        </p:spPr>
        <p:txBody>
          <a:bodyPr spcFirstLastPara="1" wrap="square" lIns="91425" tIns="45700" rIns="91425" bIns="45700" anchor="t" anchorCtr="0">
            <a:normAutofit/>
          </a:bodyPr>
          <a:lstStyle/>
          <a:p>
            <a:pPr marL="114300" marR="0" lvl="0" indent="0" algn="l" rtl="0">
              <a:lnSpc>
                <a:spcPct val="90000"/>
              </a:lnSpc>
              <a:spcBef>
                <a:spcPts val="813"/>
              </a:spcBef>
              <a:spcAft>
                <a:spcPts val="0"/>
              </a:spcAft>
              <a:buClr>
                <a:schemeClr val="dk1"/>
              </a:buClr>
              <a:buSzPts val="1800"/>
              <a:buFont typeface="Arial"/>
              <a:buNone/>
            </a:pPr>
            <a:r>
              <a:rPr lang="en-US" sz="2275" b="0" i="0" u="none" strike="noStrike" cap="none">
                <a:solidFill>
                  <a:srgbClr val="000000"/>
                </a:solidFill>
                <a:latin typeface="Calibri"/>
                <a:ea typeface="Calibri"/>
                <a:cs typeface="Calibri"/>
                <a:sym typeface="Calibri"/>
              </a:rPr>
              <a:t>Allow 15 minutes for device to warm up</a:t>
            </a:r>
            <a:endParaRPr>
              <a:solidFill>
                <a:srgbClr val="000000"/>
              </a:solidFill>
            </a:endParaRPr>
          </a:p>
          <a:p>
            <a:pPr marL="114300" marR="0" lvl="0" indent="0" algn="l" rtl="0">
              <a:lnSpc>
                <a:spcPct val="90000"/>
              </a:lnSpc>
              <a:spcBef>
                <a:spcPts val="813"/>
              </a:spcBef>
              <a:spcAft>
                <a:spcPts val="0"/>
              </a:spcAft>
              <a:buClr>
                <a:schemeClr val="dk1"/>
              </a:buClr>
              <a:buSzPts val="1800"/>
              <a:buFont typeface="Arial"/>
              <a:buNone/>
            </a:pPr>
            <a:r>
              <a:rPr lang="en-US" sz="2275" b="0" i="1" u="none" strike="noStrike" cap="none">
                <a:solidFill>
                  <a:srgbClr val="000000"/>
                </a:solidFill>
                <a:latin typeface="Calibri"/>
                <a:ea typeface="Calibri"/>
                <a:cs typeface="Calibri"/>
                <a:sym typeface="Calibri"/>
              </a:rPr>
              <a:t>(this allows for thermometer to acclimate to the temperature of the environment around it)</a:t>
            </a:r>
            <a:endParaRPr>
              <a:solidFill>
                <a:srgbClr val="000000"/>
              </a:solidFill>
            </a:endParaRPr>
          </a:p>
        </p:txBody>
      </p:sp>
      <p:pic>
        <p:nvPicPr>
          <p:cNvPr id="187" name="Google Shape;187;p7" descr="Graphic of a clock depicting 15 minutes."/>
          <p:cNvPicPr preferRelativeResize="0"/>
          <p:nvPr/>
        </p:nvPicPr>
        <p:blipFill rotWithShape="1">
          <a:blip r:embed="rId4">
            <a:alphaModFix/>
          </a:blip>
          <a:srcRect t="14559" r="1024" b="18210"/>
          <a:stretch/>
        </p:blipFill>
        <p:spPr>
          <a:xfrm>
            <a:off x="6839102" y="3376283"/>
            <a:ext cx="2300270" cy="1440848"/>
          </a:xfrm>
          <a:prstGeom prst="rect">
            <a:avLst/>
          </a:prstGeom>
          <a:noFill/>
          <a:ln>
            <a:noFill/>
          </a:ln>
        </p:spPr>
      </p:pic>
      <p:sp>
        <p:nvSpPr>
          <p:cNvPr id="192" name="Google Shape;192;p7"/>
          <p:cNvSpPr/>
          <p:nvPr/>
        </p:nvSpPr>
        <p:spPr>
          <a:xfrm>
            <a:off x="204056" y="5309700"/>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3</a:t>
            </a:r>
            <a:endParaRPr>
              <a:solidFill>
                <a:srgbClr val="000000"/>
              </a:solidFill>
            </a:endParaRPr>
          </a:p>
        </p:txBody>
      </p:sp>
      <p:sp>
        <p:nvSpPr>
          <p:cNvPr id="189" name="Google Shape;189;p7"/>
          <p:cNvSpPr txBox="1"/>
          <p:nvPr/>
        </p:nvSpPr>
        <p:spPr>
          <a:xfrm>
            <a:off x="864757" y="5246933"/>
            <a:ext cx="7258825" cy="998290"/>
          </a:xfrm>
          <a:prstGeom prst="rect">
            <a:avLst/>
          </a:prstGeom>
          <a:noFill/>
          <a:ln>
            <a:noFill/>
          </a:ln>
        </p:spPr>
        <p:txBody>
          <a:bodyPr spcFirstLastPara="1" wrap="square" lIns="91425" tIns="45700" rIns="91425" bIns="45700" anchor="t" anchorCtr="0">
            <a:normAutofit/>
          </a:bodyPr>
          <a:lstStyle/>
          <a:p>
            <a:pPr marL="114300" marR="0" lvl="0" indent="0" algn="l" rtl="0">
              <a:lnSpc>
                <a:spcPct val="90000"/>
              </a:lnSpc>
              <a:spcBef>
                <a:spcPts val="813"/>
              </a:spcBef>
              <a:spcAft>
                <a:spcPts val="0"/>
              </a:spcAft>
              <a:buClr>
                <a:schemeClr val="dk1"/>
              </a:buClr>
              <a:buSzPts val="1800"/>
              <a:buFont typeface="Arial"/>
              <a:buNone/>
            </a:pPr>
            <a:r>
              <a:rPr lang="en-US" sz="2275" b="0" i="0" u="none" strike="noStrike" cap="none">
                <a:solidFill>
                  <a:srgbClr val="000000"/>
                </a:solidFill>
                <a:latin typeface="Calibri"/>
                <a:ea typeface="Calibri"/>
                <a:cs typeface="Calibri"/>
                <a:sym typeface="Calibri"/>
              </a:rPr>
              <a:t>Confirm thermometer has correct settings (e.g., Celsius, ‘body’ reading instead of ‘object’)</a:t>
            </a:r>
            <a:endParaRPr>
              <a:solidFill>
                <a:srgbClr val="000000"/>
              </a:solidFill>
            </a:endParaRPr>
          </a:p>
        </p:txBody>
      </p:sp>
      <p:pic>
        <p:nvPicPr>
          <p:cNvPr id="183" name="Google Shape;183;p7" descr="Graphic of a non-contact thermometer screen that reads 37.0."/>
          <p:cNvPicPr preferRelativeResize="0"/>
          <p:nvPr/>
        </p:nvPicPr>
        <p:blipFill rotWithShape="1">
          <a:blip r:embed="rId5">
            <a:alphaModFix/>
          </a:blip>
          <a:srcRect r="19731" b="10362"/>
          <a:stretch/>
        </p:blipFill>
        <p:spPr>
          <a:xfrm>
            <a:off x="7820440" y="4620493"/>
            <a:ext cx="1580321" cy="2032471"/>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01764"/>
            <a:ext cx="10972800" cy="1013859"/>
          </a:xfrm>
        </p:spPr>
        <p:txBody>
          <a:bodyPr/>
          <a:lstStyle/>
          <a:p>
            <a:r>
              <a:rPr lang="en-US">
                <a:solidFill>
                  <a:schemeClr val="accent5">
                    <a:lumMod val="75000"/>
                  </a:schemeClr>
                </a:solidFill>
                <a:latin typeface="Calibri Light" panose="020F0302020204030204" pitchFamily="34" charset="0"/>
                <a:cs typeface="Calibri Light" panose="020F0302020204030204" pitchFamily="34" charset="0"/>
              </a:rPr>
              <a:t>Non-contact Temperature Check (continued)</a:t>
            </a:r>
          </a:p>
        </p:txBody>
      </p:sp>
      <p:sp>
        <p:nvSpPr>
          <p:cNvPr id="13" name="Google Shape;201;p11">
            <a:extLst>
              <a:ext uri="{FF2B5EF4-FFF2-40B4-BE49-F238E27FC236}">
                <a16:creationId xmlns:a16="http://schemas.microsoft.com/office/drawing/2014/main" id="{0D3545C0-4077-4397-A57F-55C9756C13BC}"/>
              </a:ext>
            </a:extLst>
          </p:cNvPr>
          <p:cNvSpPr/>
          <p:nvPr/>
        </p:nvSpPr>
        <p:spPr>
          <a:xfrm>
            <a:off x="204056" y="1740607"/>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4</a:t>
            </a:r>
            <a:endParaRPr>
              <a:solidFill>
                <a:srgbClr val="000000"/>
              </a:solidFill>
            </a:endParaRPr>
          </a:p>
        </p:txBody>
      </p:sp>
      <p:sp>
        <p:nvSpPr>
          <p:cNvPr id="12" name="Google Shape;202;p11">
            <a:extLst>
              <a:ext uri="{FF2B5EF4-FFF2-40B4-BE49-F238E27FC236}">
                <a16:creationId xmlns:a16="http://schemas.microsoft.com/office/drawing/2014/main" id="{FA458ED5-F446-47E4-A968-8EB23AD6553D}"/>
              </a:ext>
            </a:extLst>
          </p:cNvPr>
          <p:cNvSpPr txBox="1">
            <a:spLocks/>
          </p:cNvSpPr>
          <p:nvPr/>
        </p:nvSpPr>
        <p:spPr>
          <a:xfrm>
            <a:off x="942863" y="1595898"/>
            <a:ext cx="7285772" cy="766219"/>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spcBef>
                <a:spcPts val="813"/>
              </a:spcBef>
              <a:buSzPts val="1800"/>
              <a:buFont typeface="Arial" panose="020B0604020202020204" pitchFamily="34" charset="0"/>
              <a:buNone/>
            </a:pPr>
            <a:r>
              <a:rPr lang="en-US" sz="2400">
                <a:solidFill>
                  <a:srgbClr val="000000"/>
                </a:solidFill>
              </a:rPr>
              <a:t>Stand to side of person whose temperature is being taken</a:t>
            </a:r>
          </a:p>
        </p:txBody>
      </p:sp>
      <p:sp>
        <p:nvSpPr>
          <p:cNvPr id="14" name="Google Shape;203;p11">
            <a:extLst>
              <a:ext uri="{FF2B5EF4-FFF2-40B4-BE49-F238E27FC236}">
                <a16:creationId xmlns:a16="http://schemas.microsoft.com/office/drawing/2014/main" id="{D1D7BF0D-9B35-4427-87DB-615C3AB125D6}"/>
              </a:ext>
            </a:extLst>
          </p:cNvPr>
          <p:cNvSpPr/>
          <p:nvPr/>
        </p:nvSpPr>
        <p:spPr>
          <a:xfrm>
            <a:off x="204056" y="2774941"/>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5</a:t>
            </a:r>
            <a:endParaRPr>
              <a:solidFill>
                <a:srgbClr val="000000"/>
              </a:solidFill>
            </a:endParaRPr>
          </a:p>
        </p:txBody>
      </p:sp>
      <p:sp>
        <p:nvSpPr>
          <p:cNvPr id="15" name="Google Shape;204;p11">
            <a:extLst>
              <a:ext uri="{FF2B5EF4-FFF2-40B4-BE49-F238E27FC236}">
                <a16:creationId xmlns:a16="http://schemas.microsoft.com/office/drawing/2014/main" id="{512AA0AC-8371-46D1-B791-679F6B47267A}"/>
              </a:ext>
            </a:extLst>
          </p:cNvPr>
          <p:cNvSpPr txBox="1"/>
          <p:nvPr/>
        </p:nvSpPr>
        <p:spPr>
          <a:xfrm>
            <a:off x="1023340" y="2506826"/>
            <a:ext cx="7741501" cy="1503676"/>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n-US" sz="2400" b="0" i="0" u="none" strike="noStrike" cap="none">
                <a:solidFill>
                  <a:srgbClr val="000000"/>
                </a:solidFill>
                <a:latin typeface="Calibri"/>
                <a:ea typeface="Calibri"/>
                <a:cs typeface="Calibri"/>
                <a:sym typeface="Calibri"/>
              </a:rPr>
              <a:t>Ask person to push back hair or head scarf, remove hat or glasses, and wipe off perspiration</a:t>
            </a:r>
            <a:r>
              <a:rPr lang="en-US" sz="2400">
                <a:solidFill>
                  <a:srgbClr val="000000"/>
                </a:solidFill>
                <a:sym typeface="Calibri"/>
              </a:rPr>
              <a:t> </a:t>
            </a:r>
            <a:r>
              <a:rPr lang="en-US" sz="2400" b="0" i="1" u="none" strike="noStrike" cap="none">
                <a:solidFill>
                  <a:srgbClr val="000000"/>
                </a:solidFill>
                <a:latin typeface="Calibri"/>
                <a:ea typeface="Calibri"/>
                <a:cs typeface="Calibri"/>
                <a:sym typeface="Calibri"/>
              </a:rPr>
              <a:t>(perspiration in pores can lead to a lower temperature reading)</a:t>
            </a:r>
            <a:endParaRPr sz="2400">
              <a:solidFill>
                <a:srgbClr val="000000"/>
              </a:solidFill>
            </a:endParaRPr>
          </a:p>
        </p:txBody>
      </p:sp>
      <p:pic>
        <p:nvPicPr>
          <p:cNvPr id="16" name="Google Shape;205;p11" descr="Three graphics of the same person. In the first, the person pushes back his hair. In the second, he removes his sunglasses. In the third, he wipes sweat from his brow.">
            <a:extLst>
              <a:ext uri="{FF2B5EF4-FFF2-40B4-BE49-F238E27FC236}">
                <a16:creationId xmlns:a16="http://schemas.microsoft.com/office/drawing/2014/main" id="{2021D759-BBFB-4D6A-BE4E-860DB7E9E87B}"/>
              </a:ext>
            </a:extLst>
          </p:cNvPr>
          <p:cNvPicPr preferRelativeResize="0"/>
          <p:nvPr/>
        </p:nvPicPr>
        <p:blipFill rotWithShape="1">
          <a:blip r:embed="rId3">
            <a:alphaModFix/>
          </a:blip>
          <a:srcRect l="3198" t="10208" r="990"/>
          <a:stretch/>
        </p:blipFill>
        <p:spPr>
          <a:xfrm>
            <a:off x="8924468" y="2394666"/>
            <a:ext cx="3062452" cy="1311468"/>
          </a:xfrm>
          <a:prstGeom prst="rect">
            <a:avLst/>
          </a:prstGeom>
          <a:noFill/>
          <a:ln>
            <a:noFill/>
          </a:ln>
        </p:spPr>
      </p:pic>
      <p:sp>
        <p:nvSpPr>
          <p:cNvPr id="17" name="Google Shape;206;p11">
            <a:extLst>
              <a:ext uri="{FF2B5EF4-FFF2-40B4-BE49-F238E27FC236}">
                <a16:creationId xmlns:a16="http://schemas.microsoft.com/office/drawing/2014/main" id="{52DCE489-08C9-4693-A8CB-9B0254D53465}"/>
              </a:ext>
            </a:extLst>
          </p:cNvPr>
          <p:cNvSpPr/>
          <p:nvPr/>
        </p:nvSpPr>
        <p:spPr>
          <a:xfrm>
            <a:off x="220619" y="4178233"/>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6</a:t>
            </a:r>
            <a:endParaRPr>
              <a:solidFill>
                <a:srgbClr val="000000"/>
              </a:solidFill>
            </a:endParaRPr>
          </a:p>
        </p:txBody>
      </p:sp>
      <p:sp>
        <p:nvSpPr>
          <p:cNvPr id="18" name="Google Shape;207;p11">
            <a:extLst>
              <a:ext uri="{FF2B5EF4-FFF2-40B4-BE49-F238E27FC236}">
                <a16:creationId xmlns:a16="http://schemas.microsoft.com/office/drawing/2014/main" id="{CD537854-5771-4C19-8701-4CDA0E2CB6B4}"/>
              </a:ext>
            </a:extLst>
          </p:cNvPr>
          <p:cNvSpPr txBox="1"/>
          <p:nvPr/>
        </p:nvSpPr>
        <p:spPr>
          <a:xfrm>
            <a:off x="942863" y="4159246"/>
            <a:ext cx="6391538" cy="766219"/>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n-US" sz="2400" b="0" i="0" u="none" strike="noStrike" cap="none">
                <a:solidFill>
                  <a:srgbClr val="000000"/>
                </a:solidFill>
                <a:latin typeface="Calibri"/>
                <a:ea typeface="Calibri"/>
                <a:cs typeface="Calibri"/>
                <a:sym typeface="Calibri"/>
              </a:rPr>
              <a:t>Aim for the temple, above the end of the eyebrow (NOT the forehead)</a:t>
            </a:r>
            <a:endParaRPr sz="2400">
              <a:solidFill>
                <a:srgbClr val="000000"/>
              </a:solidFill>
            </a:endParaRPr>
          </a:p>
        </p:txBody>
      </p:sp>
      <p:sp>
        <p:nvSpPr>
          <p:cNvPr id="19" name="Google Shape;208;p11">
            <a:extLst>
              <a:ext uri="{FF2B5EF4-FFF2-40B4-BE49-F238E27FC236}">
                <a16:creationId xmlns:a16="http://schemas.microsoft.com/office/drawing/2014/main" id="{95584ECF-2B08-4B1B-96BC-C2633CFE7AF6}"/>
              </a:ext>
            </a:extLst>
          </p:cNvPr>
          <p:cNvSpPr/>
          <p:nvPr/>
        </p:nvSpPr>
        <p:spPr>
          <a:xfrm>
            <a:off x="220620" y="5277720"/>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7</a:t>
            </a:r>
            <a:endParaRPr>
              <a:solidFill>
                <a:srgbClr val="000000"/>
              </a:solidFill>
            </a:endParaRPr>
          </a:p>
        </p:txBody>
      </p:sp>
      <p:sp>
        <p:nvSpPr>
          <p:cNvPr id="20" name="Google Shape;209;p11">
            <a:extLst>
              <a:ext uri="{FF2B5EF4-FFF2-40B4-BE49-F238E27FC236}">
                <a16:creationId xmlns:a16="http://schemas.microsoft.com/office/drawing/2014/main" id="{8225CE69-786D-49B6-9E6D-5694EC35F701}"/>
              </a:ext>
            </a:extLst>
          </p:cNvPr>
          <p:cNvSpPr txBox="1"/>
          <p:nvPr/>
        </p:nvSpPr>
        <p:spPr>
          <a:xfrm>
            <a:off x="1023340" y="5074210"/>
            <a:ext cx="6132834" cy="1061080"/>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n-US" sz="2400" b="0" i="0" u="none" strike="noStrike" cap="none">
                <a:solidFill>
                  <a:srgbClr val="000000"/>
                </a:solidFill>
                <a:latin typeface="Calibri"/>
                <a:ea typeface="Calibri"/>
                <a:cs typeface="Calibri"/>
                <a:sym typeface="Calibri"/>
              </a:rPr>
              <a:t>Hold thermometer 3-5cm from person’s temple</a:t>
            </a:r>
            <a:r>
              <a:rPr lang="en-US" sz="2400">
                <a:solidFill>
                  <a:srgbClr val="000000"/>
                </a:solidFill>
                <a:sym typeface="Calibri"/>
              </a:rPr>
              <a:t> </a:t>
            </a:r>
            <a:r>
              <a:rPr lang="en-US" sz="2400" b="0" i="1" u="none" strike="noStrike" cap="none">
                <a:solidFill>
                  <a:srgbClr val="000000"/>
                </a:solidFill>
                <a:latin typeface="Calibri"/>
                <a:ea typeface="Calibri"/>
                <a:cs typeface="Calibri"/>
                <a:sym typeface="Calibri"/>
              </a:rPr>
              <a:t>(about width of 3 fingers) </a:t>
            </a:r>
            <a:r>
              <a:rPr lang="en-US" sz="2400" b="0" u="none" strike="noStrike" cap="none">
                <a:solidFill>
                  <a:srgbClr val="000000"/>
                </a:solidFill>
                <a:latin typeface="Calibri"/>
                <a:ea typeface="Calibri"/>
                <a:cs typeface="Calibri"/>
                <a:sym typeface="Calibri"/>
              </a:rPr>
              <a:t>and press button</a:t>
            </a:r>
            <a:endParaRPr sz="2400">
              <a:solidFill>
                <a:srgbClr val="000000"/>
              </a:solidFill>
            </a:endParaRPr>
          </a:p>
        </p:txBody>
      </p:sp>
      <p:pic>
        <p:nvPicPr>
          <p:cNvPr id="21" name="Google Shape;210;p11" descr="Graphic of gloved hands holding up a non-contact thermometer to someone's forehead. A hand with three fingers up separates the thermometer from the forehead.">
            <a:extLst>
              <a:ext uri="{FF2B5EF4-FFF2-40B4-BE49-F238E27FC236}">
                <a16:creationId xmlns:a16="http://schemas.microsoft.com/office/drawing/2014/main" id="{6BD7A374-3BEF-435A-B848-C55E2722FD78}"/>
              </a:ext>
            </a:extLst>
          </p:cNvPr>
          <p:cNvPicPr preferRelativeResize="0"/>
          <p:nvPr/>
        </p:nvPicPr>
        <p:blipFill rotWithShape="1">
          <a:blip r:embed="rId4">
            <a:alphaModFix/>
          </a:blip>
          <a:srcRect l="13166" t="1411" r="2303" b="16336"/>
          <a:stretch/>
        </p:blipFill>
        <p:spPr>
          <a:xfrm>
            <a:off x="7334401" y="3819988"/>
            <a:ext cx="2743200" cy="2726879"/>
          </a:xfrm>
          <a:prstGeom prst="rect">
            <a:avLst/>
          </a:prstGeom>
          <a:noFill/>
          <a:ln>
            <a:noFill/>
          </a:ln>
        </p:spPr>
      </p:pic>
    </p:spTree>
    <p:extLst>
      <p:ext uri="{BB962C8B-B14F-4D97-AF65-F5344CB8AC3E}">
        <p14:creationId xmlns:p14="http://schemas.microsoft.com/office/powerpoint/2010/main" val="99990171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4000" b="1">
                <a:solidFill>
                  <a:schemeClr val="accent5">
                    <a:lumMod val="75000"/>
                  </a:schemeClr>
                </a:solidFill>
                <a:latin typeface="Calibri Light" panose="020F0302020204030204" pitchFamily="34" charset="0"/>
                <a:cs typeface="Calibri Light" panose="020F0302020204030204" pitchFamily="34" charset="0"/>
              </a:rPr>
              <a:t>Non-contact Temperature Check (continued) </a:t>
            </a:r>
          </a:p>
        </p:txBody>
      </p:sp>
      <p:sp>
        <p:nvSpPr>
          <p:cNvPr id="219" name="Google Shape;219;p14"/>
          <p:cNvSpPr/>
          <p:nvPr/>
        </p:nvSpPr>
        <p:spPr>
          <a:xfrm>
            <a:off x="286856" y="1974421"/>
            <a:ext cx="624493" cy="654059"/>
          </a:xfrm>
          <a:prstGeom prst="ellipse">
            <a:avLst/>
          </a:prstGeom>
          <a:solidFill>
            <a:schemeClr val="accent3"/>
          </a:solidFill>
          <a:ln w="25400" cap="flat" cmpd="sng">
            <a:solidFill>
              <a:srgbClr val="78787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8</a:t>
            </a:r>
            <a:endParaRPr>
              <a:solidFill>
                <a:srgbClr val="000000"/>
              </a:solidFill>
            </a:endParaRPr>
          </a:p>
        </p:txBody>
      </p:sp>
      <p:sp>
        <p:nvSpPr>
          <p:cNvPr id="217" name="Google Shape;217;p14"/>
          <p:cNvSpPr txBox="1"/>
          <p:nvPr/>
        </p:nvSpPr>
        <p:spPr>
          <a:xfrm>
            <a:off x="1072491" y="2081052"/>
            <a:ext cx="4778968" cy="1347948"/>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813"/>
              </a:spcBef>
              <a:spcAft>
                <a:spcPts val="0"/>
              </a:spcAft>
              <a:buClr>
                <a:schemeClr val="dk1"/>
              </a:buClr>
              <a:buSzPts val="1800"/>
              <a:buFont typeface="Arial"/>
              <a:buNone/>
            </a:pPr>
            <a:r>
              <a:rPr lang="en-US" sz="2400" b="0" i="0" u="none" strike="noStrike" cap="none">
                <a:solidFill>
                  <a:srgbClr val="000000"/>
                </a:solidFill>
                <a:latin typeface="Calibri"/>
                <a:ea typeface="Calibri"/>
                <a:cs typeface="Calibri"/>
                <a:sym typeface="Calibri"/>
              </a:rPr>
              <a:t>Read thermometer screen</a:t>
            </a:r>
            <a:endParaRPr sz="2400">
              <a:solidFill>
                <a:srgbClr val="000000"/>
              </a:solidFill>
            </a:endParaRPr>
          </a:p>
          <a:p>
            <a:pPr marL="457200" marR="0" lvl="0" indent="-342900" algn="l" rtl="0">
              <a:lnSpc>
                <a:spcPct val="90000"/>
              </a:lnSpc>
              <a:spcBef>
                <a:spcPts val="813"/>
              </a:spcBef>
              <a:spcAft>
                <a:spcPts val="0"/>
              </a:spcAft>
              <a:buClr>
                <a:schemeClr val="accent2">
                  <a:lumMod val="60000"/>
                  <a:lumOff val="40000"/>
                </a:schemeClr>
              </a:buClr>
              <a:buSzPts val="1800"/>
              <a:buFont typeface="Arial"/>
              <a:buChar char="•"/>
            </a:pPr>
            <a:r>
              <a:rPr lang="en-US" sz="2400" b="0" i="0" u="none" strike="noStrike" cap="none">
                <a:solidFill>
                  <a:srgbClr val="000000"/>
                </a:solidFill>
                <a:latin typeface="Calibri"/>
                <a:ea typeface="Calibri"/>
                <a:cs typeface="Calibri"/>
                <a:sym typeface="Calibri"/>
              </a:rPr>
              <a:t>If less than 35°C, take again</a:t>
            </a:r>
            <a:endParaRPr sz="2400">
              <a:solidFill>
                <a:srgbClr val="000000"/>
              </a:solidFill>
            </a:endParaRPr>
          </a:p>
          <a:p>
            <a:pPr marL="457200" marR="0" lvl="0" indent="-342900" algn="l" rtl="0">
              <a:lnSpc>
                <a:spcPct val="90000"/>
              </a:lnSpc>
              <a:spcBef>
                <a:spcPts val="813"/>
              </a:spcBef>
              <a:spcAft>
                <a:spcPts val="0"/>
              </a:spcAft>
              <a:buClr>
                <a:schemeClr val="accent2">
                  <a:lumMod val="60000"/>
                  <a:lumOff val="40000"/>
                </a:schemeClr>
              </a:buClr>
              <a:buSzPts val="1800"/>
              <a:buFont typeface="Arial"/>
              <a:buChar char="•"/>
            </a:pPr>
            <a:r>
              <a:rPr lang="en-US" sz="2400" b="0" i="0" u="none" strike="noStrike" cap="none">
                <a:solidFill>
                  <a:srgbClr val="000000"/>
                </a:solidFill>
                <a:latin typeface="Calibri"/>
                <a:ea typeface="Calibri"/>
                <a:cs typeface="Calibri"/>
                <a:sym typeface="Calibri"/>
              </a:rPr>
              <a:t>If 38°C or higher, fever indicated</a:t>
            </a:r>
            <a:endParaRPr sz="2400">
              <a:solidFill>
                <a:srgbClr val="000000"/>
              </a:solidFill>
            </a:endParaRPr>
          </a:p>
        </p:txBody>
      </p:sp>
      <p:pic>
        <p:nvPicPr>
          <p:cNvPr id="220" name="Google Shape;220;p14" descr="Graphic of a non-contact thermometer screen that reads 34.9."/>
          <p:cNvPicPr preferRelativeResize="0"/>
          <p:nvPr/>
        </p:nvPicPr>
        <p:blipFill rotWithShape="1">
          <a:blip r:embed="rId3">
            <a:alphaModFix/>
          </a:blip>
          <a:srcRect l="21806" t="5698"/>
          <a:stretch/>
        </p:blipFill>
        <p:spPr>
          <a:xfrm>
            <a:off x="2241985" y="3643749"/>
            <a:ext cx="1690687" cy="2146749"/>
          </a:xfrm>
          <a:prstGeom prst="rect">
            <a:avLst/>
          </a:prstGeom>
          <a:noFill/>
          <a:ln>
            <a:noFill/>
          </a:ln>
        </p:spPr>
      </p:pic>
      <p:pic>
        <p:nvPicPr>
          <p:cNvPr id="218" name="Google Shape;218;p14" descr="Graphic with a thermometer. Temperatures above 38 degrees are marked in red &quot;Alert.&quot; Temperatures between 35 and 38 are marked in green &quot;OK.&quot; Temperatures less than 35 are marked in blue &quot;Retake.&quot;"/>
          <p:cNvPicPr preferRelativeResize="0"/>
          <p:nvPr/>
        </p:nvPicPr>
        <p:blipFill rotWithShape="1">
          <a:blip r:embed="rId4">
            <a:alphaModFix/>
          </a:blip>
          <a:srcRect/>
          <a:stretch/>
        </p:blipFill>
        <p:spPr>
          <a:xfrm>
            <a:off x="7010023" y="1719235"/>
            <a:ext cx="3840533" cy="4071263"/>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 of a sample screening algorithm.">
            <a:extLst>
              <a:ext uri="{FF2B5EF4-FFF2-40B4-BE49-F238E27FC236}">
                <a16:creationId xmlns:a16="http://schemas.microsoft.com/office/drawing/2014/main" id="{EA49017E-D679-34FC-E0D6-4AC66C329FA6}"/>
              </a:ext>
            </a:extLst>
          </p:cNvPr>
          <p:cNvPicPr>
            <a:picLocks noChangeAspect="1"/>
          </p:cNvPicPr>
          <p:nvPr/>
        </p:nvPicPr>
        <p:blipFill>
          <a:blip r:embed="rId3"/>
          <a:stretch>
            <a:fillRect/>
          </a:stretch>
        </p:blipFill>
        <p:spPr>
          <a:xfrm>
            <a:off x="2305097" y="0"/>
            <a:ext cx="8094826" cy="6770730"/>
          </a:xfrm>
          <a:prstGeom prst="rect">
            <a:avLst/>
          </a:prstGeom>
        </p:spPr>
      </p:pic>
      <p:sp>
        <p:nvSpPr>
          <p:cNvPr id="7" name="Title 6">
            <a:extLst>
              <a:ext uri="{FF2B5EF4-FFF2-40B4-BE49-F238E27FC236}">
                <a16:creationId xmlns:a16="http://schemas.microsoft.com/office/drawing/2014/main" id="{B772F426-6CA2-1ED6-97CB-693D64502DCC}"/>
              </a:ext>
            </a:extLst>
          </p:cNvPr>
          <p:cNvSpPr>
            <a:spLocks noGrp="1"/>
          </p:cNvSpPr>
          <p:nvPr>
            <p:ph type="title"/>
          </p:nvPr>
        </p:nvSpPr>
        <p:spPr>
          <a:xfrm>
            <a:off x="298150" y="5484880"/>
            <a:ext cx="5099040" cy="1143000"/>
          </a:xfrm>
        </p:spPr>
        <p:txBody>
          <a:bodyPr vert="horz" lIns="91440" tIns="45720" rIns="91440" bIns="45720" rtlCol="0" anchor="b" anchorCtr="0">
            <a:noAutofit/>
          </a:bodyPr>
          <a:lstStyle/>
          <a:p>
            <a:r>
              <a:rPr lang="en-US" sz="3500">
                <a:solidFill>
                  <a:schemeClr val="accent5">
                    <a:lumMod val="75000"/>
                  </a:schemeClr>
                </a:solidFill>
                <a:latin typeface="Calibri Light" panose="020F0302020204030204" pitchFamily="34" charset="0"/>
                <a:cs typeface="Calibri Light" panose="020F0302020204030204" pitchFamily="34" charset="0"/>
              </a:rPr>
              <a:t>Screening Algorithm for Marburg Virus Disease </a:t>
            </a:r>
            <a:r>
              <a:rPr lang="en-US" sz="3000">
                <a:solidFill>
                  <a:schemeClr val="accent5">
                    <a:lumMod val="75000"/>
                  </a:schemeClr>
                </a:solidFill>
                <a:latin typeface="Calibri Light" panose="020F0302020204030204" pitchFamily="34" charset="0"/>
                <a:cs typeface="Calibri Light" panose="020F0302020204030204" pitchFamily="34" charset="0"/>
              </a:rPr>
              <a:t>Equatorial Guinea 2023</a:t>
            </a:r>
          </a:p>
        </p:txBody>
      </p:sp>
    </p:spTree>
    <p:extLst>
      <p:ext uri="{BB962C8B-B14F-4D97-AF65-F5344CB8AC3E}">
        <p14:creationId xmlns:p14="http://schemas.microsoft.com/office/powerpoint/2010/main" val="86903875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71937-9B96-4233-803E-92102C6E3ED7}"/>
              </a:ext>
            </a:extLst>
          </p:cNvPr>
          <p:cNvSpPr>
            <a:spLocks noGrp="1"/>
          </p:cNvSpPr>
          <p:nvPr>
            <p:ph type="title"/>
          </p:nvPr>
        </p:nvSpPr>
        <p:spPr/>
        <p:txBody>
          <a:bodyPr vert="horz" lIns="91440" tIns="45720" rIns="91440" bIns="45720" rtlCol="0" anchor="b" anchorCtr="0">
            <a:normAutofit/>
          </a:bodyPr>
          <a:lstStyle/>
          <a:p>
            <a:pPr>
              <a:lnSpc>
                <a:spcPts val="4000"/>
              </a:lnSpc>
              <a:spcAft>
                <a:spcPts val="600"/>
              </a:spcAft>
            </a:pPr>
            <a:r>
              <a:rPr lang="en-US">
                <a:latin typeface="Calibri Light" panose="020F0302020204030204" pitchFamily="34" charset="0"/>
                <a:cs typeface="Calibri Light" panose="020F0302020204030204" pitchFamily="34" charset="0"/>
              </a:rPr>
              <a:t>Screening Equipment and Supplies</a:t>
            </a:r>
          </a:p>
        </p:txBody>
      </p:sp>
      <p:sp>
        <p:nvSpPr>
          <p:cNvPr id="3" name="Text Placeholder 2">
            <a:extLst>
              <a:ext uri="{FF2B5EF4-FFF2-40B4-BE49-F238E27FC236}">
                <a16:creationId xmlns:a16="http://schemas.microsoft.com/office/drawing/2014/main" id="{2E259CAC-5C5B-4E02-B91B-472A7379A4BA}"/>
              </a:ext>
            </a:extLst>
          </p:cNvPr>
          <p:cNvSpPr>
            <a:spLocks noGrp="1"/>
          </p:cNvSpPr>
          <p:nvPr>
            <p:ph type="body" sz="quarter" idx="10"/>
          </p:nvPr>
        </p:nvSpPr>
        <p:spPr/>
        <p:txBody>
          <a:bodyPr vert="horz" lIns="91440" tIns="45720" rIns="91440" bIns="45720" rtlCol="0" anchor="t">
            <a:normAutofit/>
          </a:bodyPr>
          <a:lstStyle/>
          <a:p>
            <a:pPr>
              <a:buClr>
                <a:schemeClr val="accent2">
                  <a:lumMod val="60000"/>
                  <a:lumOff val="40000"/>
                </a:schemeClr>
              </a:buClr>
              <a:buFont typeface="Arial" panose="020B0604020202020204" pitchFamily="34" charset="0"/>
              <a:buChar char="•"/>
            </a:pPr>
            <a:r>
              <a:rPr lang="en-US" altLang="fr-FR" sz="2800">
                <a:solidFill>
                  <a:srgbClr val="000000"/>
                </a:solidFill>
                <a:cs typeface="Calibri"/>
              </a:rPr>
              <a:t>Screening stations should have:</a:t>
            </a:r>
            <a:endParaRPr lang="en-US" sz="2800">
              <a:solidFill>
                <a:srgbClr val="000000"/>
              </a:solidFill>
              <a:cs typeface="Calibri"/>
            </a:endParaRPr>
          </a:p>
          <a:p>
            <a:pPr marL="742315" lvl="1" indent="-285115">
              <a:buClr>
                <a:schemeClr val="accent2">
                  <a:lumMod val="60000"/>
                  <a:lumOff val="40000"/>
                </a:schemeClr>
              </a:buClr>
            </a:pPr>
            <a:r>
              <a:rPr lang="en-US" altLang="fr-FR" sz="2800">
                <a:solidFill>
                  <a:srgbClr val="000000"/>
                </a:solidFill>
                <a:cs typeface="Calibri"/>
              </a:rPr>
              <a:t>Print-out of screening algorithm for reference </a:t>
            </a:r>
          </a:p>
          <a:p>
            <a:pPr marL="742315" lvl="1" indent="-285115">
              <a:buClr>
                <a:schemeClr val="accent2">
                  <a:lumMod val="60000"/>
                  <a:lumOff val="40000"/>
                </a:schemeClr>
              </a:buClr>
            </a:pPr>
            <a:r>
              <a:rPr lang="en-US" altLang="fr-FR" sz="2800">
                <a:solidFill>
                  <a:srgbClr val="000000"/>
                </a:solidFill>
                <a:cs typeface="Calibri"/>
              </a:rPr>
              <a:t>Patient register</a:t>
            </a:r>
          </a:p>
          <a:p>
            <a:pPr marL="742315" lvl="1" indent="-285115">
              <a:buClr>
                <a:schemeClr val="accent2">
                  <a:lumMod val="60000"/>
                  <a:lumOff val="40000"/>
                </a:schemeClr>
              </a:buClr>
            </a:pPr>
            <a:r>
              <a:rPr lang="en-US" altLang="fr-FR" sz="2800">
                <a:solidFill>
                  <a:srgbClr val="000000"/>
                </a:solidFill>
                <a:cs typeface="Calibri"/>
              </a:rPr>
              <a:t>Infrared (non-contact) thermometer</a:t>
            </a:r>
          </a:p>
          <a:p>
            <a:pPr marL="742315" lvl="1" indent="-285115">
              <a:buClr>
                <a:schemeClr val="accent2">
                  <a:lumMod val="60000"/>
                  <a:lumOff val="40000"/>
                </a:schemeClr>
              </a:buClr>
            </a:pPr>
            <a:r>
              <a:rPr lang="en-US" altLang="fr-FR" sz="2800">
                <a:solidFill>
                  <a:srgbClr val="000000"/>
                </a:solidFill>
                <a:cs typeface="Calibri"/>
              </a:rPr>
              <a:t>Thermometer batteries/back-up thermometer</a:t>
            </a:r>
          </a:p>
          <a:p>
            <a:pPr marL="742315" lvl="1" indent="-285115">
              <a:buClr>
                <a:schemeClr val="accent2">
                  <a:lumMod val="60000"/>
                  <a:lumOff val="40000"/>
                </a:schemeClr>
              </a:buClr>
            </a:pPr>
            <a:r>
              <a:rPr lang="en-US" altLang="fr-FR" sz="2800">
                <a:solidFill>
                  <a:srgbClr val="000000"/>
                </a:solidFill>
                <a:cs typeface="Calibri"/>
              </a:rPr>
              <a:t>PPE if distance cannot be maintained</a:t>
            </a:r>
            <a:endParaRPr lang="en-US" altLang="fr-FR">
              <a:solidFill>
                <a:srgbClr val="000000"/>
              </a:solidFill>
              <a:latin typeface="Calibri"/>
              <a:cs typeface="Calibri" panose="020F0502020204030204" pitchFamily="34" charset="0"/>
            </a:endParaRPr>
          </a:p>
          <a:p>
            <a:pPr marL="342265" lvl="2" indent="-342265">
              <a:buClr>
                <a:srgbClr val="005DAA"/>
              </a:buClr>
              <a:buFont typeface="Wingdings" panose="05000000000000000000" pitchFamily="2" charset="2"/>
              <a:buChar char="§"/>
            </a:pPr>
            <a:endParaRPr lang="en-US" altLang="fr-FR">
              <a:solidFill>
                <a:schemeClr val="accent4">
                  <a:lumMod val="50000"/>
                </a:schemeClr>
              </a:solidFill>
              <a:cs typeface="Calibri" panose="020F0502020204030204" pitchFamily="34" charset="0"/>
            </a:endParaRPr>
          </a:p>
          <a:p>
            <a:pPr marL="856615" lvl="2" indent="-457200">
              <a:buClr>
                <a:srgbClr val="005DAA"/>
              </a:buClr>
              <a:buFont typeface="+mj-lt"/>
              <a:buAutoNum type="arabicPeriod"/>
            </a:pPr>
            <a:endParaRPr lang="en-US" altLang="fr-FR">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36056451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7887"/>
          </a:xfrm>
        </p:spPr>
        <p:txBody>
          <a:bodyPr>
            <a:normAutofit/>
          </a:bodyPr>
          <a:lstStyle/>
          <a:p>
            <a:r>
              <a:rPr lang="en-US">
                <a:latin typeface="Calibri Light" panose="020F0302020204030204" pitchFamily="34" charset="0"/>
                <a:cs typeface="Calibri Light" panose="020F0302020204030204" pitchFamily="34" charset="0"/>
              </a:rPr>
              <a:t>Knowledge Check</a:t>
            </a:r>
          </a:p>
        </p:txBody>
      </p:sp>
      <p:sp>
        <p:nvSpPr>
          <p:cNvPr id="5" name="Text Placeholder 2">
            <a:extLst>
              <a:ext uri="{FF2B5EF4-FFF2-40B4-BE49-F238E27FC236}">
                <a16:creationId xmlns:a16="http://schemas.microsoft.com/office/drawing/2014/main" id="{FD95525F-4DB7-4F52-A03A-9250A38B5870}"/>
              </a:ext>
            </a:extLst>
          </p:cNvPr>
          <p:cNvSpPr>
            <a:spLocks noGrp="1"/>
          </p:cNvSpPr>
          <p:nvPr>
            <p:ph type="body" sz="quarter" idx="10"/>
          </p:nvPr>
        </p:nvSpPr>
        <p:spPr>
          <a:xfrm>
            <a:off x="609600" y="962526"/>
            <a:ext cx="10972800" cy="4176467"/>
          </a:xfrm>
        </p:spPr>
        <p:txBody>
          <a:bodyPr>
            <a:noAutofit/>
          </a:bodyPr>
          <a:lstStyle/>
          <a:p>
            <a:pPr marL="0" indent="0">
              <a:buNone/>
            </a:pPr>
            <a:r>
              <a:rPr lang="en-US" sz="2800">
                <a:solidFill>
                  <a:srgbClr val="000000"/>
                </a:solidFill>
              </a:rPr>
              <a:t>Imagine you see your co-worker screening someone entering your facility like this. What suggestions would you give them to help them screen more safely?</a:t>
            </a:r>
          </a:p>
        </p:txBody>
      </p:sp>
      <p:pic>
        <p:nvPicPr>
          <p:cNvPr id="4" name="Picture 4" descr="Image of a healthcare worker in hair covering, gown, and mask using a non-contact thermometer to take the temperature of someone who stands across from them. The people are separated by a desk.">
            <a:extLst>
              <a:ext uri="{FF2B5EF4-FFF2-40B4-BE49-F238E27FC236}">
                <a16:creationId xmlns:a16="http://schemas.microsoft.com/office/drawing/2014/main" id="{2E6823CE-7E05-4AE6-BE05-C77F1E148281}"/>
              </a:ext>
            </a:extLst>
          </p:cNvPr>
          <p:cNvPicPr>
            <a:picLocks noChangeAspect="1"/>
          </p:cNvPicPr>
          <p:nvPr/>
        </p:nvPicPr>
        <p:blipFill>
          <a:blip r:embed="rId3"/>
          <a:stretch>
            <a:fillRect/>
          </a:stretch>
        </p:blipFill>
        <p:spPr>
          <a:xfrm>
            <a:off x="3148652" y="2327436"/>
            <a:ext cx="5894696" cy="4125459"/>
          </a:xfrm>
          <a:prstGeom prst="rect">
            <a:avLst/>
          </a:prstGeom>
        </p:spPr>
      </p:pic>
    </p:spTree>
    <p:extLst>
      <p:ext uri="{BB962C8B-B14F-4D97-AF65-F5344CB8AC3E}">
        <p14:creationId xmlns:p14="http://schemas.microsoft.com/office/powerpoint/2010/main" val="2529529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chorCtr="0">
            <a:normAutofit/>
          </a:bodyPr>
          <a:lstStyle/>
          <a:p>
            <a:pPr>
              <a:lnSpc>
                <a:spcPct val="100000"/>
              </a:lnSpc>
            </a:pPr>
            <a:r>
              <a:rPr lang="en-US">
                <a:latin typeface="Calibri Light" panose="020F0302020204030204" pitchFamily="34" charset="0"/>
                <a:cs typeface="Calibri Light" panose="020F0302020204030204" pitchFamily="34" charset="0"/>
              </a:rPr>
              <a:t>Feedback: Screening</a:t>
            </a:r>
          </a:p>
        </p:txBody>
      </p:sp>
      <p:sp>
        <p:nvSpPr>
          <p:cNvPr id="3" name="Text Placeholder 2"/>
          <p:cNvSpPr>
            <a:spLocks noGrp="1"/>
          </p:cNvSpPr>
          <p:nvPr>
            <p:ph type="body" sz="quarter" idx="10"/>
          </p:nvPr>
        </p:nvSpPr>
        <p:spPr>
          <a:xfrm>
            <a:off x="588944" y="1535527"/>
            <a:ext cx="6392779" cy="4176467"/>
          </a:xfrm>
        </p:spPr>
        <p:txBody>
          <a:bodyPr vert="horz" lIns="91440" tIns="45720" rIns="91440" bIns="45720" rtlCol="0" anchor="t">
            <a:noAutofit/>
          </a:bodyPr>
          <a:lstStyle/>
          <a:p>
            <a:pPr marL="342265" indent="-342265"/>
            <a:r>
              <a:rPr lang="en-US" sz="2400">
                <a:solidFill>
                  <a:srgbClr val="000000"/>
                </a:solidFill>
                <a:latin typeface="Calibri"/>
                <a:cs typeface="Calibri"/>
              </a:rPr>
              <a:t>PPE should be based on risk assessment</a:t>
            </a:r>
          </a:p>
          <a:p>
            <a:pPr marL="342265" indent="-342265"/>
            <a:r>
              <a:rPr lang="en-US" sz="2400">
                <a:solidFill>
                  <a:srgbClr val="000000"/>
                </a:solidFill>
                <a:latin typeface="Calibri"/>
                <a:cs typeface="Calibri"/>
              </a:rPr>
              <a:t>Maintain a distance of at least 1 meter or place barrier such as plexiglass</a:t>
            </a:r>
          </a:p>
          <a:p>
            <a:pPr marL="342265" indent="-342265"/>
            <a:r>
              <a:rPr lang="en-US" sz="2400">
                <a:solidFill>
                  <a:srgbClr val="000000"/>
                </a:solidFill>
                <a:latin typeface="Calibri"/>
                <a:cs typeface="Calibri"/>
              </a:rPr>
              <a:t>Avoid being face-to-face </a:t>
            </a:r>
            <a:endParaRPr lang="en-US" sz="2400">
              <a:solidFill>
                <a:srgbClr val="000000"/>
              </a:solidFill>
              <a:cs typeface="Calibri" panose="020F0502020204030204" pitchFamily="34" charset="0"/>
            </a:endParaRPr>
          </a:p>
          <a:p>
            <a:pPr marL="342265" indent="-342265"/>
            <a:r>
              <a:rPr lang="en-US" sz="2400">
                <a:solidFill>
                  <a:srgbClr val="000000"/>
                </a:solidFill>
                <a:latin typeface="Calibri"/>
                <a:cs typeface="Calibri"/>
              </a:rPr>
              <a:t>Point thermometer closer to person’s forehead or temple (depending on thermometer instructions)</a:t>
            </a:r>
          </a:p>
        </p:txBody>
      </p:sp>
      <p:pic>
        <p:nvPicPr>
          <p:cNvPr id="6" name="Picture 8" descr="Graphic of two chairs facing each other directly separated by a table with the word NO and a red X.">
            <a:extLst>
              <a:ext uri="{FF2B5EF4-FFF2-40B4-BE49-F238E27FC236}">
                <a16:creationId xmlns:a16="http://schemas.microsoft.com/office/drawing/2014/main" id="{145F8B30-483C-44FD-94D5-E5AE18B99418}"/>
              </a:ext>
            </a:extLst>
          </p:cNvPr>
          <p:cNvPicPr>
            <a:picLocks noChangeAspect="1"/>
          </p:cNvPicPr>
          <p:nvPr/>
        </p:nvPicPr>
        <p:blipFill>
          <a:blip r:embed="rId3"/>
          <a:stretch>
            <a:fillRect/>
          </a:stretch>
        </p:blipFill>
        <p:spPr>
          <a:xfrm>
            <a:off x="1733734" y="4664361"/>
            <a:ext cx="1849235" cy="1665409"/>
          </a:xfrm>
          <a:prstGeom prst="rect">
            <a:avLst/>
          </a:prstGeom>
        </p:spPr>
      </p:pic>
      <p:pic>
        <p:nvPicPr>
          <p:cNvPr id="5" name="Picture 6" descr="Graphic of two chairs across from one another that do not face each other directly but face opposite angles. They are separated by a table. The word YES with a green check mark appears next to the chairs and table.">
            <a:extLst>
              <a:ext uri="{FF2B5EF4-FFF2-40B4-BE49-F238E27FC236}">
                <a16:creationId xmlns:a16="http://schemas.microsoft.com/office/drawing/2014/main" id="{5AB9F360-13B9-4F58-AC04-EAB9EC867C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8354" y="4664361"/>
            <a:ext cx="2104653" cy="1658491"/>
          </a:xfrm>
          <a:prstGeom prst="rect">
            <a:avLst/>
          </a:prstGeom>
        </p:spPr>
      </p:pic>
      <p:pic>
        <p:nvPicPr>
          <p:cNvPr id="4" name="Picture 4" descr="Copy of image from previous slide. Image of a healthcare worker in hair covering, gown, and mask using a non-contact thermometer to take the temperature of someone who stands across from them. The people are separated by a desk.">
            <a:extLst>
              <a:ext uri="{FF2B5EF4-FFF2-40B4-BE49-F238E27FC236}">
                <a16:creationId xmlns:a16="http://schemas.microsoft.com/office/drawing/2014/main" id="{75A4C749-BA29-4C68-8B2F-6B2133B3A0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67678" y="1174614"/>
            <a:ext cx="4463111" cy="3132691"/>
          </a:xfrm>
          <a:prstGeom prst="rect">
            <a:avLst/>
          </a:prstGeom>
        </p:spPr>
      </p:pic>
    </p:spTree>
    <p:extLst>
      <p:ext uri="{BB962C8B-B14F-4D97-AF65-F5344CB8AC3E}">
        <p14:creationId xmlns:p14="http://schemas.microsoft.com/office/powerpoint/2010/main" val="24473506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b" anchorCtr="0"/>
          <a:lstStyle/>
          <a:p>
            <a:r>
              <a:rPr lang="en-US" sz="3700">
                <a:solidFill>
                  <a:schemeClr val="accent5">
                    <a:lumMod val="75000"/>
                  </a:schemeClr>
                </a:solidFill>
                <a:latin typeface="Calibri Light"/>
                <a:cs typeface="Calibri Light"/>
              </a:rPr>
              <a:t>Learning Objectives</a:t>
            </a:r>
          </a:p>
        </p:txBody>
      </p:sp>
      <p:sp>
        <p:nvSpPr>
          <p:cNvPr id="3" name="Text Placeholder 2"/>
          <p:cNvSpPr>
            <a:spLocks noGrp="1"/>
          </p:cNvSpPr>
          <p:nvPr>
            <p:ph type="body" sz="quarter" idx="10"/>
          </p:nvPr>
        </p:nvSpPr>
        <p:spPr/>
        <p:txBody>
          <a:bodyPr/>
          <a:lstStyle/>
          <a:p>
            <a:pPr marL="0" indent="0">
              <a:spcBef>
                <a:spcPts val="1800"/>
              </a:spcBef>
              <a:buClrTx/>
              <a:buNone/>
            </a:pPr>
            <a:r>
              <a:rPr lang="en-US" sz="3200">
                <a:solidFill>
                  <a:srgbClr val="000000"/>
                </a:solidFill>
                <a:latin typeface="Calibri"/>
                <a:cs typeface="Calibri"/>
              </a:rPr>
              <a:t>After this presentation, participants will be able to</a:t>
            </a:r>
          </a:p>
          <a:p>
            <a:pPr marL="805180" lvl="1" indent="-457200">
              <a:lnSpc>
                <a:spcPct val="100000"/>
              </a:lnSpc>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Name the 3 key strategies to prevent introduction Marburg virus disease into health facilities</a:t>
            </a:r>
          </a:p>
          <a:p>
            <a:pPr marL="805180" lvl="1" indent="-457200">
              <a:lnSpc>
                <a:spcPct val="100000"/>
              </a:lnSpc>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Explain why screening for Marburg virus disease is important</a:t>
            </a:r>
          </a:p>
          <a:p>
            <a:pPr marL="805180" lvl="1" indent="-457200">
              <a:lnSpc>
                <a:spcPct val="100000"/>
              </a:lnSpc>
              <a:spcBef>
                <a:spcPts val="1800"/>
              </a:spcBef>
              <a:buClr>
                <a:schemeClr val="accent2">
                  <a:lumMod val="60000"/>
                  <a:lumOff val="40000"/>
                </a:schemeClr>
              </a:buClr>
              <a:buFont typeface="Arial" panose="020B0604020202020204" pitchFamily="34" charset="0"/>
              <a:buChar char="•"/>
            </a:pPr>
            <a:r>
              <a:rPr lang="en-US" sz="3200">
                <a:solidFill>
                  <a:srgbClr val="000000"/>
                </a:solidFill>
                <a:latin typeface="Calibri"/>
                <a:cs typeface="Calibri"/>
              </a:rPr>
              <a:t>Describe best practices for screening for Marburg virus disease</a:t>
            </a:r>
          </a:p>
          <a:p>
            <a:pPr marL="347980" lvl="1" indent="0">
              <a:buClr>
                <a:srgbClr val="005DAA"/>
              </a:buClr>
              <a:buNone/>
            </a:pPr>
            <a:endParaRPr lang="en-US" sz="2400">
              <a:solidFill>
                <a:schemeClr val="accent4">
                  <a:lumMod val="50000"/>
                </a:schemeClr>
              </a:solidFill>
              <a:cs typeface="Calibri" panose="020F0502020204030204" pitchFamily="34" charset="0"/>
            </a:endParaRPr>
          </a:p>
          <a:p>
            <a:pPr marL="347345" lvl="1" indent="0">
              <a:buClr>
                <a:srgbClr val="005DAA"/>
              </a:buClr>
              <a:buNone/>
            </a:pPr>
            <a:endParaRPr lang="en-US" sz="2400">
              <a:solidFill>
                <a:schemeClr val="accent4">
                  <a:lumMod val="50000"/>
                </a:schemeClr>
              </a:solidFill>
              <a:cs typeface="Calibri" panose="020F0502020204030204" pitchFamily="34" charset="0"/>
            </a:endParaRPr>
          </a:p>
          <a:p>
            <a:pPr marL="804545" lvl="1" indent="-456565">
              <a:buClr>
                <a:srgbClr val="005DAA"/>
              </a:buClr>
              <a:buFont typeface="+mj-lt"/>
              <a:buAutoNum type="arabicPeriod"/>
            </a:pPr>
            <a:endParaRPr lang="en-US" sz="240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173810830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7AD003-C035-9CA7-D40C-7DD31700D2BB}"/>
              </a:ext>
            </a:extLst>
          </p:cNvPr>
          <p:cNvSpPr txBox="1">
            <a:spLocks noGrp="1"/>
          </p:cNvSpPr>
          <p:nvPr>
            <p:ph type="title" idx="4294967295"/>
          </p:nvPr>
        </p:nvSpPr>
        <p:spPr>
          <a:xfrm>
            <a:off x="780803" y="677261"/>
            <a:ext cx="609797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chemeClr val="bg2"/>
                </a:solidFill>
                <a:effectLst/>
                <a:uLnTx/>
                <a:uFillTx/>
                <a:latin typeface="Calibri Light" panose="020F0302020204030204" pitchFamily="34" charset="0"/>
                <a:ea typeface="+mn-ea"/>
                <a:cs typeface="Calibri Light" panose="020F0302020204030204" pitchFamily="34" charset="0"/>
              </a:rPr>
              <a:t>Reflection</a:t>
            </a:r>
            <a:endParaRPr kumimoji="0" lang="en-US" sz="4000" b="1" i="0" u="none" strike="noStrike" kern="1200" cap="none" spc="0" normalizeH="0" baseline="0" noProof="0">
              <a:ln>
                <a:noFill/>
              </a:ln>
              <a:solidFill>
                <a:schemeClr val="bg2"/>
              </a:solidFill>
              <a:effectLst/>
              <a:uLnTx/>
              <a:uFillTx/>
              <a:latin typeface="Myriad Web Pro" panose="020B0503030403020204" pitchFamily="34" charset="0"/>
              <a:ea typeface="+mn-ea"/>
              <a:cs typeface="+mn-cs"/>
            </a:endParaRPr>
          </a:p>
        </p:txBody>
      </p:sp>
      <p:sp>
        <p:nvSpPr>
          <p:cNvPr id="9" name="TextBox 8">
            <a:extLst>
              <a:ext uri="{FF2B5EF4-FFF2-40B4-BE49-F238E27FC236}">
                <a16:creationId xmlns:a16="http://schemas.microsoft.com/office/drawing/2014/main" id="{74AA880F-7D48-F4D8-5624-AB83251FF42D}"/>
              </a:ext>
            </a:extLst>
          </p:cNvPr>
          <p:cNvSpPr txBox="1"/>
          <p:nvPr/>
        </p:nvSpPr>
        <p:spPr>
          <a:xfrm>
            <a:off x="780803" y="1659285"/>
            <a:ext cx="9301348" cy="3108543"/>
          </a:xfrm>
          <a:prstGeom prst="rect">
            <a:avLst/>
          </a:prstGeom>
          <a:noFill/>
        </p:spPr>
        <p:txBody>
          <a:bodyPr wrap="square">
            <a:spAutoFit/>
          </a:bodyPr>
          <a:lstStyle/>
          <a:p>
            <a:r>
              <a:rPr lang="en-US" sz="2800">
                <a:solidFill>
                  <a:schemeClr val="bg2"/>
                </a:solidFill>
              </a:rPr>
              <a:t>How is the process of screening for Marburg virus disease similar to or different from screening processes you have followed in the past?</a:t>
            </a:r>
          </a:p>
          <a:p>
            <a:endParaRPr lang="en-US" sz="2800">
              <a:solidFill>
                <a:schemeClr val="bg2"/>
              </a:solidFill>
            </a:endParaRPr>
          </a:p>
          <a:p>
            <a:r>
              <a:rPr lang="en-US" sz="2800">
                <a:solidFill>
                  <a:schemeClr val="bg2"/>
                </a:solidFill>
              </a:rPr>
              <a:t>What challenges have you encountered in the past with screening? If you have never had to participate in screening, what challenges do you imagine you might have?</a:t>
            </a:r>
          </a:p>
        </p:txBody>
      </p:sp>
    </p:spTree>
    <p:extLst>
      <p:ext uri="{BB962C8B-B14F-4D97-AF65-F5344CB8AC3E}">
        <p14:creationId xmlns:p14="http://schemas.microsoft.com/office/powerpoint/2010/main" val="164774925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E98E0E-BA0E-4607-A525-5321F2750F79}"/>
              </a:ext>
            </a:extLst>
          </p:cNvPr>
          <p:cNvSpPr>
            <a:spLocks noGrp="1"/>
          </p:cNvSpPr>
          <p:nvPr>
            <p:ph type="title"/>
          </p:nvPr>
        </p:nvSpPr>
        <p:spPr/>
        <p:txBody>
          <a:bodyPr/>
          <a:lstStyle/>
          <a:p>
            <a:r>
              <a:rPr lang="en-US" sz="4000">
                <a:latin typeface="Calibri Light" panose="020F0302020204030204" pitchFamily="34" charset="0"/>
                <a:cs typeface="Calibri Light" panose="020F0302020204030204" pitchFamily="34" charset="0"/>
              </a:rPr>
              <a:t>Key Takeaways</a:t>
            </a:r>
          </a:p>
        </p:txBody>
      </p:sp>
      <p:sp>
        <p:nvSpPr>
          <p:cNvPr id="2" name="Content Placeholder 2">
            <a:extLst>
              <a:ext uri="{FF2B5EF4-FFF2-40B4-BE49-F238E27FC236}">
                <a16:creationId xmlns:a16="http://schemas.microsoft.com/office/drawing/2014/main" id="{786CB100-66E5-1C81-019F-78C3ADBD91DB}"/>
              </a:ext>
            </a:extLst>
          </p:cNvPr>
          <p:cNvSpPr>
            <a:spLocks noGrp="1"/>
          </p:cNvSpPr>
          <p:nvPr>
            <p:ph sz="quarter" idx="11"/>
          </p:nvPr>
        </p:nvSpPr>
        <p:spPr>
          <a:xfrm>
            <a:off x="609600" y="1824038"/>
            <a:ext cx="10972800" cy="4176712"/>
          </a:xfrm>
        </p:spPr>
        <p:txBody>
          <a:bodyPr>
            <a:normAutofit/>
          </a:bodyPr>
          <a:lstStyle/>
          <a:p>
            <a:pPr marL="0" indent="0" algn="ctr">
              <a:buNone/>
            </a:pPr>
            <a:r>
              <a:rPr lang="en-US" sz="3200"/>
              <a:t>To protect yourself, your patients, and your loved ones…</a:t>
            </a:r>
          </a:p>
          <a:p>
            <a:pPr marL="0" indent="0" algn="ctr">
              <a:buNone/>
            </a:pPr>
            <a:r>
              <a:rPr lang="en-US" sz="3200" b="1">
                <a:solidFill>
                  <a:schemeClr val="accent5">
                    <a:lumMod val="75000"/>
                  </a:schemeClr>
                </a:solidFill>
              </a:rPr>
              <a:t>Identify</a:t>
            </a:r>
          </a:p>
          <a:p>
            <a:pPr marL="0" indent="0" algn="ctr">
              <a:buNone/>
            </a:pPr>
            <a:r>
              <a:rPr lang="en-US" sz="3200" b="1">
                <a:solidFill>
                  <a:schemeClr val="accent5">
                    <a:lumMod val="75000"/>
                  </a:schemeClr>
                </a:solidFill>
              </a:rPr>
              <a:t>Isolate</a:t>
            </a:r>
          </a:p>
          <a:p>
            <a:pPr marL="0" indent="0" algn="ctr">
              <a:buNone/>
            </a:pPr>
            <a:r>
              <a:rPr lang="en-US" sz="3200" b="1">
                <a:solidFill>
                  <a:schemeClr val="accent5">
                    <a:lumMod val="75000"/>
                  </a:schemeClr>
                </a:solidFill>
              </a:rPr>
              <a:t>Inform</a:t>
            </a:r>
          </a:p>
        </p:txBody>
      </p:sp>
    </p:spTree>
    <p:extLst>
      <p:ext uri="{BB962C8B-B14F-4D97-AF65-F5344CB8AC3E}">
        <p14:creationId xmlns:p14="http://schemas.microsoft.com/office/powerpoint/2010/main" val="123534667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44BC-C0DD-461D-A15E-CC517A9728B6}"/>
              </a:ext>
            </a:extLst>
          </p:cNvPr>
          <p:cNvSpPr txBox="1">
            <a:spLocks noGrp="1"/>
          </p:cNvSpPr>
          <p:nvPr>
            <p:ph type="title" idx="4294967295"/>
          </p:nvPr>
        </p:nvSpPr>
        <p:spPr>
          <a:xfrm>
            <a:off x="273133" y="985653"/>
            <a:ext cx="765958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chemeClr val="accent5">
                    <a:lumMod val="75000"/>
                  </a:schemeClr>
                </a:solidFill>
                <a:effectLst/>
                <a:uLnTx/>
                <a:uFillTx/>
                <a:latin typeface="Calibri" panose="020F0502020204030204" pitchFamily="34" charset="0"/>
                <a:ea typeface="+mn-ea"/>
                <a:cs typeface="+mn-cs"/>
              </a:rPr>
              <a:t>Thank you!</a:t>
            </a:r>
          </a:p>
        </p:txBody>
      </p:sp>
    </p:spTree>
    <p:extLst>
      <p:ext uri="{BB962C8B-B14F-4D97-AF65-F5344CB8AC3E}">
        <p14:creationId xmlns:p14="http://schemas.microsoft.com/office/powerpoint/2010/main" val="37111935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B3CA-4485-E4BF-A545-5471A97C468E}"/>
              </a:ext>
            </a:extLst>
          </p:cNvPr>
          <p:cNvSpPr>
            <a:spLocks noGrp="1"/>
          </p:cNvSpPr>
          <p:nvPr>
            <p:ph type="title"/>
          </p:nvPr>
        </p:nvSpPr>
        <p:spPr>
          <a:xfrm>
            <a:off x="414672" y="1018870"/>
            <a:ext cx="11059884" cy="1162051"/>
          </a:xfrm>
        </p:spPr>
        <p:txBody>
          <a:bodyPr lIns="91440" tIns="45720" rIns="91440" bIns="45720" anchor="b"/>
          <a:lstStyle/>
          <a:p>
            <a:r>
              <a:rPr lang="en-US">
                <a:latin typeface="Calibri Light"/>
                <a:cs typeface="Calibri Light"/>
              </a:rPr>
              <a:t>Discuss</a:t>
            </a:r>
            <a:endParaRPr lang="en-US" b="0">
              <a:cs typeface="Calibri"/>
            </a:endParaRPr>
          </a:p>
          <a:p>
            <a:endParaRPr lang="en-US">
              <a:cs typeface="Calibri"/>
            </a:endParaRPr>
          </a:p>
        </p:txBody>
      </p:sp>
      <p:sp>
        <p:nvSpPr>
          <p:cNvPr id="3" name="Text Placeholder 2">
            <a:extLst>
              <a:ext uri="{FF2B5EF4-FFF2-40B4-BE49-F238E27FC236}">
                <a16:creationId xmlns:a16="http://schemas.microsoft.com/office/drawing/2014/main" id="{57DAE654-AD16-0D33-7DF8-EEED34F6B8DD}"/>
              </a:ext>
            </a:extLst>
          </p:cNvPr>
          <p:cNvSpPr>
            <a:spLocks noGrp="1"/>
          </p:cNvSpPr>
          <p:nvPr>
            <p:ph type="body" idx="1"/>
          </p:nvPr>
        </p:nvSpPr>
        <p:spPr>
          <a:xfrm>
            <a:off x="414672" y="3073954"/>
            <a:ext cx="10363200" cy="710092"/>
          </a:xfrm>
        </p:spPr>
        <p:txBody>
          <a:bodyPr/>
          <a:lstStyle/>
          <a:p>
            <a:pPr>
              <a:lnSpc>
                <a:spcPct val="100000"/>
              </a:lnSpc>
            </a:pPr>
            <a:r>
              <a:rPr lang="en-US" sz="3400">
                <a:latin typeface="Calibri"/>
                <a:cs typeface="Calibri"/>
              </a:rPr>
              <a:t>Why is it important to identify people who might have Marburg virus disease before they enter your healthcare facility?</a:t>
            </a:r>
          </a:p>
          <a:p>
            <a:endParaRPr lang="en-US" sz="2650">
              <a:cs typeface="Calibri"/>
            </a:endParaRPr>
          </a:p>
        </p:txBody>
      </p:sp>
    </p:spTree>
    <p:extLst>
      <p:ext uri="{BB962C8B-B14F-4D97-AF65-F5344CB8AC3E}">
        <p14:creationId xmlns:p14="http://schemas.microsoft.com/office/powerpoint/2010/main" val="198515396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53" y="604631"/>
            <a:ext cx="8594558" cy="1143000"/>
          </a:xfrm>
        </p:spPr>
        <p:txBody>
          <a:bodyPr>
            <a:noAutofit/>
          </a:bodyPr>
          <a:lstStyle/>
          <a:p>
            <a:pPr>
              <a:lnSpc>
                <a:spcPct val="100000"/>
              </a:lnSpc>
            </a:pPr>
            <a:r>
              <a:rPr lang="en-US">
                <a:solidFill>
                  <a:schemeClr val="accent5">
                    <a:lumMod val="75000"/>
                  </a:schemeClr>
                </a:solidFill>
                <a:latin typeface="Calibri Light" panose="020F0302020204030204" pitchFamily="34" charset="0"/>
                <a:cs typeface="Calibri Light" panose="020F0302020204030204" pitchFamily="34" charset="0"/>
              </a:rPr>
              <a:t>Key Strategies to Prevent Introduction of </a:t>
            </a:r>
            <a:r>
              <a:rPr lang="en-US">
                <a:solidFill>
                  <a:schemeClr val="tx1">
                    <a:lumMod val="75000"/>
                  </a:schemeClr>
                </a:solidFill>
                <a:latin typeface="Calibri Light" panose="020F0302020204030204" pitchFamily="34" charset="0"/>
                <a:cs typeface="Calibri Light" panose="020F0302020204030204" pitchFamily="34" charset="0"/>
              </a:rPr>
              <a:t>Marburg virus disease </a:t>
            </a:r>
            <a:r>
              <a:rPr lang="en-US">
                <a:solidFill>
                  <a:schemeClr val="accent5">
                    <a:lumMod val="75000"/>
                  </a:schemeClr>
                </a:solidFill>
                <a:latin typeface="Calibri Light" panose="020F0302020204030204" pitchFamily="34" charset="0"/>
                <a:cs typeface="Calibri Light" panose="020F0302020204030204" pitchFamily="34" charset="0"/>
              </a:rPr>
              <a:t>in Health Facilities:</a:t>
            </a:r>
          </a:p>
        </p:txBody>
      </p:sp>
      <p:sp>
        <p:nvSpPr>
          <p:cNvPr id="3" name="Text Placeholder 2"/>
          <p:cNvSpPr>
            <a:spLocks noGrp="1"/>
          </p:cNvSpPr>
          <p:nvPr>
            <p:ph type="body" sz="quarter" idx="10"/>
          </p:nvPr>
        </p:nvSpPr>
        <p:spPr>
          <a:xfrm>
            <a:off x="609600" y="2224333"/>
            <a:ext cx="7716253" cy="4176467"/>
          </a:xfrm>
        </p:spPr>
        <p:txBody>
          <a:bodyPr>
            <a:normAutofit/>
          </a:bodyPr>
          <a:lstStyle/>
          <a:p>
            <a:pPr>
              <a:spcBef>
                <a:spcPct val="30000"/>
              </a:spcBef>
              <a:spcAft>
                <a:spcPts val="600"/>
              </a:spcAft>
              <a:buClr>
                <a:schemeClr val="accent2">
                  <a:lumMod val="60000"/>
                  <a:lumOff val="40000"/>
                </a:schemeClr>
              </a:buClr>
              <a:buFont typeface="Arial" panose="020B0604020202020204" pitchFamily="34" charset="0"/>
              <a:buChar char="•"/>
            </a:pPr>
            <a:r>
              <a:rPr lang="en-US" sz="4000" b="1">
                <a:solidFill>
                  <a:schemeClr val="accent5">
                    <a:lumMod val="75000"/>
                  </a:schemeClr>
                </a:solidFill>
                <a:latin typeface="Calibri"/>
                <a:cs typeface="Calibri"/>
              </a:rPr>
              <a:t>Identify</a:t>
            </a:r>
          </a:p>
          <a:p>
            <a:pPr>
              <a:spcAft>
                <a:spcPts val="600"/>
              </a:spcAft>
              <a:buClr>
                <a:schemeClr val="accent2">
                  <a:lumMod val="60000"/>
                  <a:lumOff val="40000"/>
                </a:schemeClr>
              </a:buClr>
              <a:buFont typeface="Arial" panose="020B0604020202020204" pitchFamily="34" charset="0"/>
              <a:buChar char="•"/>
            </a:pPr>
            <a:r>
              <a:rPr lang="en-US" sz="4000" b="1">
                <a:solidFill>
                  <a:schemeClr val="accent5">
                    <a:lumMod val="75000"/>
                  </a:schemeClr>
                </a:solidFill>
                <a:latin typeface="Calibri"/>
                <a:cs typeface="Calibri"/>
              </a:rPr>
              <a:t>Isolate</a:t>
            </a:r>
          </a:p>
          <a:p>
            <a:pPr>
              <a:spcAft>
                <a:spcPts val="600"/>
              </a:spcAft>
              <a:buClr>
                <a:schemeClr val="accent2">
                  <a:lumMod val="60000"/>
                  <a:lumOff val="40000"/>
                </a:schemeClr>
              </a:buClr>
              <a:buFont typeface="Arial" panose="020B0604020202020204" pitchFamily="34" charset="0"/>
              <a:buChar char="•"/>
            </a:pPr>
            <a:r>
              <a:rPr lang="en-US" sz="4000" b="1">
                <a:solidFill>
                  <a:schemeClr val="accent5">
                    <a:lumMod val="75000"/>
                  </a:schemeClr>
                </a:solidFill>
                <a:latin typeface="Calibri"/>
                <a:cs typeface="Calibri"/>
              </a:rPr>
              <a:t>Inform</a:t>
            </a:r>
            <a:endParaRPr lang="en-US" sz="4000" b="1" u="sng">
              <a:solidFill>
                <a:schemeClr val="accent5">
                  <a:lumMod val="75000"/>
                </a:schemeClr>
              </a:solidFill>
              <a:cs typeface="Calibri" panose="020F0502020204030204" pitchFamily="34" charset="0"/>
            </a:endParaRPr>
          </a:p>
        </p:txBody>
      </p:sp>
      <p:pic>
        <p:nvPicPr>
          <p:cNvPr id="4" name="Google Shape;113;g17972f5802a_0_1053" descr="A graphic containing three curved arrows that connect from top to bottom of the page. Under the first arrow is the word Identify. Under the second arrow is the word Isolate, and under the third arrow is the word Inform.">
            <a:extLst>
              <a:ext uri="{FF2B5EF4-FFF2-40B4-BE49-F238E27FC236}">
                <a16:creationId xmlns:a16="http://schemas.microsoft.com/office/drawing/2014/main" id="{B1E3CC15-3603-3F41-7F04-4772BF12DC4A}"/>
              </a:ext>
            </a:extLst>
          </p:cNvPr>
          <p:cNvPicPr preferRelativeResize="0"/>
          <p:nvPr/>
        </p:nvPicPr>
        <p:blipFill rotWithShape="1">
          <a:blip r:embed="rId3">
            <a:alphaModFix/>
          </a:blip>
          <a:srcRect t="795" b="981"/>
          <a:stretch/>
        </p:blipFill>
        <p:spPr>
          <a:xfrm>
            <a:off x="8525812" y="711652"/>
            <a:ext cx="2947052" cy="4970217"/>
          </a:xfrm>
          <a:custGeom>
            <a:avLst/>
            <a:gdLst/>
            <a:ahLst/>
            <a:cxnLst/>
            <a:rect l="l" t="t" r="r" b="b"/>
            <a:pathLst>
              <a:path w="4049806" h="6858000" extrusionOk="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ln>
            <a:noFill/>
          </a:ln>
        </p:spPr>
      </p:pic>
    </p:spTree>
    <p:extLst>
      <p:ext uri="{BB962C8B-B14F-4D97-AF65-F5344CB8AC3E}">
        <p14:creationId xmlns:p14="http://schemas.microsoft.com/office/powerpoint/2010/main" val="21228314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694-DAA4-47B3-8493-F7818B9F05A7}"/>
              </a:ext>
            </a:extLst>
          </p:cNvPr>
          <p:cNvSpPr>
            <a:spLocks noGrp="1"/>
          </p:cNvSpPr>
          <p:nvPr>
            <p:ph type="title"/>
          </p:nvPr>
        </p:nvSpPr>
        <p:spPr>
          <a:xfrm>
            <a:off x="523876" y="274639"/>
            <a:ext cx="10972800" cy="981739"/>
          </a:xfrm>
        </p:spPr>
        <p:txBody>
          <a:bodyPr vert="horz" lIns="91440" tIns="45720" rIns="91440" bIns="45720" rtlCol="0" anchor="b" anchorCtr="0">
            <a:normAutofit/>
          </a:bodyPr>
          <a:lstStyle/>
          <a:p>
            <a:r>
              <a:rPr lang="en-US" sz="4000">
                <a:solidFill>
                  <a:schemeClr val="accent5">
                    <a:lumMod val="75000"/>
                  </a:schemeClr>
                </a:solidFill>
                <a:latin typeface="Calibri Light" panose="020F0302020204030204" pitchFamily="34" charset="0"/>
                <a:cs typeface="Calibri Light" panose="020F0302020204030204" pitchFamily="34" charset="0"/>
              </a:rPr>
              <a:t>Identify</a:t>
            </a:r>
          </a:p>
        </p:txBody>
      </p:sp>
      <p:sp>
        <p:nvSpPr>
          <p:cNvPr id="4" name="TextBox 3">
            <a:extLst>
              <a:ext uri="{FF2B5EF4-FFF2-40B4-BE49-F238E27FC236}">
                <a16:creationId xmlns:a16="http://schemas.microsoft.com/office/drawing/2014/main" id="{91004A16-2597-4BB3-98B6-AE2CEA57BA82}"/>
              </a:ext>
            </a:extLst>
          </p:cNvPr>
          <p:cNvSpPr txBox="1"/>
          <p:nvPr/>
        </p:nvSpPr>
        <p:spPr>
          <a:xfrm>
            <a:off x="523876" y="1406341"/>
            <a:ext cx="7327033" cy="5016758"/>
          </a:xfrm>
          <a:prstGeom prst="rect">
            <a:avLst/>
          </a:prstGeom>
          <a:noFill/>
        </p:spPr>
        <p:txBody>
          <a:bodyPr wrap="square" rtlCol="0">
            <a:spAutoFit/>
          </a:bodyPr>
          <a:lstStyle/>
          <a:p>
            <a:r>
              <a:rPr lang="en-US" sz="3200" b="1" u="sng">
                <a:solidFill>
                  <a:schemeClr val="accent5">
                    <a:lumMod val="75000"/>
                  </a:schemeClr>
                </a:solidFill>
              </a:rPr>
              <a:t>Screening</a:t>
            </a:r>
            <a:r>
              <a:rPr lang="en-US" sz="3200" b="1">
                <a:solidFill>
                  <a:schemeClr val="accent2">
                    <a:lumMod val="50000"/>
                  </a:schemeClr>
                </a:solidFill>
              </a:rPr>
              <a:t> </a:t>
            </a:r>
            <a:r>
              <a:rPr lang="en-US" sz="3200">
                <a:solidFill>
                  <a:srgbClr val="000000"/>
                </a:solidFill>
                <a:latin typeface="Calibri"/>
                <a:cs typeface="Calibri"/>
              </a:rPr>
              <a:t>is the process of identifying patients who might be infectious so that they can be promptly isolated and referred for testing and care at a facility intended for that purpose.</a:t>
            </a:r>
          </a:p>
          <a:p>
            <a:endParaRPr lang="en-US" sz="3200">
              <a:solidFill>
                <a:srgbClr val="000000"/>
              </a:solidFill>
              <a:latin typeface="Calibri"/>
              <a:cs typeface="Calibri"/>
            </a:endParaRPr>
          </a:p>
          <a:p>
            <a:r>
              <a:rPr lang="en-US" sz="3200">
                <a:solidFill>
                  <a:srgbClr val="000000"/>
                </a:solidFill>
                <a:latin typeface="Calibri"/>
                <a:cs typeface="Calibri"/>
              </a:rPr>
              <a:t>Screening should take place at the point of entry prior to entering a healthcare facility.</a:t>
            </a:r>
          </a:p>
          <a:p>
            <a:endParaRPr lang="en-US" sz="3200">
              <a:solidFill>
                <a:schemeClr val="tx1"/>
              </a:solidFill>
              <a:latin typeface="Calibri"/>
              <a:cs typeface="Calibri"/>
            </a:endParaRPr>
          </a:p>
          <a:p>
            <a:endParaRPr lang="en-US" sz="3200" b="1">
              <a:solidFill>
                <a:schemeClr val="accent1"/>
              </a:solidFill>
            </a:endParaRPr>
          </a:p>
        </p:txBody>
      </p:sp>
      <p:pic>
        <p:nvPicPr>
          <p:cNvPr id="5" name="Google Shape;113;g17972f5802a_0_1053" descr="A graphic containing three curved arrows that connect from top to bottom of the page. Under the first arrow is the word Identify. Under the second arrow is the word Isolate, and under the third arrow is the word Inform.">
            <a:extLst>
              <a:ext uri="{FF2B5EF4-FFF2-40B4-BE49-F238E27FC236}">
                <a16:creationId xmlns:a16="http://schemas.microsoft.com/office/drawing/2014/main" id="{F2DC3079-F3EB-C60F-48FA-9ED86B69FD2A}"/>
              </a:ext>
            </a:extLst>
          </p:cNvPr>
          <p:cNvPicPr preferRelativeResize="0"/>
          <p:nvPr/>
        </p:nvPicPr>
        <p:blipFill rotWithShape="1">
          <a:blip r:embed="rId3">
            <a:alphaModFix/>
          </a:blip>
          <a:srcRect t="795" b="981"/>
          <a:stretch/>
        </p:blipFill>
        <p:spPr>
          <a:xfrm>
            <a:off x="8525812" y="711652"/>
            <a:ext cx="2947052" cy="4970217"/>
          </a:xfrm>
          <a:custGeom>
            <a:avLst/>
            <a:gdLst/>
            <a:ahLst/>
            <a:cxnLst/>
            <a:rect l="l" t="t" r="r" b="b"/>
            <a:pathLst>
              <a:path w="4049806" h="6858000" extrusionOk="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ln>
            <a:noFill/>
          </a:ln>
        </p:spPr>
      </p:pic>
    </p:spTree>
    <p:extLst>
      <p:ext uri="{BB962C8B-B14F-4D97-AF65-F5344CB8AC3E}">
        <p14:creationId xmlns:p14="http://schemas.microsoft.com/office/powerpoint/2010/main" val="29739644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07FC-4D81-4F15-BEA4-8EE7945C4333}"/>
              </a:ext>
            </a:extLst>
          </p:cNvPr>
          <p:cNvSpPr>
            <a:spLocks noGrp="1"/>
          </p:cNvSpPr>
          <p:nvPr>
            <p:ph type="title"/>
          </p:nvPr>
        </p:nvSpPr>
        <p:spPr/>
        <p:txBody>
          <a:bodyPr vert="horz" lIns="91440" tIns="45720" rIns="91440" bIns="45720" rtlCol="0" anchor="b" anchorCtr="0">
            <a:normAutofit/>
          </a:bodyPr>
          <a:lstStyle/>
          <a:p>
            <a:pPr>
              <a:lnSpc>
                <a:spcPct val="100000"/>
              </a:lnSpc>
            </a:pPr>
            <a:r>
              <a:rPr lang="en-US">
                <a:latin typeface="Calibri Light" panose="020F0302020204030204" pitchFamily="34" charset="0"/>
                <a:cs typeface="Calibri Light" panose="020F0302020204030204" pitchFamily="34" charset="0"/>
              </a:rPr>
              <a:t>Isolate and Inform</a:t>
            </a:r>
          </a:p>
        </p:txBody>
      </p:sp>
      <p:sp>
        <p:nvSpPr>
          <p:cNvPr id="3" name="Text Placeholder 2">
            <a:extLst>
              <a:ext uri="{FF2B5EF4-FFF2-40B4-BE49-F238E27FC236}">
                <a16:creationId xmlns:a16="http://schemas.microsoft.com/office/drawing/2014/main" id="{A40E1DA2-F5EE-49DE-937A-C345A946305C}"/>
              </a:ext>
            </a:extLst>
          </p:cNvPr>
          <p:cNvSpPr>
            <a:spLocks noGrp="1"/>
          </p:cNvSpPr>
          <p:nvPr>
            <p:ph type="body" sz="quarter" idx="10"/>
          </p:nvPr>
        </p:nvSpPr>
        <p:spPr>
          <a:xfrm>
            <a:off x="609600" y="1595684"/>
            <a:ext cx="7499927" cy="4176467"/>
          </a:xfrm>
        </p:spPr>
        <p:txBody>
          <a:bodyPr>
            <a:normAutofit/>
          </a:bodyPr>
          <a:lstStyle/>
          <a:p>
            <a:pPr marL="0" indent="0">
              <a:buNone/>
            </a:pPr>
            <a:r>
              <a:rPr lang="en-US" sz="2800">
                <a:solidFill>
                  <a:srgbClr val="000000"/>
                </a:solidFill>
                <a:latin typeface="Calibri"/>
                <a:cs typeface="Calibri"/>
              </a:rPr>
              <a:t>When a suspect Marburg virus disease patient is identified:</a:t>
            </a:r>
            <a:endParaRPr lang="en-US" sz="2800" b="1" u="sng">
              <a:solidFill>
                <a:srgbClr val="000000"/>
              </a:solidFill>
              <a:latin typeface="Calibri"/>
              <a:cs typeface="Calibri"/>
            </a:endParaRPr>
          </a:p>
          <a:p>
            <a:pPr>
              <a:buClr>
                <a:schemeClr val="accent2">
                  <a:lumMod val="60000"/>
                  <a:lumOff val="40000"/>
                </a:schemeClr>
              </a:buClr>
              <a:buFont typeface="Arial" panose="020B0604020202020204" pitchFamily="34" charset="0"/>
              <a:buChar char="•"/>
            </a:pPr>
            <a:r>
              <a:rPr lang="en-US" sz="2800" b="1" u="sng">
                <a:solidFill>
                  <a:schemeClr val="accent5">
                    <a:lumMod val="75000"/>
                  </a:schemeClr>
                </a:solidFill>
                <a:latin typeface="Calibri"/>
                <a:cs typeface="Calibri"/>
              </a:rPr>
              <a:t>Isolate</a:t>
            </a:r>
            <a:r>
              <a:rPr lang="en-US" sz="2800" b="1">
                <a:solidFill>
                  <a:schemeClr val="accent6">
                    <a:lumMod val="75000"/>
                    <a:lumOff val="25000"/>
                  </a:schemeClr>
                </a:solidFill>
                <a:latin typeface="Calibri"/>
                <a:cs typeface="Calibri"/>
              </a:rPr>
              <a:t> </a:t>
            </a:r>
            <a:r>
              <a:rPr lang="en-US" sz="2800">
                <a:solidFill>
                  <a:srgbClr val="000000"/>
                </a:solidFill>
                <a:latin typeface="Calibri"/>
                <a:cs typeface="Calibri"/>
              </a:rPr>
              <a:t>the patient immediately. Explain the situation and next steps to the patient.</a:t>
            </a:r>
          </a:p>
          <a:p>
            <a:pPr>
              <a:buClr>
                <a:schemeClr val="accent2">
                  <a:lumMod val="60000"/>
                  <a:lumOff val="40000"/>
                </a:schemeClr>
              </a:buClr>
              <a:buFont typeface="Arial" panose="020B0604020202020204" pitchFamily="34" charset="0"/>
              <a:buChar char="•"/>
            </a:pPr>
            <a:endParaRPr lang="en-US" sz="2800">
              <a:solidFill>
                <a:srgbClr val="000000"/>
              </a:solidFill>
              <a:cs typeface="Calibri" panose="020F0502020204030204" pitchFamily="34" charset="0"/>
            </a:endParaRPr>
          </a:p>
          <a:p>
            <a:pPr>
              <a:buClr>
                <a:schemeClr val="accent2">
                  <a:lumMod val="60000"/>
                  <a:lumOff val="40000"/>
                </a:schemeClr>
              </a:buClr>
              <a:buFont typeface="Arial" panose="020B0604020202020204" pitchFamily="34" charset="0"/>
              <a:buChar char="•"/>
            </a:pPr>
            <a:r>
              <a:rPr lang="en-US" sz="2800" b="1" u="sng">
                <a:solidFill>
                  <a:schemeClr val="accent5">
                    <a:lumMod val="75000"/>
                  </a:schemeClr>
                </a:solidFill>
                <a:latin typeface="Calibri"/>
                <a:cs typeface="Calibri"/>
              </a:rPr>
              <a:t>Inform</a:t>
            </a:r>
            <a:r>
              <a:rPr lang="en-US" sz="2800">
                <a:solidFill>
                  <a:schemeClr val="accent1">
                    <a:lumMod val="75000"/>
                  </a:schemeClr>
                </a:solidFill>
                <a:latin typeface="Calibri"/>
                <a:cs typeface="Calibri"/>
              </a:rPr>
              <a:t> </a:t>
            </a:r>
            <a:r>
              <a:rPr lang="en-US" sz="2800">
                <a:solidFill>
                  <a:schemeClr val="accent2">
                    <a:lumMod val="50000"/>
                  </a:schemeClr>
                </a:solidFill>
                <a:latin typeface="Calibri"/>
                <a:cs typeface="Calibri"/>
              </a:rPr>
              <a:t>the</a:t>
            </a:r>
            <a:r>
              <a:rPr lang="en-US" sz="2800">
                <a:solidFill>
                  <a:srgbClr val="0039A6"/>
                </a:solidFill>
                <a:latin typeface="Calibri"/>
                <a:cs typeface="Calibri"/>
              </a:rPr>
              <a:t> </a:t>
            </a:r>
            <a:r>
              <a:rPr lang="en-US" sz="2800">
                <a:solidFill>
                  <a:srgbClr val="000000"/>
                </a:solidFill>
                <a:latin typeface="Calibri"/>
                <a:cs typeface="Calibri"/>
              </a:rPr>
              <a:t>designated physician or head nurse</a:t>
            </a:r>
          </a:p>
          <a:p>
            <a:pPr marL="742315" lvl="1" indent="-285115">
              <a:buClr>
                <a:schemeClr val="accent2">
                  <a:lumMod val="60000"/>
                  <a:lumOff val="40000"/>
                </a:schemeClr>
              </a:buClr>
            </a:pPr>
            <a:r>
              <a:rPr lang="en-US" sz="2800">
                <a:solidFill>
                  <a:srgbClr val="000000"/>
                </a:solidFill>
                <a:latin typeface="Calibri"/>
                <a:cs typeface="Calibri"/>
              </a:rPr>
              <a:t>Physician or head nurse will verify and ensure isolation measures are in place</a:t>
            </a:r>
          </a:p>
          <a:p>
            <a:pPr marL="742315" lvl="1" indent="-285115">
              <a:buClr>
                <a:schemeClr val="accent2">
                  <a:lumMod val="60000"/>
                  <a:lumOff val="40000"/>
                </a:schemeClr>
              </a:buClr>
            </a:pPr>
            <a:r>
              <a:rPr lang="en-US" sz="2800">
                <a:solidFill>
                  <a:srgbClr val="000000"/>
                </a:solidFill>
                <a:latin typeface="Calibri"/>
                <a:cs typeface="Calibri"/>
              </a:rPr>
              <a:t>Physician or head nurse</a:t>
            </a:r>
            <a:r>
              <a:rPr lang="en-US" sz="2800">
                <a:solidFill>
                  <a:schemeClr val="accent5">
                    <a:lumMod val="75000"/>
                  </a:schemeClr>
                </a:solidFill>
                <a:latin typeface="Calibri"/>
                <a:cs typeface="Calibri"/>
              </a:rPr>
              <a:t> </a:t>
            </a:r>
            <a:r>
              <a:rPr lang="en-US" sz="2800" b="1">
                <a:solidFill>
                  <a:schemeClr val="accent5">
                    <a:lumMod val="75000"/>
                  </a:schemeClr>
                </a:solidFill>
                <a:latin typeface="Calibri"/>
                <a:cs typeface="Calibri"/>
              </a:rPr>
              <a:t>communicates the alert</a:t>
            </a:r>
            <a:r>
              <a:rPr lang="en-US" sz="2800">
                <a:solidFill>
                  <a:schemeClr val="accent5">
                    <a:lumMod val="75000"/>
                  </a:schemeClr>
                </a:solidFill>
                <a:latin typeface="Calibri"/>
                <a:cs typeface="Calibri"/>
              </a:rPr>
              <a:t> </a:t>
            </a:r>
            <a:r>
              <a:rPr lang="en-US" sz="2800">
                <a:solidFill>
                  <a:srgbClr val="000000"/>
                </a:solidFill>
                <a:latin typeface="Calibri"/>
                <a:cs typeface="Calibri"/>
              </a:rPr>
              <a:t>to appropriate phone number</a:t>
            </a:r>
          </a:p>
          <a:p>
            <a:pPr marL="742315" lvl="1" indent="-285115"/>
            <a:endParaRPr lang="en-US" sz="2800">
              <a:solidFill>
                <a:srgbClr val="000000"/>
              </a:solidFill>
              <a:cs typeface="Calibri" panose="020F0502020204030204" pitchFamily="34" charset="0"/>
            </a:endParaRPr>
          </a:p>
          <a:p>
            <a:pPr marL="342265" indent="-342265"/>
            <a:endParaRPr lang="en-US" sz="1400">
              <a:solidFill>
                <a:schemeClr val="accent4">
                  <a:lumMod val="50000"/>
                </a:schemeClr>
              </a:solidFill>
              <a:cs typeface="Calibri" panose="020F0502020204030204" pitchFamily="34" charset="0"/>
            </a:endParaRPr>
          </a:p>
          <a:p>
            <a:pPr marL="342265" indent="-342265"/>
            <a:endParaRPr lang="en-US" sz="1400">
              <a:solidFill>
                <a:schemeClr val="accent4">
                  <a:lumMod val="50000"/>
                </a:schemeClr>
              </a:solidFill>
              <a:cs typeface="Calibri" panose="020F0502020204030204" pitchFamily="34" charset="0"/>
            </a:endParaRPr>
          </a:p>
        </p:txBody>
      </p:sp>
      <p:pic>
        <p:nvPicPr>
          <p:cNvPr id="4" name="Google Shape;113;g17972f5802a_0_1053" descr="A graphic containing three curved arrows that connect from top to bottom of the page. Under the first arrow is the word Identify. Under the second arrow is the word Isolate, and under the third arrow is the word Inform.">
            <a:extLst>
              <a:ext uri="{FF2B5EF4-FFF2-40B4-BE49-F238E27FC236}">
                <a16:creationId xmlns:a16="http://schemas.microsoft.com/office/drawing/2014/main" id="{5745F805-ADF6-5BC8-8369-1F5337CF4DF4}"/>
              </a:ext>
            </a:extLst>
          </p:cNvPr>
          <p:cNvPicPr preferRelativeResize="0"/>
          <p:nvPr/>
        </p:nvPicPr>
        <p:blipFill rotWithShape="1">
          <a:blip r:embed="rId3">
            <a:alphaModFix/>
          </a:blip>
          <a:srcRect t="795" b="981"/>
          <a:stretch/>
        </p:blipFill>
        <p:spPr>
          <a:xfrm>
            <a:off x="8525812" y="711652"/>
            <a:ext cx="2947052" cy="4970217"/>
          </a:xfrm>
          <a:custGeom>
            <a:avLst/>
            <a:gdLst/>
            <a:ahLst/>
            <a:cxnLst/>
            <a:rect l="l" t="t" r="r" b="b"/>
            <a:pathLst>
              <a:path w="4049806" h="6858000" extrusionOk="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a:noFill/>
          <a:ln>
            <a:noFill/>
          </a:ln>
        </p:spPr>
      </p:pic>
    </p:spTree>
    <p:extLst>
      <p:ext uri="{BB962C8B-B14F-4D97-AF65-F5344CB8AC3E}">
        <p14:creationId xmlns:p14="http://schemas.microsoft.com/office/powerpoint/2010/main" val="29181116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8B2D4E-482D-2330-CEB1-134AD230FEE3}"/>
              </a:ext>
            </a:extLst>
          </p:cNvPr>
          <p:cNvSpPr>
            <a:spLocks noGrp="1"/>
          </p:cNvSpPr>
          <p:nvPr>
            <p:ph type="body" sz="quarter" idx="10"/>
          </p:nvPr>
        </p:nvSpPr>
        <p:spPr>
          <a:xfrm>
            <a:off x="658368" y="3060192"/>
            <a:ext cx="10972800" cy="3123439"/>
          </a:xfrm>
        </p:spPr>
        <p:txBody>
          <a:bodyPr/>
          <a:lstStyle/>
          <a:p>
            <a:pPr marL="0" indent="0" algn="ctr">
              <a:buNone/>
            </a:pPr>
            <a:r>
              <a:rPr lang="en-US" sz="3600">
                <a:solidFill>
                  <a:srgbClr val="000000"/>
                </a:solidFill>
                <a:latin typeface="Calibri"/>
                <a:cs typeface="Calibri"/>
              </a:rPr>
              <a:t>This protects…</a:t>
            </a:r>
          </a:p>
          <a:p>
            <a:pPr marL="0" indent="0" algn="ctr">
              <a:buNone/>
            </a:pPr>
            <a:r>
              <a:rPr lang="en-US" sz="3600" b="1">
                <a:solidFill>
                  <a:schemeClr val="accent5">
                    <a:lumMod val="75000"/>
                  </a:schemeClr>
                </a:solidFill>
                <a:latin typeface="Calibri"/>
                <a:cs typeface="Calibri"/>
              </a:rPr>
              <a:t>YOU</a:t>
            </a:r>
          </a:p>
          <a:p>
            <a:pPr marL="0" indent="0" algn="ctr">
              <a:buNone/>
            </a:pPr>
            <a:r>
              <a:rPr lang="en-US" sz="3600" b="1">
                <a:solidFill>
                  <a:schemeClr val="accent5">
                    <a:lumMod val="75000"/>
                  </a:schemeClr>
                </a:solidFill>
                <a:latin typeface="Calibri"/>
                <a:cs typeface="Calibri"/>
              </a:rPr>
              <a:t>Your patients</a:t>
            </a:r>
          </a:p>
          <a:p>
            <a:pPr marL="0" indent="0" algn="ctr">
              <a:buNone/>
            </a:pPr>
            <a:r>
              <a:rPr lang="en-US" sz="3600" b="1">
                <a:solidFill>
                  <a:schemeClr val="accent5">
                    <a:lumMod val="75000"/>
                  </a:schemeClr>
                </a:solidFill>
                <a:latin typeface="Calibri"/>
                <a:cs typeface="Calibri"/>
              </a:rPr>
              <a:t>Your community</a:t>
            </a:r>
          </a:p>
          <a:p>
            <a:pPr marL="0" indent="0">
              <a:buNone/>
            </a:pPr>
            <a:endParaRPr lang="en-US"/>
          </a:p>
        </p:txBody>
      </p:sp>
      <p:sp>
        <p:nvSpPr>
          <p:cNvPr id="3" name="Title 2">
            <a:extLst>
              <a:ext uri="{FF2B5EF4-FFF2-40B4-BE49-F238E27FC236}">
                <a16:creationId xmlns:a16="http://schemas.microsoft.com/office/drawing/2014/main" id="{1F75FFBB-9A0D-55DE-E156-3C3F3990FD52}"/>
              </a:ext>
            </a:extLst>
          </p:cNvPr>
          <p:cNvSpPr>
            <a:spLocks noGrp="1"/>
          </p:cNvSpPr>
          <p:nvPr>
            <p:ph type="title"/>
          </p:nvPr>
        </p:nvSpPr>
        <p:spPr>
          <a:xfrm>
            <a:off x="609600" y="674369"/>
            <a:ext cx="10972800" cy="2614865"/>
          </a:xfrm>
        </p:spPr>
        <p:txBody>
          <a:bodyPr/>
          <a:lstStyle/>
          <a:p>
            <a:pPr algn="ctr"/>
            <a:r>
              <a:rPr lang="en-US" sz="3600">
                <a:solidFill>
                  <a:srgbClr val="000000"/>
                </a:solidFill>
                <a:latin typeface="Calibri"/>
                <a:cs typeface="Calibri"/>
              </a:rPr>
              <a:t>Early identification and separation of suspected Marburg virus disease patients prevents bringing unrecognized Marburg virus disease into your healthcare setting.</a:t>
            </a:r>
            <a:br>
              <a:rPr lang="en-US" sz="3600">
                <a:solidFill>
                  <a:srgbClr val="000000"/>
                </a:solidFill>
                <a:latin typeface="Calibri"/>
                <a:cs typeface="Calibri"/>
              </a:rPr>
            </a:br>
            <a:endParaRPr lang="en-US" sz="3600"/>
          </a:p>
        </p:txBody>
      </p:sp>
    </p:spTree>
    <p:extLst>
      <p:ext uri="{BB962C8B-B14F-4D97-AF65-F5344CB8AC3E}">
        <p14:creationId xmlns:p14="http://schemas.microsoft.com/office/powerpoint/2010/main" val="27616917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D731A3-FF54-42A2-9E8D-DE7C703113A6}"/>
              </a:ext>
            </a:extLst>
          </p:cNvPr>
          <p:cNvSpPr>
            <a:spLocks noGrp="1"/>
          </p:cNvSpPr>
          <p:nvPr>
            <p:ph type="title"/>
          </p:nvPr>
        </p:nvSpPr>
        <p:spPr>
          <a:xfrm>
            <a:off x="566058" y="4517593"/>
            <a:ext cx="11059884" cy="888672"/>
          </a:xfrm>
        </p:spPr>
        <p:txBody>
          <a:bodyPr vert="horz" lIns="91440" tIns="45720" rIns="91440" bIns="45720" rtlCol="0" anchor="b">
            <a:normAutofit/>
          </a:bodyPr>
          <a:lstStyle/>
          <a:p>
            <a:r>
              <a:rPr lang="en-US" sz="4400">
                <a:latin typeface="Calibri Light" panose="020F0302020204030204" pitchFamily="34" charset="0"/>
                <a:cs typeface="Calibri Light" panose="020F0302020204030204" pitchFamily="34" charset="0"/>
              </a:rPr>
              <a:t>Screening Basics</a:t>
            </a:r>
          </a:p>
        </p:txBody>
      </p:sp>
    </p:spTree>
    <p:extLst>
      <p:ext uri="{BB962C8B-B14F-4D97-AF65-F5344CB8AC3E}">
        <p14:creationId xmlns:p14="http://schemas.microsoft.com/office/powerpoint/2010/main" val="188658114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A427-AFDB-4FE0-9EFC-5AB5E558A6D0}"/>
              </a:ext>
            </a:extLst>
          </p:cNvPr>
          <p:cNvSpPr>
            <a:spLocks noGrp="1"/>
          </p:cNvSpPr>
          <p:nvPr>
            <p:ph type="title"/>
          </p:nvPr>
        </p:nvSpPr>
        <p:spPr>
          <a:xfrm>
            <a:off x="350520" y="274639"/>
            <a:ext cx="11231880" cy="885421"/>
          </a:xfrm>
        </p:spPr>
        <p:txBody>
          <a:bodyPr vert="horz" lIns="91440" tIns="45720" rIns="91440" bIns="45720" rtlCol="0" anchor="b" anchorCtr="0">
            <a:normAutofit/>
          </a:bodyPr>
          <a:lstStyle/>
          <a:p>
            <a:r>
              <a:rPr lang="en-US">
                <a:latin typeface="Calibri Light" panose="020F0302020204030204" pitchFamily="34" charset="0"/>
                <a:cs typeface="Calibri Light" panose="020F0302020204030204" pitchFamily="34" charset="0"/>
              </a:rPr>
              <a:t>Key Points for Screening for </a:t>
            </a:r>
            <a:r>
              <a:rPr lang="en-US">
                <a:solidFill>
                  <a:schemeClr val="tx1">
                    <a:lumMod val="75000"/>
                  </a:schemeClr>
                </a:solidFill>
                <a:latin typeface="Calibri Light" panose="020F0302020204030204" pitchFamily="34" charset="0"/>
                <a:cs typeface="Calibri Light" panose="020F0302020204030204" pitchFamily="34" charset="0"/>
              </a:rPr>
              <a:t>Marburg Virus Disease</a:t>
            </a:r>
          </a:p>
        </p:txBody>
      </p:sp>
      <p:sp>
        <p:nvSpPr>
          <p:cNvPr id="3" name="Text Placeholder 2">
            <a:extLst>
              <a:ext uri="{FF2B5EF4-FFF2-40B4-BE49-F238E27FC236}">
                <a16:creationId xmlns:a16="http://schemas.microsoft.com/office/drawing/2014/main" id="{4D08A7DE-B39D-4755-9343-A9140E72AAF0}"/>
              </a:ext>
            </a:extLst>
          </p:cNvPr>
          <p:cNvSpPr>
            <a:spLocks noGrp="1"/>
          </p:cNvSpPr>
          <p:nvPr>
            <p:ph type="body" sz="quarter" idx="10"/>
          </p:nvPr>
        </p:nvSpPr>
        <p:spPr>
          <a:xfrm>
            <a:off x="350520" y="1364776"/>
            <a:ext cx="11475720" cy="5218585"/>
          </a:xfrm>
        </p:spPr>
        <p:txBody>
          <a:bodyPr>
            <a:normAutofit fontScale="85000" lnSpcReduction="20000"/>
          </a:bodyPr>
          <a:lstStyle/>
          <a:p>
            <a:pPr>
              <a:buClr>
                <a:schemeClr val="accent2">
                  <a:lumMod val="60000"/>
                  <a:lumOff val="40000"/>
                </a:schemeClr>
              </a:buClr>
              <a:buFont typeface="Arial" panose="020B0604020202020204" pitchFamily="34" charset="0"/>
              <a:buChar char="•"/>
            </a:pPr>
            <a:r>
              <a:rPr lang="en-US" sz="3200" b="1">
                <a:solidFill>
                  <a:schemeClr val="accent5">
                    <a:lumMod val="75000"/>
                  </a:schemeClr>
                </a:solidFill>
                <a:latin typeface="Calibri"/>
                <a:cs typeface="Calibri"/>
              </a:rPr>
              <a:t>Screen everyone</a:t>
            </a:r>
            <a:r>
              <a:rPr lang="en-US" sz="3200">
                <a:solidFill>
                  <a:schemeClr val="accent5">
                    <a:lumMod val="75000"/>
                  </a:schemeClr>
                </a:solidFill>
                <a:latin typeface="Calibri"/>
                <a:cs typeface="Calibri"/>
              </a:rPr>
              <a:t> </a:t>
            </a:r>
            <a:r>
              <a:rPr lang="en-US" sz="3200">
                <a:solidFill>
                  <a:srgbClr val="000000"/>
                </a:solidFill>
                <a:latin typeface="Calibri"/>
                <a:cs typeface="Calibri"/>
              </a:rPr>
              <a:t>entering a facility</a:t>
            </a:r>
          </a:p>
          <a:p>
            <a:pPr lvl="1">
              <a:buClr>
                <a:schemeClr val="accent2">
                  <a:lumMod val="60000"/>
                  <a:lumOff val="40000"/>
                </a:schemeClr>
              </a:buClr>
            </a:pPr>
            <a:r>
              <a:rPr lang="en-US" sz="3200">
                <a:solidFill>
                  <a:srgbClr val="000000"/>
                </a:solidFill>
                <a:latin typeface="Calibri"/>
                <a:cs typeface="Calibri"/>
              </a:rPr>
              <a:t>Patients, healthcare workers, accompanying family members, etc.</a:t>
            </a:r>
          </a:p>
          <a:p>
            <a:pPr marL="457200" lvl="1" indent="0">
              <a:buNone/>
            </a:pPr>
            <a:endParaRPr lang="en-US" sz="3200">
              <a:cs typeface="Calibri" panose="020F0502020204030204" pitchFamily="34" charset="0"/>
            </a:endParaRPr>
          </a:p>
          <a:p>
            <a:pPr>
              <a:buClr>
                <a:schemeClr val="accent2">
                  <a:lumMod val="60000"/>
                  <a:lumOff val="40000"/>
                </a:schemeClr>
              </a:buClr>
              <a:buFont typeface="Arial" panose="020B0604020202020204" pitchFamily="34" charset="0"/>
              <a:buChar char="•"/>
            </a:pPr>
            <a:r>
              <a:rPr lang="en-US" sz="3200" b="1">
                <a:solidFill>
                  <a:schemeClr val="accent5">
                    <a:lumMod val="75000"/>
                  </a:schemeClr>
                </a:solidFill>
                <a:latin typeface="Calibri"/>
                <a:cs typeface="Calibri"/>
              </a:rPr>
              <a:t>Screen</a:t>
            </a:r>
            <a:r>
              <a:rPr lang="en-US" sz="3200">
                <a:solidFill>
                  <a:schemeClr val="accent5">
                    <a:lumMod val="75000"/>
                  </a:schemeClr>
                </a:solidFill>
                <a:latin typeface="Calibri"/>
                <a:cs typeface="Calibri"/>
              </a:rPr>
              <a:t> </a:t>
            </a:r>
            <a:r>
              <a:rPr lang="en-US" sz="3200" b="1">
                <a:solidFill>
                  <a:schemeClr val="accent5">
                    <a:lumMod val="75000"/>
                  </a:schemeClr>
                </a:solidFill>
                <a:latin typeface="Calibri"/>
                <a:cs typeface="Calibri"/>
              </a:rPr>
              <a:t>before any patient care activities</a:t>
            </a:r>
            <a:r>
              <a:rPr lang="en-US" sz="3200">
                <a:solidFill>
                  <a:schemeClr val="accent5">
                    <a:lumMod val="75000"/>
                  </a:schemeClr>
                </a:solidFill>
                <a:latin typeface="Calibri"/>
                <a:cs typeface="Calibri"/>
              </a:rPr>
              <a:t>. </a:t>
            </a:r>
            <a:r>
              <a:rPr lang="en-US" sz="3200">
                <a:solidFill>
                  <a:srgbClr val="000000"/>
                </a:solidFill>
                <a:latin typeface="Calibri"/>
                <a:cs typeface="Calibri"/>
              </a:rPr>
              <a:t>This can be:</a:t>
            </a:r>
          </a:p>
          <a:p>
            <a:pPr marL="742315" lvl="1" indent="-285115">
              <a:buClr>
                <a:schemeClr val="accent2">
                  <a:lumMod val="60000"/>
                  <a:lumOff val="40000"/>
                </a:schemeClr>
              </a:buClr>
            </a:pPr>
            <a:r>
              <a:rPr lang="en-US" sz="3200">
                <a:solidFill>
                  <a:srgbClr val="000000"/>
                </a:solidFill>
                <a:latin typeface="Calibri"/>
                <a:cs typeface="Calibri"/>
              </a:rPr>
              <a:t>Upon entrance to a facility (e.g. a main gate)</a:t>
            </a:r>
          </a:p>
          <a:p>
            <a:pPr marL="742315" lvl="1" indent="-285115">
              <a:buClr>
                <a:schemeClr val="accent2">
                  <a:lumMod val="60000"/>
                  <a:lumOff val="40000"/>
                </a:schemeClr>
              </a:buClr>
            </a:pPr>
            <a:r>
              <a:rPr lang="en-US" sz="3200">
                <a:solidFill>
                  <a:srgbClr val="000000"/>
                </a:solidFill>
                <a:latin typeface="Calibri"/>
                <a:cs typeface="Calibri"/>
              </a:rPr>
              <a:t>During patient registration (e.g. a registration desk or office)</a:t>
            </a:r>
          </a:p>
          <a:p>
            <a:pPr marL="742315" lvl="1" indent="-285115">
              <a:buClr>
                <a:schemeClr val="accent2">
                  <a:lumMod val="60000"/>
                  <a:lumOff val="40000"/>
                </a:schemeClr>
              </a:buClr>
            </a:pPr>
            <a:r>
              <a:rPr lang="en-US" sz="3200">
                <a:solidFill>
                  <a:srgbClr val="000000"/>
                </a:solidFill>
                <a:latin typeface="Calibri"/>
                <a:cs typeface="Calibri"/>
              </a:rPr>
              <a:t>As additional layer, during check-in to wards (e.g. maternity) </a:t>
            </a:r>
            <a:endParaRPr lang="en-US" sz="3200">
              <a:solidFill>
                <a:srgbClr val="000000"/>
              </a:solidFill>
              <a:cs typeface="Calibri"/>
            </a:endParaRPr>
          </a:p>
          <a:p>
            <a:pPr marL="742315" lvl="1" indent="-285115"/>
            <a:endParaRPr lang="en-US" sz="3200" b="1">
              <a:cs typeface="Calibri" panose="020F0502020204030204" pitchFamily="34" charset="0"/>
            </a:endParaRPr>
          </a:p>
          <a:p>
            <a:pPr>
              <a:buClr>
                <a:schemeClr val="accent2">
                  <a:lumMod val="60000"/>
                  <a:lumOff val="40000"/>
                </a:schemeClr>
              </a:buClr>
              <a:buFont typeface="Arial" panose="020B0604020202020204" pitchFamily="34" charset="0"/>
              <a:buChar char="•"/>
            </a:pPr>
            <a:r>
              <a:rPr lang="en-US" sz="3200" b="1">
                <a:solidFill>
                  <a:srgbClr val="000000"/>
                </a:solidFill>
                <a:latin typeface="Calibri"/>
                <a:cs typeface="Calibri"/>
              </a:rPr>
              <a:t>Always assume that a patient might be infectious and</a:t>
            </a:r>
            <a:r>
              <a:rPr lang="en-US" sz="3200" b="1">
                <a:solidFill>
                  <a:schemeClr val="accent5">
                    <a:lumMod val="75000"/>
                  </a:schemeClr>
                </a:solidFill>
                <a:latin typeface="Calibri"/>
                <a:cs typeface="Calibri"/>
              </a:rPr>
              <a:t> </a:t>
            </a:r>
            <a:r>
              <a:rPr lang="en-US" sz="3200" b="1" u="sng">
                <a:solidFill>
                  <a:schemeClr val="accent5">
                    <a:lumMod val="75000"/>
                  </a:schemeClr>
                </a:solidFill>
                <a:latin typeface="Calibri"/>
                <a:cs typeface="Calibri"/>
              </a:rPr>
              <a:t>use standard precautions*</a:t>
            </a:r>
            <a:r>
              <a:rPr lang="en-US" sz="3200" b="1">
                <a:solidFill>
                  <a:schemeClr val="accent5">
                    <a:lumMod val="75000"/>
                  </a:schemeClr>
                </a:solidFill>
                <a:latin typeface="Calibri"/>
                <a:cs typeface="Calibri"/>
              </a:rPr>
              <a:t> </a:t>
            </a:r>
            <a:r>
              <a:rPr lang="en-US" sz="3200" b="1">
                <a:solidFill>
                  <a:srgbClr val="000000"/>
                </a:solidFill>
                <a:latin typeface="Calibri"/>
                <a:cs typeface="Calibri"/>
              </a:rPr>
              <a:t>for ALL patients ALL the time</a:t>
            </a:r>
          </a:p>
          <a:p>
            <a:pPr marL="0" indent="0">
              <a:buNone/>
            </a:pPr>
            <a:endParaRPr lang="en-US">
              <a:solidFill>
                <a:srgbClr val="FF0000"/>
              </a:solidFill>
              <a:cs typeface="Calibri" panose="020F0502020204030204" pitchFamily="34" charset="0"/>
            </a:endParaRPr>
          </a:p>
          <a:p>
            <a:pPr marL="0" indent="0">
              <a:buNone/>
            </a:pPr>
            <a:r>
              <a:rPr lang="en-US" sz="2500" i="1">
                <a:solidFill>
                  <a:srgbClr val="000000"/>
                </a:solidFill>
                <a:cs typeface="Calibri" panose="020F0502020204030204" pitchFamily="34" charset="0"/>
              </a:rPr>
              <a:t>* Infection prevention and control practices are applied to all patients based on the principle that all blood, body fluids, secretion, excretion, nonintact skin, and mucous membrane may contain transmissible infectious agent</a:t>
            </a:r>
          </a:p>
        </p:txBody>
      </p:sp>
    </p:spTree>
    <p:extLst>
      <p:ext uri="{BB962C8B-B14F-4D97-AF65-F5344CB8AC3E}">
        <p14:creationId xmlns:p14="http://schemas.microsoft.com/office/powerpoint/2010/main" val="898472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HQP_ATSDR Combined">
  <a:themeElements>
    <a:clrScheme name="Custom 1">
      <a:dk1>
        <a:srgbClr val="0F56DC"/>
      </a:dk1>
      <a:lt1>
        <a:srgbClr val="FFC000"/>
      </a:lt1>
      <a:dk2>
        <a:srgbClr val="FFFFFF"/>
      </a:dk2>
      <a:lt2>
        <a:srgbClr val="FFFFFF"/>
      </a:lt2>
      <a:accent1>
        <a:srgbClr val="008080"/>
      </a:accent1>
      <a:accent2>
        <a:srgbClr val="993300"/>
      </a:accent2>
      <a:accent3>
        <a:srgbClr val="CCCC00"/>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DHQP_ATSDR Combined" id="{5FAE2803-7B31-4CF6-98E6-2CF9EC8D6EDD}" vid="{918626BD-6491-46D0-9E71-8DA95D31AA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d643e6b-beed-4993-859b-c9c3c7fee416" xsi:nil="true"/>
    <lcf76f155ced4ddcb4097134ff3c332f xmlns="d9557b21-3a07-4829-8c5e-3740791e0e9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F1D77B3D37B44DAC62FD0B407B00D1" ma:contentTypeVersion="10" ma:contentTypeDescription="Create a new document." ma:contentTypeScope="" ma:versionID="1c0c4ebe4f732285ca0cd1d8e5b261a8">
  <xsd:schema xmlns:xsd="http://www.w3.org/2001/XMLSchema" xmlns:xs="http://www.w3.org/2001/XMLSchema" xmlns:p="http://schemas.microsoft.com/office/2006/metadata/properties" xmlns:ns2="d9557b21-3a07-4829-8c5e-3740791e0e98" xmlns:ns3="0d643e6b-beed-4993-859b-c9c3c7fee416" targetNamespace="http://schemas.microsoft.com/office/2006/metadata/properties" ma:root="true" ma:fieldsID="5bacc5ebcd8950f2c00c7bc92bdee1a0" ns2:_="" ns3:_="">
    <xsd:import namespace="d9557b21-3a07-4829-8c5e-3740791e0e98"/>
    <xsd:import namespace="0d643e6b-beed-4993-859b-c9c3c7fee41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57b21-3a07-4829-8c5e-3740791e0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643e6b-beed-4993-859b-c9c3c7fee41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7e58c4d-a607-4661-a0cd-90ece2dfccfe}" ma:internalName="TaxCatchAll" ma:showField="CatchAllData" ma:web="0d643e6b-beed-4993-859b-c9c3c7fee41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EBC3D4-D119-4369-BC84-140E92656EDA}">
  <ds:schemaRefs>
    <ds:schemaRef ds:uri="http://schemas.microsoft.com/sharepoint/v3/contenttype/forms"/>
  </ds:schemaRefs>
</ds:datastoreItem>
</file>

<file path=customXml/itemProps2.xml><?xml version="1.0" encoding="utf-8"?>
<ds:datastoreItem xmlns:ds="http://schemas.openxmlformats.org/officeDocument/2006/customXml" ds:itemID="{1C594C3C-C853-4CD3-8C9E-33DE506ED636}">
  <ds:schemaRefs>
    <ds:schemaRef ds:uri="0d643e6b-beed-4993-859b-c9c3c7fee416"/>
    <ds:schemaRef ds:uri="d9557b21-3a07-4829-8c5e-3740791e0e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FBC24F-6B96-4D60-AFD1-84AB842A5104}">
  <ds:schemaRefs>
    <ds:schemaRef ds:uri="0d643e6b-beed-4993-859b-c9c3c7fee416"/>
    <ds:schemaRef ds:uri="d9557b21-3a07-4829-8c5e-3740791e0e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DHQP_ATSDR Combined</Template>
  <Application>Microsoft Office PowerPoint</Application>
  <PresentationFormat>Widescreen</PresentationFormat>
  <Slides>22</Slides>
  <Notes>21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DHQP_ATSDR Combined</vt:lpstr>
      <vt:lpstr>IPC for Marburg Virus Disease(MVD):  Preventing MVD from Entering Your Healthcare Facility</vt:lpstr>
      <vt:lpstr>Learning Objectives</vt:lpstr>
      <vt:lpstr>Discuss </vt:lpstr>
      <vt:lpstr>Key Strategies to Prevent Introduction of Marburg virus disease in Health Facilities:</vt:lpstr>
      <vt:lpstr>Identify</vt:lpstr>
      <vt:lpstr>Isolate and Inform</vt:lpstr>
      <vt:lpstr>Early identification and separation of suspected Marburg virus disease patients prevents bringing unrecognized Marburg virus disease into your healthcare setting. </vt:lpstr>
      <vt:lpstr>Screening Basics</vt:lpstr>
      <vt:lpstr>Key Points for Screening for Marburg Virus Disease</vt:lpstr>
      <vt:lpstr>Screening Safety</vt:lpstr>
      <vt:lpstr>Screening Involves Two Parts:</vt:lpstr>
      <vt:lpstr>Screening Process</vt:lpstr>
      <vt:lpstr>Non-contact Temperature Check</vt:lpstr>
      <vt:lpstr>Non-contact Temperature Check (continued)</vt:lpstr>
      <vt:lpstr>Non-contact Temperature Check (continued) </vt:lpstr>
      <vt:lpstr>Screening Algorithm for Marburg Virus Disease Equatorial Guinea 2023</vt:lpstr>
      <vt:lpstr>Screening Equipment and Supplies</vt:lpstr>
      <vt:lpstr>Knowledge Check</vt:lpstr>
      <vt:lpstr>Feedback: Screening</vt:lpstr>
      <vt:lpstr>Reflection</vt:lpstr>
      <vt:lpstr>Key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Infection Prevention and Control (IPC) for Ebola Virus Disease (EVD)</dc:title>
  <dc:creator>Ponder, Marilyn (CDC/DDID/NCEZID/DHQP) (CTR)</dc:creator>
  <cp:revision>1</cp:revision>
  <dcterms:created xsi:type="dcterms:W3CDTF">2022-11-18T20:59:58Z</dcterms:created>
  <dcterms:modified xsi:type="dcterms:W3CDTF">2023-04-19T14:48:49Z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2022-11-18T21:13:11Z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c4d30096-de3f-4134-84cf-75195e423180</vt:lpwstr>
  </property>
  <property fmtid="{D5CDD505-2E9C-101B-9397-08002B2CF9AE}" pid="8" name="MSIP_Label_7b94a7b8-f06c-4dfe-bdcc-9b548fd58c31_ContentBits">
    <vt:lpwstr>0</vt:lpwstr>
  </property>
  <property fmtid="{D5CDD505-2E9C-101B-9397-08002B2CF9AE}" pid="9" name="ContentTypeId">
    <vt:lpwstr>0x010100C1F1D77B3D37B44DAC62FD0B407B00D1</vt:lpwstr>
  </property>
  <property fmtid="{D5CDD505-2E9C-101B-9397-08002B2CF9AE}" pid="10" name="MediaServiceImageTags">
    <vt:lpwstr/>
  </property>
</Properties>
</file>