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63131E-FD06-D866-7EF4-BBC84F9FBD8A}" name="Siegel, Paul D. (CDC/NIOSH/HELD)" initials="SPD(" userId="Siegel, Paul D. (CDC/NIOSH/HELD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5954" autoAdjust="0"/>
  </p:normalViewPr>
  <p:slideViewPr>
    <p:cSldViewPr snapToGrid="0">
      <p:cViewPr varScale="1">
        <p:scale>
          <a:sx n="98" d="100"/>
          <a:sy n="98" d="100"/>
        </p:scale>
        <p:origin x="12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0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1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6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6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16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9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7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8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C2D61-4F59-4F05-8CF2-2CF94E76BC6C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C0226-F849-494D-A6ED-C8B1BD80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E23B-752D-4DC7-B082-048CE0800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3655"/>
            <a:ext cx="7886700" cy="6022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Supplemental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DE29B5-AAF7-42BD-8723-B8EF46D707D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575" y="2311820"/>
            <a:ext cx="6157595" cy="4380230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B06CE5-A877-49C1-9310-823C2D54E109}"/>
              </a:ext>
            </a:extLst>
          </p:cNvPr>
          <p:cNvSpPr txBox="1"/>
          <p:nvPr/>
        </p:nvSpPr>
        <p:spPr>
          <a:xfrm>
            <a:off x="140328" y="681019"/>
            <a:ext cx="899009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Flow cytometry gating strategy used to discriminate between lymphocyte subsets and evaluate activation status in bronchoalveolar lavage (BAL), lymph node, and spleen samples. Following exclusion of debris and doublets, T-cells were identified by their CD45+/CD3+ expression profile. This population was subsequently differentiated into subpopulations of CD4+/CD8- and CD4-/CD8+ cells for determination of helper and cytotoxic T-cells, respectively. Concurrently, the CD45+CD3- population was used to identify B-cells and NK cells based on expression of B220 and CD161. The CD4+ and CD8+ T-cell populations were then evaluated for CD44 expression to determine the frequency of cellular activation within each subpopulation. CD44</a:t>
            </a:r>
            <a:r>
              <a:rPr lang="en-US" sz="1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hi/lo </a:t>
            </a:r>
            <a:r>
              <a:rPr lang="en-US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populations were established according to the gates illustrated in the terminal step of the scheme above. B-cell populations were similarly interrogated for activation status by assessing CD86 expression level. The proportion of cells bearing a CD86</a:t>
            </a:r>
            <a:r>
              <a:rPr lang="en-US" sz="1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 </a:t>
            </a:r>
            <a:r>
              <a:rPr lang="en-US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phenotype was determined according to the population shift illustrated above. </a:t>
            </a:r>
          </a:p>
        </p:txBody>
      </p:sp>
    </p:spTree>
    <p:extLst>
      <p:ext uri="{BB962C8B-B14F-4D97-AF65-F5344CB8AC3E}">
        <p14:creationId xmlns:p14="http://schemas.microsoft.com/office/powerpoint/2010/main" val="4034672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625</TotalTime>
  <Words>174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Supplemental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Roach, Katherine Adair (CDC/NIOSH/HELD/ACIB)</dc:creator>
  <cp:lastModifiedBy>Rehm, Carole Ann (CDC/NIOSH/HELD)</cp:lastModifiedBy>
  <cp:revision>15</cp:revision>
  <cp:lastPrinted>2022-06-21T20:56:40Z</cp:lastPrinted>
  <dcterms:created xsi:type="dcterms:W3CDTF">2022-06-16T11:43:34Z</dcterms:created>
  <dcterms:modified xsi:type="dcterms:W3CDTF">2023-05-10T17:49:09Z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2022-06-16T12:01:22Z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2feab996-7781-4950-8950-51896eff06a7</vt:lpwstr>
  </property>
  <property fmtid="{D5CDD505-2E9C-101B-9397-08002B2CF9AE}" pid="8" name="MSIP_Label_8af03ff0-41c5-4c41-b55e-fabb8fae94be_ContentBits">
    <vt:lpwstr>0</vt:lpwstr>
  </property>
</Properties>
</file>