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6E6"/>
    <a:srgbClr val="042EA4"/>
    <a:srgbClr val="6082CC"/>
    <a:srgbClr val="D2DBEF"/>
    <a:srgbClr val="000000"/>
    <a:srgbClr val="FFE8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1BD50F-183E-49E7-A578-B2CEAAFCC0C2}" v="2" dt="2023-05-19T15:01:25.3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wedo, Elizabeth (CDC/DDNID/NCIPC/DVP)" userId="23bf7f7b-013e-49a4-8d65-30c6f087f981" providerId="ADAL" clId="{471BD50F-183E-49E7-A578-B2CEAAFCC0C2}"/>
    <pc:docChg chg="custSel modSld">
      <pc:chgData name="Swedo, Elizabeth (CDC/DDNID/NCIPC/DVP)" userId="23bf7f7b-013e-49a4-8d65-30c6f087f981" providerId="ADAL" clId="{471BD50F-183E-49E7-A578-B2CEAAFCC0C2}" dt="2023-06-01T17:33:42.722" v="97" actId="20577"/>
      <pc:docMkLst>
        <pc:docMk/>
      </pc:docMkLst>
      <pc:sldChg chg="delSp modSp mod">
        <pc:chgData name="Swedo, Elizabeth (CDC/DDNID/NCIPC/DVP)" userId="23bf7f7b-013e-49a4-8d65-30c6f087f981" providerId="ADAL" clId="{471BD50F-183E-49E7-A578-B2CEAAFCC0C2}" dt="2023-06-01T17:33:42.722" v="97" actId="20577"/>
        <pc:sldMkLst>
          <pc:docMk/>
          <pc:sldMk cId="3737126365" sldId="257"/>
        </pc:sldMkLst>
        <pc:spChg chg="del">
          <ac:chgData name="Swedo, Elizabeth (CDC/DDNID/NCIPC/DVP)" userId="23bf7f7b-013e-49a4-8d65-30c6f087f981" providerId="ADAL" clId="{471BD50F-183E-49E7-A578-B2CEAAFCC0C2}" dt="2023-05-16T20:52:46.620" v="0" actId="478"/>
          <ac:spMkLst>
            <pc:docMk/>
            <pc:sldMk cId="3737126365" sldId="257"/>
            <ac:spMk id="2" creationId="{80AF17E6-237C-44A3-870B-15C02A4375A1}"/>
          </ac:spMkLst>
        </pc:spChg>
        <pc:spChg chg="mod">
          <ac:chgData name="Swedo, Elizabeth (CDC/DDNID/NCIPC/DVP)" userId="23bf7f7b-013e-49a4-8d65-30c6f087f981" providerId="ADAL" clId="{471BD50F-183E-49E7-A578-B2CEAAFCC0C2}" dt="2023-05-17T14:17:12.843" v="79" actId="1076"/>
          <ac:spMkLst>
            <pc:docMk/>
            <pc:sldMk cId="3737126365" sldId="257"/>
            <ac:spMk id="135" creationId="{9AD77120-7460-4F04-8323-71AFFEAC8ACC}"/>
          </ac:spMkLst>
        </pc:spChg>
        <pc:spChg chg="mod">
          <ac:chgData name="Swedo, Elizabeth (CDC/DDNID/NCIPC/DVP)" userId="23bf7f7b-013e-49a4-8d65-30c6f087f981" providerId="ADAL" clId="{471BD50F-183E-49E7-A578-B2CEAAFCC0C2}" dt="2023-06-01T17:33:42.722" v="97" actId="20577"/>
          <ac:spMkLst>
            <pc:docMk/>
            <pc:sldMk cId="3737126365" sldId="257"/>
            <ac:spMk id="136" creationId="{B3C96F93-BC4B-48AD-9F97-6977F7765816}"/>
          </ac:spMkLst>
        </pc:spChg>
        <pc:spChg chg="mod">
          <ac:chgData name="Swedo, Elizabeth (CDC/DDNID/NCIPC/DVP)" userId="23bf7f7b-013e-49a4-8d65-30c6f087f981" providerId="ADAL" clId="{471BD50F-183E-49E7-A578-B2CEAAFCC0C2}" dt="2023-05-17T14:16:38.805" v="28" actId="20577"/>
          <ac:spMkLst>
            <pc:docMk/>
            <pc:sldMk cId="3737126365" sldId="257"/>
            <ac:spMk id="140" creationId="{DBF2B99E-7DED-4F7C-8745-B3C4E3058405}"/>
          </ac:spMkLst>
        </pc:spChg>
        <pc:spChg chg="mod">
          <ac:chgData name="Swedo, Elizabeth (CDC/DDNID/NCIPC/DVP)" userId="23bf7f7b-013e-49a4-8d65-30c6f087f981" providerId="ADAL" clId="{471BD50F-183E-49E7-A578-B2CEAAFCC0C2}" dt="2023-05-17T14:17:16.742" v="92" actId="20577"/>
          <ac:spMkLst>
            <pc:docMk/>
            <pc:sldMk cId="3737126365" sldId="257"/>
            <ac:spMk id="146" creationId="{42D2B837-ECA9-4562-BD4E-AC756A0DF02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6BDF5-9E92-46C1-A612-CBE5908206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8F7746-7B4C-4CF1-83D1-A04A8F6DA3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E8E8B3-DED1-4B57-BBD9-6E4951953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71E2-E571-44F0-8CF3-49E249E0CF94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6986D3-C0E2-4519-AE17-F798030C2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26FCE-E9E0-467C-BFD2-5BBEEA241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B9A0-CC9A-4479-8C2D-530C3F242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69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E1446-7281-4873-9834-E899522E4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7E78A4-F118-435F-BBBD-BC2E6183F1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C8A52-B34B-4D57-B48A-D772E612A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71E2-E571-44F0-8CF3-49E249E0CF94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B7B31-0FAB-4CC5-B5C8-DFFB90D12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85924-ED60-48D6-B0E1-994FA960C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B9A0-CC9A-4479-8C2D-530C3F242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1F357C-49F0-4F1B-BE36-12C283EB29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1DEF45-99B6-402D-80A7-DBF076FB76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803A3-A31B-4B25-929A-E855F9DE9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71E2-E571-44F0-8CF3-49E249E0CF94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82A72-3F11-4329-8F2F-EA0D0CF79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8C2DC-1778-4170-AF97-EE44E34D4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B9A0-CC9A-4479-8C2D-530C3F242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0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5E628-0ED1-4B5F-B974-22808EE6C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D13EA-C0F5-4533-91BD-8F6279E5A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47FAA-7A39-4C4A-ABDB-1B666E5E2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71E2-E571-44F0-8CF3-49E249E0CF94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8DECD-CBA7-4A50-982A-8CCFCC49C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278AB-F308-400E-B23A-0F288816F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B9A0-CC9A-4479-8C2D-530C3F242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5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09242-AA51-4F66-825B-4CB9437D0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EF8AF6-8919-4CCE-9496-B0D0B271F5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156F7-3F43-4823-A098-750897DA7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71E2-E571-44F0-8CF3-49E249E0CF94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7EE38-DC94-448A-AD55-7ED16DB82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94EAE-2F97-42F9-856D-8F6179486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B9A0-CC9A-4479-8C2D-530C3F242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01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A2F51-5CB7-4216-9064-61486019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38949-E357-4486-BE70-D3FBEFE628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40D2E-56CA-48C9-8460-927A1D6B76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F90A9-64AF-4C1B-B209-CDAA74498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71E2-E571-44F0-8CF3-49E249E0CF94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FF4253-4033-455E-8943-C222C03A1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FD9E3C-97E2-4C12-B923-FC03B089D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B9A0-CC9A-4479-8C2D-530C3F242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0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B7CA2-929F-467F-809E-5D114D4ED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520F41-1E97-45BB-8B0A-40504A73B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1F7C52-9F8A-4890-8520-E51E414860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295A59-F208-4247-B553-6588588874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961BA7-74BC-47C0-9EA5-EC34C886C9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A96BBF-1C0A-4832-8A1C-39FA0ABBA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71E2-E571-44F0-8CF3-49E249E0CF94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097E6F-70A4-452A-81C0-67B94264E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C4F8E5-5134-41D3-88B8-4CD7ED1DA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B9A0-CC9A-4479-8C2D-530C3F242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8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DCC13-8236-48FE-819F-012490321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FE12E-B376-4829-BFE0-95C9F219A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71E2-E571-44F0-8CF3-49E249E0CF94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AFA2CF-F65C-413F-A63F-2F73DE933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BA7D5C-5089-4322-92AD-28B81D458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B9A0-CC9A-4479-8C2D-530C3F242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54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F45FCE-5BBE-42F5-89BD-02A365B52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71E2-E571-44F0-8CF3-49E249E0CF94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6D88A1-4394-4012-A69B-62FD92498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FC9C1-244B-49B6-9559-098CF6788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B9A0-CC9A-4479-8C2D-530C3F242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591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298ED-773B-4709-87AB-79006DA53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F69A9-F85D-47A5-B02C-FE5FF710E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89C8EA-E3D8-43BA-9616-5BA6EB8D25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8FFA81-52F1-4E41-8E9B-E7ACCA4CC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71E2-E571-44F0-8CF3-49E249E0CF94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170B10-CBBF-46CD-99DC-D1231A6B3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C1EEFF-0049-4C28-883C-6A5B0173A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B9A0-CC9A-4479-8C2D-530C3F242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68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47501-679E-4FDC-98F7-0959B16F5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33F76D-5224-4261-9752-DBBA6DD1FF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457856-F1FF-4218-8858-35A05F409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40A80B-51A9-488D-9C87-A73104AA8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71E2-E571-44F0-8CF3-49E249E0CF94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1A549-DE10-4710-B8A9-59E454748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5D35D3-A570-4772-80B8-16D50387C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0B9A0-CC9A-4479-8C2D-530C3F242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74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66C1A4-7192-4822-AACA-E37611FFE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63872-995F-4FD0-9C33-01D374FF6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8AE1A-3760-4247-809D-72D4A51C45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971E2-E571-44F0-8CF3-49E249E0CF94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61650-6A92-4EC5-A5B0-2D4E9FF643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E9C73E-2842-4CF7-8594-C1CBAA5A86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0B9A0-CC9A-4479-8C2D-530C3F242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7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slideLayout" Target="../slideLayouts/slideLayout2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69">
            <a:extLst>
              <a:ext uri="{FF2B5EF4-FFF2-40B4-BE49-F238E27FC236}">
                <a16:creationId xmlns:a16="http://schemas.microsoft.com/office/drawing/2014/main" id="{447C3332-4B4C-441A-8B70-0A7222BD05EF}"/>
              </a:ext>
            </a:extLst>
          </p:cNvPr>
          <p:cNvGrpSpPr/>
          <p:nvPr/>
        </p:nvGrpSpPr>
        <p:grpSpPr>
          <a:xfrm>
            <a:off x="2352027" y="1289571"/>
            <a:ext cx="6224416" cy="4947924"/>
            <a:chOff x="1982501" y="1605597"/>
            <a:chExt cx="6044807" cy="4805148"/>
          </a:xfrm>
          <a:solidFill>
            <a:schemeClr val="bg2"/>
          </a:solidFill>
          <a:effectLst/>
        </p:grpSpPr>
        <p:sp>
          <p:nvSpPr>
            <p:cNvPr id="71" name="Freeform 55">
              <a:extLst>
                <a:ext uri="{FF2B5EF4-FFF2-40B4-BE49-F238E27FC236}">
                  <a16:creationId xmlns:a16="http://schemas.microsoft.com/office/drawing/2014/main" id="{8312C377-061F-46CD-9B88-DB5FA353B641}"/>
                </a:ext>
              </a:extLst>
            </p:cNvPr>
            <p:cNvSpPr>
              <a:spLocks/>
            </p:cNvSpPr>
            <p:nvPr>
              <p:custDataLst>
                <p:tags r:id="rId1"/>
              </p:custDataLst>
            </p:nvPr>
          </p:nvSpPr>
          <p:spPr bwMode="auto">
            <a:xfrm>
              <a:off x="3737181" y="6056409"/>
              <a:ext cx="95753" cy="123471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12"/>
                </a:cxn>
                <a:cxn ang="0">
                  <a:pos x="12" y="30"/>
                </a:cxn>
                <a:cxn ang="0">
                  <a:pos x="16" y="36"/>
                </a:cxn>
                <a:cxn ang="0">
                  <a:pos x="22" y="38"/>
                </a:cxn>
                <a:cxn ang="0">
                  <a:pos x="28" y="46"/>
                </a:cxn>
                <a:cxn ang="0">
                  <a:pos x="30" y="54"/>
                </a:cxn>
                <a:cxn ang="0">
                  <a:pos x="36" y="68"/>
                </a:cxn>
                <a:cxn ang="0">
                  <a:pos x="52" y="82"/>
                </a:cxn>
                <a:cxn ang="0">
                  <a:pos x="60" y="92"/>
                </a:cxn>
                <a:cxn ang="0">
                  <a:pos x="68" y="96"/>
                </a:cxn>
                <a:cxn ang="0">
                  <a:pos x="76" y="98"/>
                </a:cxn>
                <a:cxn ang="0">
                  <a:pos x="74" y="94"/>
                </a:cxn>
                <a:cxn ang="0">
                  <a:pos x="72" y="92"/>
                </a:cxn>
                <a:cxn ang="0">
                  <a:pos x="66" y="84"/>
                </a:cxn>
                <a:cxn ang="0">
                  <a:pos x="58" y="80"/>
                </a:cxn>
                <a:cxn ang="0">
                  <a:pos x="52" y="76"/>
                </a:cxn>
                <a:cxn ang="0">
                  <a:pos x="50" y="72"/>
                </a:cxn>
                <a:cxn ang="0">
                  <a:pos x="50" y="66"/>
                </a:cxn>
                <a:cxn ang="0">
                  <a:pos x="54" y="64"/>
                </a:cxn>
                <a:cxn ang="0">
                  <a:pos x="58" y="60"/>
                </a:cxn>
                <a:cxn ang="0">
                  <a:pos x="56" y="58"/>
                </a:cxn>
                <a:cxn ang="0">
                  <a:pos x="54" y="54"/>
                </a:cxn>
                <a:cxn ang="0">
                  <a:pos x="44" y="38"/>
                </a:cxn>
                <a:cxn ang="0">
                  <a:pos x="44" y="26"/>
                </a:cxn>
                <a:cxn ang="0">
                  <a:pos x="44" y="12"/>
                </a:cxn>
                <a:cxn ang="0">
                  <a:pos x="40" y="2"/>
                </a:cxn>
                <a:cxn ang="0">
                  <a:pos x="38" y="0"/>
                </a:cxn>
                <a:cxn ang="0">
                  <a:pos x="32" y="10"/>
                </a:cxn>
                <a:cxn ang="0">
                  <a:pos x="22" y="6"/>
                </a:cxn>
                <a:cxn ang="0">
                  <a:pos x="12" y="6"/>
                </a:cxn>
                <a:cxn ang="0">
                  <a:pos x="0" y="8"/>
                </a:cxn>
              </a:cxnLst>
              <a:rect l="0" t="0" r="r" b="b"/>
              <a:pathLst>
                <a:path w="76" h="9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4" y="18"/>
                  </a:lnTo>
                  <a:lnTo>
                    <a:pt x="12" y="30"/>
                  </a:lnTo>
                  <a:lnTo>
                    <a:pt x="12" y="30"/>
                  </a:lnTo>
                  <a:lnTo>
                    <a:pt x="16" y="36"/>
                  </a:lnTo>
                  <a:lnTo>
                    <a:pt x="22" y="38"/>
                  </a:lnTo>
                  <a:lnTo>
                    <a:pt x="22" y="38"/>
                  </a:lnTo>
                  <a:lnTo>
                    <a:pt x="26" y="42"/>
                  </a:lnTo>
                  <a:lnTo>
                    <a:pt x="28" y="46"/>
                  </a:lnTo>
                  <a:lnTo>
                    <a:pt x="30" y="54"/>
                  </a:lnTo>
                  <a:lnTo>
                    <a:pt x="30" y="54"/>
                  </a:lnTo>
                  <a:lnTo>
                    <a:pt x="34" y="62"/>
                  </a:lnTo>
                  <a:lnTo>
                    <a:pt x="36" y="68"/>
                  </a:lnTo>
                  <a:lnTo>
                    <a:pt x="36" y="68"/>
                  </a:lnTo>
                  <a:lnTo>
                    <a:pt x="52" y="82"/>
                  </a:lnTo>
                  <a:lnTo>
                    <a:pt x="52" y="82"/>
                  </a:lnTo>
                  <a:lnTo>
                    <a:pt x="60" y="92"/>
                  </a:lnTo>
                  <a:lnTo>
                    <a:pt x="60" y="92"/>
                  </a:lnTo>
                  <a:lnTo>
                    <a:pt x="68" y="96"/>
                  </a:lnTo>
                  <a:lnTo>
                    <a:pt x="74" y="98"/>
                  </a:lnTo>
                  <a:lnTo>
                    <a:pt x="76" y="98"/>
                  </a:lnTo>
                  <a:lnTo>
                    <a:pt x="76" y="98"/>
                  </a:lnTo>
                  <a:lnTo>
                    <a:pt x="74" y="94"/>
                  </a:lnTo>
                  <a:lnTo>
                    <a:pt x="72" y="92"/>
                  </a:lnTo>
                  <a:lnTo>
                    <a:pt x="72" y="92"/>
                  </a:lnTo>
                  <a:lnTo>
                    <a:pt x="70" y="88"/>
                  </a:lnTo>
                  <a:lnTo>
                    <a:pt x="66" y="84"/>
                  </a:lnTo>
                  <a:lnTo>
                    <a:pt x="66" y="84"/>
                  </a:lnTo>
                  <a:lnTo>
                    <a:pt x="58" y="80"/>
                  </a:lnTo>
                  <a:lnTo>
                    <a:pt x="54" y="78"/>
                  </a:lnTo>
                  <a:lnTo>
                    <a:pt x="52" y="76"/>
                  </a:lnTo>
                  <a:lnTo>
                    <a:pt x="52" y="76"/>
                  </a:lnTo>
                  <a:lnTo>
                    <a:pt x="50" y="72"/>
                  </a:lnTo>
                  <a:lnTo>
                    <a:pt x="50" y="70"/>
                  </a:lnTo>
                  <a:lnTo>
                    <a:pt x="50" y="66"/>
                  </a:lnTo>
                  <a:lnTo>
                    <a:pt x="50" y="66"/>
                  </a:lnTo>
                  <a:lnTo>
                    <a:pt x="54" y="64"/>
                  </a:lnTo>
                  <a:lnTo>
                    <a:pt x="56" y="62"/>
                  </a:lnTo>
                  <a:lnTo>
                    <a:pt x="58" y="60"/>
                  </a:lnTo>
                  <a:lnTo>
                    <a:pt x="58" y="60"/>
                  </a:lnTo>
                  <a:lnTo>
                    <a:pt x="56" y="58"/>
                  </a:lnTo>
                  <a:lnTo>
                    <a:pt x="54" y="54"/>
                  </a:lnTo>
                  <a:lnTo>
                    <a:pt x="54" y="54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42" y="32"/>
                  </a:lnTo>
                  <a:lnTo>
                    <a:pt x="44" y="26"/>
                  </a:lnTo>
                  <a:lnTo>
                    <a:pt x="44" y="26"/>
                  </a:lnTo>
                  <a:lnTo>
                    <a:pt x="44" y="12"/>
                  </a:lnTo>
                  <a:lnTo>
                    <a:pt x="42" y="4"/>
                  </a:lnTo>
                  <a:lnTo>
                    <a:pt x="40" y="2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28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12" y="6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tx1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72" name="Freeform 56">
              <a:extLst>
                <a:ext uri="{FF2B5EF4-FFF2-40B4-BE49-F238E27FC236}">
                  <a16:creationId xmlns:a16="http://schemas.microsoft.com/office/drawing/2014/main" id="{6AD89580-17A9-4B3A-917D-E0BEA6073B3A}"/>
                </a:ext>
              </a:extLst>
            </p:cNvPr>
            <p:cNvSpPr>
              <a:spLocks/>
            </p:cNvSpPr>
            <p:nvPr>
              <p:custDataLst>
                <p:tags r:id="rId2"/>
              </p:custDataLst>
            </p:nvPr>
          </p:nvSpPr>
          <p:spPr bwMode="auto">
            <a:xfrm>
              <a:off x="2580234" y="6350270"/>
              <a:ext cx="148669" cy="60475"/>
            </a:xfrm>
            <a:custGeom>
              <a:avLst/>
              <a:gdLst/>
              <a:ahLst/>
              <a:cxnLst>
                <a:cxn ang="0">
                  <a:pos x="112" y="0"/>
                </a:cxn>
                <a:cxn ang="0">
                  <a:pos x="102" y="4"/>
                </a:cxn>
                <a:cxn ang="0">
                  <a:pos x="90" y="6"/>
                </a:cxn>
                <a:cxn ang="0">
                  <a:pos x="88" y="8"/>
                </a:cxn>
                <a:cxn ang="0">
                  <a:pos x="86" y="6"/>
                </a:cxn>
                <a:cxn ang="0">
                  <a:pos x="74" y="6"/>
                </a:cxn>
                <a:cxn ang="0">
                  <a:pos x="62" y="26"/>
                </a:cxn>
                <a:cxn ang="0">
                  <a:pos x="56" y="28"/>
                </a:cxn>
                <a:cxn ang="0">
                  <a:pos x="50" y="28"/>
                </a:cxn>
                <a:cxn ang="0">
                  <a:pos x="48" y="22"/>
                </a:cxn>
                <a:cxn ang="0">
                  <a:pos x="44" y="18"/>
                </a:cxn>
                <a:cxn ang="0">
                  <a:pos x="40" y="16"/>
                </a:cxn>
                <a:cxn ang="0">
                  <a:pos x="30" y="18"/>
                </a:cxn>
                <a:cxn ang="0">
                  <a:pos x="30" y="22"/>
                </a:cxn>
                <a:cxn ang="0">
                  <a:pos x="28" y="24"/>
                </a:cxn>
                <a:cxn ang="0">
                  <a:pos x="20" y="22"/>
                </a:cxn>
                <a:cxn ang="0">
                  <a:pos x="8" y="36"/>
                </a:cxn>
                <a:cxn ang="0">
                  <a:pos x="2" y="42"/>
                </a:cxn>
                <a:cxn ang="0">
                  <a:pos x="0" y="46"/>
                </a:cxn>
                <a:cxn ang="0">
                  <a:pos x="2" y="48"/>
                </a:cxn>
                <a:cxn ang="0">
                  <a:pos x="10" y="44"/>
                </a:cxn>
                <a:cxn ang="0">
                  <a:pos x="32" y="32"/>
                </a:cxn>
                <a:cxn ang="0">
                  <a:pos x="40" y="30"/>
                </a:cxn>
                <a:cxn ang="0">
                  <a:pos x="48" y="34"/>
                </a:cxn>
                <a:cxn ang="0">
                  <a:pos x="52" y="36"/>
                </a:cxn>
                <a:cxn ang="0">
                  <a:pos x="58" y="36"/>
                </a:cxn>
                <a:cxn ang="0">
                  <a:pos x="66" y="34"/>
                </a:cxn>
                <a:cxn ang="0">
                  <a:pos x="80" y="30"/>
                </a:cxn>
                <a:cxn ang="0">
                  <a:pos x="90" y="28"/>
                </a:cxn>
                <a:cxn ang="0">
                  <a:pos x="90" y="26"/>
                </a:cxn>
                <a:cxn ang="0">
                  <a:pos x="94" y="18"/>
                </a:cxn>
                <a:cxn ang="0">
                  <a:pos x="96" y="16"/>
                </a:cxn>
                <a:cxn ang="0">
                  <a:pos x="106" y="12"/>
                </a:cxn>
                <a:cxn ang="0">
                  <a:pos x="110" y="12"/>
                </a:cxn>
                <a:cxn ang="0">
                  <a:pos x="114" y="12"/>
                </a:cxn>
                <a:cxn ang="0">
                  <a:pos x="118" y="6"/>
                </a:cxn>
                <a:cxn ang="0">
                  <a:pos x="116" y="0"/>
                </a:cxn>
                <a:cxn ang="0">
                  <a:pos x="112" y="0"/>
                </a:cxn>
              </a:cxnLst>
              <a:rect l="0" t="0" r="r" b="b"/>
              <a:pathLst>
                <a:path w="118" h="48">
                  <a:moveTo>
                    <a:pt x="112" y="0"/>
                  </a:moveTo>
                  <a:lnTo>
                    <a:pt x="112" y="0"/>
                  </a:lnTo>
                  <a:lnTo>
                    <a:pt x="108" y="0"/>
                  </a:lnTo>
                  <a:lnTo>
                    <a:pt x="102" y="4"/>
                  </a:lnTo>
                  <a:lnTo>
                    <a:pt x="102" y="4"/>
                  </a:lnTo>
                  <a:lnTo>
                    <a:pt x="90" y="6"/>
                  </a:lnTo>
                  <a:lnTo>
                    <a:pt x="90" y="6"/>
                  </a:lnTo>
                  <a:lnTo>
                    <a:pt x="88" y="8"/>
                  </a:lnTo>
                  <a:lnTo>
                    <a:pt x="86" y="6"/>
                  </a:lnTo>
                  <a:lnTo>
                    <a:pt x="86" y="6"/>
                  </a:lnTo>
                  <a:lnTo>
                    <a:pt x="80" y="6"/>
                  </a:lnTo>
                  <a:lnTo>
                    <a:pt x="74" y="6"/>
                  </a:lnTo>
                  <a:lnTo>
                    <a:pt x="72" y="20"/>
                  </a:lnTo>
                  <a:lnTo>
                    <a:pt x="62" y="26"/>
                  </a:lnTo>
                  <a:lnTo>
                    <a:pt x="62" y="26"/>
                  </a:lnTo>
                  <a:lnTo>
                    <a:pt x="56" y="28"/>
                  </a:lnTo>
                  <a:lnTo>
                    <a:pt x="52" y="28"/>
                  </a:lnTo>
                  <a:lnTo>
                    <a:pt x="50" y="28"/>
                  </a:lnTo>
                  <a:lnTo>
                    <a:pt x="50" y="28"/>
                  </a:lnTo>
                  <a:lnTo>
                    <a:pt x="48" y="22"/>
                  </a:lnTo>
                  <a:lnTo>
                    <a:pt x="48" y="22"/>
                  </a:lnTo>
                  <a:lnTo>
                    <a:pt x="44" y="18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36" y="16"/>
                  </a:lnTo>
                  <a:lnTo>
                    <a:pt x="30" y="18"/>
                  </a:lnTo>
                  <a:lnTo>
                    <a:pt x="30" y="18"/>
                  </a:lnTo>
                  <a:lnTo>
                    <a:pt x="30" y="22"/>
                  </a:lnTo>
                  <a:lnTo>
                    <a:pt x="28" y="24"/>
                  </a:lnTo>
                  <a:lnTo>
                    <a:pt x="28" y="24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8" y="36"/>
                  </a:lnTo>
                  <a:lnTo>
                    <a:pt x="8" y="36"/>
                  </a:lnTo>
                  <a:lnTo>
                    <a:pt x="2" y="42"/>
                  </a:lnTo>
                  <a:lnTo>
                    <a:pt x="2" y="42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2" y="48"/>
                  </a:lnTo>
                  <a:lnTo>
                    <a:pt x="2" y="48"/>
                  </a:lnTo>
                  <a:lnTo>
                    <a:pt x="6" y="46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32" y="32"/>
                  </a:lnTo>
                  <a:lnTo>
                    <a:pt x="32" y="32"/>
                  </a:lnTo>
                  <a:lnTo>
                    <a:pt x="40" y="30"/>
                  </a:lnTo>
                  <a:lnTo>
                    <a:pt x="46" y="32"/>
                  </a:lnTo>
                  <a:lnTo>
                    <a:pt x="48" y="34"/>
                  </a:lnTo>
                  <a:lnTo>
                    <a:pt x="48" y="34"/>
                  </a:lnTo>
                  <a:lnTo>
                    <a:pt x="52" y="36"/>
                  </a:lnTo>
                  <a:lnTo>
                    <a:pt x="52" y="36"/>
                  </a:lnTo>
                  <a:lnTo>
                    <a:pt x="58" y="36"/>
                  </a:lnTo>
                  <a:lnTo>
                    <a:pt x="66" y="34"/>
                  </a:lnTo>
                  <a:lnTo>
                    <a:pt x="66" y="34"/>
                  </a:lnTo>
                  <a:lnTo>
                    <a:pt x="80" y="30"/>
                  </a:lnTo>
                  <a:lnTo>
                    <a:pt x="80" y="30"/>
                  </a:lnTo>
                  <a:lnTo>
                    <a:pt x="86" y="30"/>
                  </a:lnTo>
                  <a:lnTo>
                    <a:pt x="90" y="28"/>
                  </a:lnTo>
                  <a:lnTo>
                    <a:pt x="90" y="26"/>
                  </a:lnTo>
                  <a:lnTo>
                    <a:pt x="90" y="26"/>
                  </a:lnTo>
                  <a:lnTo>
                    <a:pt x="92" y="20"/>
                  </a:lnTo>
                  <a:lnTo>
                    <a:pt x="94" y="18"/>
                  </a:lnTo>
                  <a:lnTo>
                    <a:pt x="96" y="16"/>
                  </a:lnTo>
                  <a:lnTo>
                    <a:pt x="96" y="16"/>
                  </a:lnTo>
                  <a:lnTo>
                    <a:pt x="100" y="12"/>
                  </a:lnTo>
                  <a:lnTo>
                    <a:pt x="106" y="12"/>
                  </a:lnTo>
                  <a:lnTo>
                    <a:pt x="106" y="12"/>
                  </a:lnTo>
                  <a:lnTo>
                    <a:pt x="110" y="12"/>
                  </a:lnTo>
                  <a:lnTo>
                    <a:pt x="114" y="12"/>
                  </a:lnTo>
                  <a:lnTo>
                    <a:pt x="114" y="12"/>
                  </a:lnTo>
                  <a:lnTo>
                    <a:pt x="116" y="10"/>
                  </a:lnTo>
                  <a:lnTo>
                    <a:pt x="118" y="6"/>
                  </a:lnTo>
                  <a:lnTo>
                    <a:pt x="118" y="2"/>
                  </a:lnTo>
                  <a:lnTo>
                    <a:pt x="116" y="0"/>
                  </a:lnTo>
                  <a:lnTo>
                    <a:pt x="116" y="0"/>
                  </a:lnTo>
                  <a:lnTo>
                    <a:pt x="112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chemeClr val="tx1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73" name="Freeform 57">
              <a:extLst>
                <a:ext uri="{FF2B5EF4-FFF2-40B4-BE49-F238E27FC236}">
                  <a16:creationId xmlns:a16="http://schemas.microsoft.com/office/drawing/2014/main" id="{A6CD761C-5188-4D45-B032-56FF777E4BBC}"/>
                </a:ext>
              </a:extLst>
            </p:cNvPr>
            <p:cNvSpPr>
              <a:spLocks/>
            </p:cNvSpPr>
            <p:nvPr>
              <p:custDataLst>
                <p:tags r:id="rId3"/>
              </p:custDataLst>
            </p:nvPr>
          </p:nvSpPr>
          <p:spPr bwMode="auto">
            <a:xfrm>
              <a:off x="3149711" y="6156245"/>
              <a:ext cx="100792" cy="118431"/>
            </a:xfrm>
            <a:custGeom>
              <a:avLst/>
              <a:gdLst/>
              <a:ahLst/>
              <a:cxnLst>
                <a:cxn ang="0">
                  <a:pos x="66" y="2"/>
                </a:cxn>
                <a:cxn ang="0">
                  <a:pos x="68" y="6"/>
                </a:cxn>
                <a:cxn ang="0">
                  <a:pos x="62" y="10"/>
                </a:cxn>
                <a:cxn ang="0">
                  <a:pos x="52" y="20"/>
                </a:cxn>
                <a:cxn ang="0">
                  <a:pos x="38" y="26"/>
                </a:cxn>
                <a:cxn ang="0">
                  <a:pos x="32" y="30"/>
                </a:cxn>
                <a:cxn ang="0">
                  <a:pos x="26" y="32"/>
                </a:cxn>
                <a:cxn ang="0">
                  <a:pos x="10" y="48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0" y="60"/>
                </a:cxn>
                <a:cxn ang="0">
                  <a:pos x="6" y="72"/>
                </a:cxn>
                <a:cxn ang="0">
                  <a:pos x="6" y="78"/>
                </a:cxn>
                <a:cxn ang="0">
                  <a:pos x="8" y="82"/>
                </a:cxn>
                <a:cxn ang="0">
                  <a:pos x="16" y="94"/>
                </a:cxn>
                <a:cxn ang="0">
                  <a:pos x="20" y="94"/>
                </a:cxn>
                <a:cxn ang="0">
                  <a:pos x="24" y="94"/>
                </a:cxn>
                <a:cxn ang="0">
                  <a:pos x="28" y="92"/>
                </a:cxn>
                <a:cxn ang="0">
                  <a:pos x="46" y="82"/>
                </a:cxn>
                <a:cxn ang="0">
                  <a:pos x="52" y="80"/>
                </a:cxn>
                <a:cxn ang="0">
                  <a:pos x="58" y="78"/>
                </a:cxn>
                <a:cxn ang="0">
                  <a:pos x="66" y="68"/>
                </a:cxn>
                <a:cxn ang="0">
                  <a:pos x="66" y="66"/>
                </a:cxn>
                <a:cxn ang="0">
                  <a:pos x="68" y="62"/>
                </a:cxn>
                <a:cxn ang="0">
                  <a:pos x="68" y="62"/>
                </a:cxn>
                <a:cxn ang="0">
                  <a:pos x="70" y="56"/>
                </a:cxn>
                <a:cxn ang="0">
                  <a:pos x="68" y="50"/>
                </a:cxn>
                <a:cxn ang="0">
                  <a:pos x="66" y="42"/>
                </a:cxn>
                <a:cxn ang="0">
                  <a:pos x="72" y="34"/>
                </a:cxn>
                <a:cxn ang="0">
                  <a:pos x="80" y="24"/>
                </a:cxn>
                <a:cxn ang="0">
                  <a:pos x="80" y="20"/>
                </a:cxn>
                <a:cxn ang="0">
                  <a:pos x="72" y="8"/>
                </a:cxn>
                <a:cxn ang="0">
                  <a:pos x="72" y="2"/>
                </a:cxn>
                <a:cxn ang="0">
                  <a:pos x="68" y="0"/>
                </a:cxn>
              </a:cxnLst>
              <a:rect l="0" t="0" r="r" b="b"/>
              <a:pathLst>
                <a:path w="80" h="94">
                  <a:moveTo>
                    <a:pt x="68" y="0"/>
                  </a:moveTo>
                  <a:lnTo>
                    <a:pt x="66" y="2"/>
                  </a:lnTo>
                  <a:lnTo>
                    <a:pt x="66" y="2"/>
                  </a:lnTo>
                  <a:lnTo>
                    <a:pt x="68" y="6"/>
                  </a:lnTo>
                  <a:lnTo>
                    <a:pt x="66" y="6"/>
                  </a:lnTo>
                  <a:lnTo>
                    <a:pt x="62" y="10"/>
                  </a:lnTo>
                  <a:lnTo>
                    <a:pt x="62" y="10"/>
                  </a:lnTo>
                  <a:lnTo>
                    <a:pt x="52" y="20"/>
                  </a:lnTo>
                  <a:lnTo>
                    <a:pt x="52" y="20"/>
                  </a:lnTo>
                  <a:lnTo>
                    <a:pt x="38" y="26"/>
                  </a:lnTo>
                  <a:lnTo>
                    <a:pt x="38" y="26"/>
                  </a:lnTo>
                  <a:lnTo>
                    <a:pt x="32" y="30"/>
                  </a:lnTo>
                  <a:lnTo>
                    <a:pt x="26" y="32"/>
                  </a:lnTo>
                  <a:lnTo>
                    <a:pt x="26" y="32"/>
                  </a:lnTo>
                  <a:lnTo>
                    <a:pt x="18" y="40"/>
                  </a:lnTo>
                  <a:lnTo>
                    <a:pt x="10" y="48"/>
                  </a:lnTo>
                  <a:lnTo>
                    <a:pt x="10" y="48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4" y="66"/>
                  </a:lnTo>
                  <a:lnTo>
                    <a:pt x="6" y="72"/>
                  </a:lnTo>
                  <a:lnTo>
                    <a:pt x="6" y="72"/>
                  </a:lnTo>
                  <a:lnTo>
                    <a:pt x="6" y="78"/>
                  </a:lnTo>
                  <a:lnTo>
                    <a:pt x="8" y="82"/>
                  </a:lnTo>
                  <a:lnTo>
                    <a:pt x="8" y="82"/>
                  </a:lnTo>
                  <a:lnTo>
                    <a:pt x="12" y="90"/>
                  </a:lnTo>
                  <a:lnTo>
                    <a:pt x="16" y="94"/>
                  </a:lnTo>
                  <a:lnTo>
                    <a:pt x="20" y="94"/>
                  </a:lnTo>
                  <a:lnTo>
                    <a:pt x="20" y="94"/>
                  </a:lnTo>
                  <a:lnTo>
                    <a:pt x="22" y="94"/>
                  </a:lnTo>
                  <a:lnTo>
                    <a:pt x="24" y="94"/>
                  </a:lnTo>
                  <a:lnTo>
                    <a:pt x="28" y="92"/>
                  </a:lnTo>
                  <a:lnTo>
                    <a:pt x="28" y="92"/>
                  </a:lnTo>
                  <a:lnTo>
                    <a:pt x="38" y="86"/>
                  </a:lnTo>
                  <a:lnTo>
                    <a:pt x="46" y="82"/>
                  </a:lnTo>
                  <a:lnTo>
                    <a:pt x="46" y="82"/>
                  </a:lnTo>
                  <a:lnTo>
                    <a:pt x="52" y="80"/>
                  </a:lnTo>
                  <a:lnTo>
                    <a:pt x="58" y="78"/>
                  </a:lnTo>
                  <a:lnTo>
                    <a:pt x="58" y="78"/>
                  </a:lnTo>
                  <a:lnTo>
                    <a:pt x="62" y="74"/>
                  </a:lnTo>
                  <a:lnTo>
                    <a:pt x="66" y="68"/>
                  </a:lnTo>
                  <a:lnTo>
                    <a:pt x="66" y="68"/>
                  </a:lnTo>
                  <a:lnTo>
                    <a:pt x="66" y="66"/>
                  </a:lnTo>
                  <a:lnTo>
                    <a:pt x="68" y="62"/>
                  </a:lnTo>
                  <a:lnTo>
                    <a:pt x="68" y="62"/>
                  </a:lnTo>
                  <a:lnTo>
                    <a:pt x="68" y="62"/>
                  </a:lnTo>
                  <a:lnTo>
                    <a:pt x="68" y="62"/>
                  </a:lnTo>
                  <a:lnTo>
                    <a:pt x="70" y="60"/>
                  </a:lnTo>
                  <a:lnTo>
                    <a:pt x="70" y="56"/>
                  </a:lnTo>
                  <a:lnTo>
                    <a:pt x="68" y="50"/>
                  </a:lnTo>
                  <a:lnTo>
                    <a:pt x="68" y="50"/>
                  </a:lnTo>
                  <a:lnTo>
                    <a:pt x="66" y="42"/>
                  </a:lnTo>
                  <a:lnTo>
                    <a:pt x="66" y="42"/>
                  </a:lnTo>
                  <a:lnTo>
                    <a:pt x="68" y="38"/>
                  </a:lnTo>
                  <a:lnTo>
                    <a:pt x="72" y="34"/>
                  </a:lnTo>
                  <a:lnTo>
                    <a:pt x="76" y="30"/>
                  </a:lnTo>
                  <a:lnTo>
                    <a:pt x="80" y="24"/>
                  </a:lnTo>
                  <a:lnTo>
                    <a:pt x="80" y="24"/>
                  </a:lnTo>
                  <a:lnTo>
                    <a:pt x="80" y="20"/>
                  </a:lnTo>
                  <a:lnTo>
                    <a:pt x="78" y="16"/>
                  </a:lnTo>
                  <a:lnTo>
                    <a:pt x="72" y="8"/>
                  </a:lnTo>
                  <a:lnTo>
                    <a:pt x="72" y="8"/>
                  </a:lnTo>
                  <a:lnTo>
                    <a:pt x="72" y="2"/>
                  </a:lnTo>
                  <a:lnTo>
                    <a:pt x="70" y="0"/>
                  </a:lnTo>
                  <a:lnTo>
                    <a:pt x="68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chemeClr val="tx1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74" name="Freeform 58">
              <a:extLst>
                <a:ext uri="{FF2B5EF4-FFF2-40B4-BE49-F238E27FC236}">
                  <a16:creationId xmlns:a16="http://schemas.microsoft.com/office/drawing/2014/main" id="{2FFBDFA7-EC09-4C6E-8156-0BA8365E8987}"/>
                </a:ext>
              </a:extLst>
            </p:cNvPr>
            <p:cNvSpPr>
              <a:spLocks/>
            </p:cNvSpPr>
            <p:nvPr>
              <p:custDataLst>
                <p:tags r:id="rId4"/>
              </p:custDataLst>
            </p:nvPr>
          </p:nvSpPr>
          <p:spPr bwMode="auto">
            <a:xfrm>
              <a:off x="2813468" y="6310462"/>
              <a:ext cx="57956" cy="45357"/>
            </a:xfrm>
            <a:custGeom>
              <a:avLst/>
              <a:gdLst/>
              <a:ahLst/>
              <a:cxnLst>
                <a:cxn ang="0">
                  <a:pos x="8" y="20"/>
                </a:cxn>
                <a:cxn ang="0">
                  <a:pos x="10" y="22"/>
                </a:cxn>
                <a:cxn ang="0">
                  <a:pos x="12" y="26"/>
                </a:cxn>
                <a:cxn ang="0">
                  <a:pos x="16" y="28"/>
                </a:cxn>
                <a:cxn ang="0">
                  <a:pos x="20" y="32"/>
                </a:cxn>
                <a:cxn ang="0">
                  <a:pos x="22" y="34"/>
                </a:cxn>
                <a:cxn ang="0">
                  <a:pos x="26" y="32"/>
                </a:cxn>
                <a:cxn ang="0">
                  <a:pos x="28" y="32"/>
                </a:cxn>
                <a:cxn ang="0">
                  <a:pos x="30" y="30"/>
                </a:cxn>
                <a:cxn ang="0">
                  <a:pos x="36" y="30"/>
                </a:cxn>
                <a:cxn ang="0">
                  <a:pos x="40" y="30"/>
                </a:cxn>
                <a:cxn ang="0">
                  <a:pos x="44" y="26"/>
                </a:cxn>
                <a:cxn ang="0">
                  <a:pos x="42" y="26"/>
                </a:cxn>
                <a:cxn ang="0">
                  <a:pos x="42" y="22"/>
                </a:cxn>
                <a:cxn ang="0">
                  <a:pos x="42" y="20"/>
                </a:cxn>
                <a:cxn ang="0">
                  <a:pos x="46" y="14"/>
                </a:cxn>
                <a:cxn ang="0">
                  <a:pos x="44" y="12"/>
                </a:cxn>
                <a:cxn ang="0">
                  <a:pos x="42" y="10"/>
                </a:cxn>
                <a:cxn ang="0">
                  <a:pos x="40" y="10"/>
                </a:cxn>
                <a:cxn ang="0">
                  <a:pos x="36" y="8"/>
                </a:cxn>
                <a:cxn ang="0">
                  <a:pos x="32" y="4"/>
                </a:cxn>
                <a:cxn ang="0">
                  <a:pos x="28" y="2"/>
                </a:cxn>
                <a:cxn ang="0">
                  <a:pos x="24" y="2"/>
                </a:cxn>
                <a:cxn ang="0">
                  <a:pos x="20" y="2"/>
                </a:cxn>
                <a:cxn ang="0">
                  <a:pos x="18" y="4"/>
                </a:cxn>
                <a:cxn ang="0">
                  <a:pos x="14" y="2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0" y="14"/>
                </a:cxn>
                <a:cxn ang="0">
                  <a:pos x="4" y="18"/>
                </a:cxn>
                <a:cxn ang="0">
                  <a:pos x="8" y="20"/>
                </a:cxn>
              </a:cxnLst>
              <a:rect l="0" t="0" r="r" b="b"/>
              <a:pathLst>
                <a:path w="46" h="36">
                  <a:moveTo>
                    <a:pt x="8" y="20"/>
                  </a:moveTo>
                  <a:lnTo>
                    <a:pt x="8" y="20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2" y="24"/>
                  </a:lnTo>
                  <a:lnTo>
                    <a:pt x="12" y="26"/>
                  </a:lnTo>
                  <a:lnTo>
                    <a:pt x="14" y="28"/>
                  </a:lnTo>
                  <a:lnTo>
                    <a:pt x="16" y="28"/>
                  </a:lnTo>
                  <a:lnTo>
                    <a:pt x="16" y="28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2" y="34"/>
                  </a:lnTo>
                  <a:lnTo>
                    <a:pt x="24" y="36"/>
                  </a:lnTo>
                  <a:lnTo>
                    <a:pt x="26" y="32"/>
                  </a:lnTo>
                  <a:lnTo>
                    <a:pt x="26" y="32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6" y="30"/>
                  </a:lnTo>
                  <a:lnTo>
                    <a:pt x="36" y="30"/>
                  </a:lnTo>
                  <a:lnTo>
                    <a:pt x="40" y="30"/>
                  </a:lnTo>
                  <a:lnTo>
                    <a:pt x="40" y="30"/>
                  </a:lnTo>
                  <a:lnTo>
                    <a:pt x="44" y="26"/>
                  </a:lnTo>
                  <a:lnTo>
                    <a:pt x="44" y="26"/>
                  </a:lnTo>
                  <a:lnTo>
                    <a:pt x="42" y="26"/>
                  </a:lnTo>
                  <a:lnTo>
                    <a:pt x="42" y="26"/>
                  </a:lnTo>
                  <a:lnTo>
                    <a:pt x="42" y="22"/>
                  </a:lnTo>
                  <a:lnTo>
                    <a:pt x="42" y="20"/>
                  </a:lnTo>
                  <a:lnTo>
                    <a:pt x="42" y="20"/>
                  </a:lnTo>
                  <a:lnTo>
                    <a:pt x="44" y="16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44" y="12"/>
                  </a:lnTo>
                  <a:lnTo>
                    <a:pt x="44" y="12"/>
                  </a:lnTo>
                  <a:lnTo>
                    <a:pt x="42" y="10"/>
                  </a:lnTo>
                  <a:lnTo>
                    <a:pt x="40" y="10"/>
                  </a:lnTo>
                  <a:lnTo>
                    <a:pt x="40" y="10"/>
                  </a:lnTo>
                  <a:lnTo>
                    <a:pt x="36" y="8"/>
                  </a:lnTo>
                  <a:lnTo>
                    <a:pt x="36" y="8"/>
                  </a:lnTo>
                  <a:lnTo>
                    <a:pt x="32" y="4"/>
                  </a:lnTo>
                  <a:lnTo>
                    <a:pt x="32" y="4"/>
                  </a:lnTo>
                  <a:lnTo>
                    <a:pt x="32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18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8" y="20"/>
                  </a:lnTo>
                  <a:lnTo>
                    <a:pt x="8" y="20"/>
                  </a:lnTo>
                  <a:close/>
                </a:path>
              </a:pathLst>
            </a:custGeom>
            <a:solidFill>
              <a:schemeClr val="tx1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75" name="Freeform 5">
              <a:extLst>
                <a:ext uri="{FF2B5EF4-FFF2-40B4-BE49-F238E27FC236}">
                  <a16:creationId xmlns:a16="http://schemas.microsoft.com/office/drawing/2014/main" id="{DC1F4028-8D2D-4432-94DF-D0279E8CDA42}"/>
                </a:ext>
              </a:extLst>
            </p:cNvPr>
            <p:cNvSpPr>
              <a:spLocks/>
            </p:cNvSpPr>
            <p:nvPr>
              <p:custDataLst>
                <p:tags r:id="rId5"/>
              </p:custDataLst>
            </p:nvPr>
          </p:nvSpPr>
          <p:spPr bwMode="auto">
            <a:xfrm>
              <a:off x="4207276" y="2883140"/>
              <a:ext cx="937369" cy="481284"/>
            </a:xfrm>
            <a:custGeom>
              <a:avLst/>
              <a:gdLst/>
              <a:ahLst/>
              <a:cxnLst>
                <a:cxn ang="0">
                  <a:pos x="744" y="382"/>
                </a:cxn>
                <a:cxn ang="0">
                  <a:pos x="734" y="362"/>
                </a:cxn>
                <a:cxn ang="0">
                  <a:pos x="716" y="338"/>
                </a:cxn>
                <a:cxn ang="0">
                  <a:pos x="714" y="314"/>
                </a:cxn>
                <a:cxn ang="0">
                  <a:pos x="698" y="294"/>
                </a:cxn>
                <a:cxn ang="0">
                  <a:pos x="702" y="270"/>
                </a:cxn>
                <a:cxn ang="0">
                  <a:pos x="686" y="258"/>
                </a:cxn>
                <a:cxn ang="0">
                  <a:pos x="696" y="224"/>
                </a:cxn>
                <a:cxn ang="0">
                  <a:pos x="680" y="202"/>
                </a:cxn>
                <a:cxn ang="0">
                  <a:pos x="676" y="164"/>
                </a:cxn>
                <a:cxn ang="0">
                  <a:pos x="658" y="100"/>
                </a:cxn>
                <a:cxn ang="0">
                  <a:pos x="644" y="98"/>
                </a:cxn>
                <a:cxn ang="0">
                  <a:pos x="640" y="74"/>
                </a:cxn>
                <a:cxn ang="0">
                  <a:pos x="642" y="68"/>
                </a:cxn>
                <a:cxn ang="0">
                  <a:pos x="572" y="42"/>
                </a:cxn>
                <a:cxn ang="0">
                  <a:pos x="518" y="52"/>
                </a:cxn>
                <a:cxn ang="0">
                  <a:pos x="468" y="24"/>
                </a:cxn>
                <a:cxn ang="0">
                  <a:pos x="22" y="0"/>
                </a:cxn>
                <a:cxn ang="0">
                  <a:pos x="0" y="220"/>
                </a:cxn>
                <a:cxn ang="0">
                  <a:pos x="170" y="246"/>
                </a:cxn>
                <a:cxn ang="0">
                  <a:pos x="164" y="356"/>
                </a:cxn>
                <a:cxn ang="0">
                  <a:pos x="744" y="382"/>
                </a:cxn>
              </a:cxnLst>
              <a:rect l="0" t="0" r="r" b="b"/>
              <a:pathLst>
                <a:path w="744" h="382">
                  <a:moveTo>
                    <a:pt x="744" y="382"/>
                  </a:moveTo>
                  <a:lnTo>
                    <a:pt x="734" y="362"/>
                  </a:lnTo>
                  <a:lnTo>
                    <a:pt x="716" y="338"/>
                  </a:lnTo>
                  <a:lnTo>
                    <a:pt x="714" y="314"/>
                  </a:lnTo>
                  <a:lnTo>
                    <a:pt x="698" y="294"/>
                  </a:lnTo>
                  <a:lnTo>
                    <a:pt x="702" y="270"/>
                  </a:lnTo>
                  <a:lnTo>
                    <a:pt x="686" y="258"/>
                  </a:lnTo>
                  <a:lnTo>
                    <a:pt x="696" y="224"/>
                  </a:lnTo>
                  <a:lnTo>
                    <a:pt x="680" y="202"/>
                  </a:lnTo>
                  <a:lnTo>
                    <a:pt x="676" y="164"/>
                  </a:lnTo>
                  <a:lnTo>
                    <a:pt x="658" y="100"/>
                  </a:lnTo>
                  <a:lnTo>
                    <a:pt x="644" y="98"/>
                  </a:lnTo>
                  <a:lnTo>
                    <a:pt x="640" y="74"/>
                  </a:lnTo>
                  <a:lnTo>
                    <a:pt x="642" y="68"/>
                  </a:lnTo>
                  <a:lnTo>
                    <a:pt x="572" y="42"/>
                  </a:lnTo>
                  <a:lnTo>
                    <a:pt x="518" y="52"/>
                  </a:lnTo>
                  <a:lnTo>
                    <a:pt x="468" y="24"/>
                  </a:lnTo>
                  <a:lnTo>
                    <a:pt x="22" y="0"/>
                  </a:lnTo>
                  <a:lnTo>
                    <a:pt x="0" y="220"/>
                  </a:lnTo>
                  <a:lnTo>
                    <a:pt x="170" y="246"/>
                  </a:lnTo>
                  <a:lnTo>
                    <a:pt x="164" y="356"/>
                  </a:lnTo>
                  <a:lnTo>
                    <a:pt x="744" y="382"/>
                  </a:lnTo>
                  <a:close/>
                </a:path>
              </a:pathLst>
            </a:custGeom>
            <a:solidFill>
              <a:srgbClr val="D2DBEF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76" name="Freeform 6">
              <a:extLst>
                <a:ext uri="{FF2B5EF4-FFF2-40B4-BE49-F238E27FC236}">
                  <a16:creationId xmlns:a16="http://schemas.microsoft.com/office/drawing/2014/main" id="{75FCA667-8B13-436E-8EAD-008A5DD4B755}"/>
                </a:ext>
              </a:extLst>
            </p:cNvPr>
            <p:cNvSpPr>
              <a:spLocks/>
            </p:cNvSpPr>
            <p:nvPr>
              <p:custDataLst>
                <p:tags r:id="rId6"/>
              </p:custDataLst>
            </p:nvPr>
          </p:nvSpPr>
          <p:spPr bwMode="auto">
            <a:xfrm>
              <a:off x="4383663" y="3331666"/>
              <a:ext cx="851696" cy="473724"/>
            </a:xfrm>
            <a:custGeom>
              <a:avLst/>
              <a:gdLst/>
              <a:ahLst/>
              <a:cxnLst>
                <a:cxn ang="0">
                  <a:pos x="676" y="376"/>
                </a:cxn>
                <a:cxn ang="0">
                  <a:pos x="670" y="138"/>
                </a:cxn>
                <a:cxn ang="0">
                  <a:pos x="628" y="88"/>
                </a:cxn>
                <a:cxn ang="0">
                  <a:pos x="648" y="46"/>
                </a:cxn>
                <a:cxn ang="0">
                  <a:pos x="610" y="40"/>
                </a:cxn>
                <a:cxn ang="0">
                  <a:pos x="604" y="26"/>
                </a:cxn>
                <a:cxn ang="0">
                  <a:pos x="24" y="0"/>
                </a:cxn>
                <a:cxn ang="0">
                  <a:pos x="0" y="346"/>
                </a:cxn>
                <a:cxn ang="0">
                  <a:pos x="676" y="376"/>
                </a:cxn>
              </a:cxnLst>
              <a:rect l="0" t="0" r="r" b="b"/>
              <a:pathLst>
                <a:path w="676" h="376">
                  <a:moveTo>
                    <a:pt x="676" y="376"/>
                  </a:moveTo>
                  <a:lnTo>
                    <a:pt x="670" y="138"/>
                  </a:lnTo>
                  <a:lnTo>
                    <a:pt x="628" y="88"/>
                  </a:lnTo>
                  <a:lnTo>
                    <a:pt x="648" y="46"/>
                  </a:lnTo>
                  <a:lnTo>
                    <a:pt x="610" y="40"/>
                  </a:lnTo>
                  <a:lnTo>
                    <a:pt x="604" y="26"/>
                  </a:lnTo>
                  <a:lnTo>
                    <a:pt x="24" y="0"/>
                  </a:lnTo>
                  <a:lnTo>
                    <a:pt x="0" y="346"/>
                  </a:lnTo>
                  <a:lnTo>
                    <a:pt x="676" y="376"/>
                  </a:lnTo>
                  <a:close/>
                </a:path>
              </a:pathLst>
            </a:custGeom>
            <a:solidFill>
              <a:srgbClr val="042EA4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77" name="Freeform 7">
              <a:extLst>
                <a:ext uri="{FF2B5EF4-FFF2-40B4-BE49-F238E27FC236}">
                  <a16:creationId xmlns:a16="http://schemas.microsoft.com/office/drawing/2014/main" id="{71961BAC-35DD-4949-8E78-22E163DEBAB5}"/>
                </a:ext>
              </a:extLst>
            </p:cNvPr>
            <p:cNvSpPr>
              <a:spLocks/>
            </p:cNvSpPr>
            <p:nvPr>
              <p:custDataLst>
                <p:tags r:id="rId7"/>
              </p:custDataLst>
            </p:nvPr>
          </p:nvSpPr>
          <p:spPr bwMode="auto">
            <a:xfrm>
              <a:off x="3756231" y="3843188"/>
              <a:ext cx="1607638" cy="1587480"/>
            </a:xfrm>
            <a:custGeom>
              <a:avLst/>
              <a:gdLst/>
              <a:ahLst/>
              <a:cxnLst>
                <a:cxn ang="0">
                  <a:pos x="1252" y="604"/>
                </a:cxn>
                <a:cxn ang="0">
                  <a:pos x="1234" y="396"/>
                </a:cxn>
                <a:cxn ang="0">
                  <a:pos x="1182" y="360"/>
                </a:cxn>
                <a:cxn ang="0">
                  <a:pos x="1122" y="318"/>
                </a:cxn>
                <a:cxn ang="0">
                  <a:pos x="1056" y="332"/>
                </a:cxn>
                <a:cxn ang="0">
                  <a:pos x="962" y="326"/>
                </a:cxn>
                <a:cxn ang="0">
                  <a:pos x="936" y="338"/>
                </a:cxn>
                <a:cxn ang="0">
                  <a:pos x="920" y="332"/>
                </a:cxn>
                <a:cxn ang="0">
                  <a:pos x="868" y="334"/>
                </a:cxn>
                <a:cxn ang="0">
                  <a:pos x="854" y="326"/>
                </a:cxn>
                <a:cxn ang="0">
                  <a:pos x="838" y="310"/>
                </a:cxn>
                <a:cxn ang="0">
                  <a:pos x="838" y="300"/>
                </a:cxn>
                <a:cxn ang="0">
                  <a:pos x="768" y="292"/>
                </a:cxn>
                <a:cxn ang="0">
                  <a:pos x="744" y="288"/>
                </a:cxn>
                <a:cxn ang="0">
                  <a:pos x="730" y="262"/>
                </a:cxn>
                <a:cxn ang="0">
                  <a:pos x="688" y="258"/>
                </a:cxn>
                <a:cxn ang="0">
                  <a:pos x="678" y="246"/>
                </a:cxn>
                <a:cxn ang="0">
                  <a:pos x="674" y="20"/>
                </a:cxn>
                <a:cxn ang="0">
                  <a:pos x="4" y="480"/>
                </a:cxn>
                <a:cxn ang="0">
                  <a:pos x="12" y="514"/>
                </a:cxn>
                <a:cxn ang="0">
                  <a:pos x="44" y="538"/>
                </a:cxn>
                <a:cxn ang="0">
                  <a:pos x="98" y="592"/>
                </a:cxn>
                <a:cxn ang="0">
                  <a:pos x="146" y="652"/>
                </a:cxn>
                <a:cxn ang="0">
                  <a:pos x="156" y="686"/>
                </a:cxn>
                <a:cxn ang="0">
                  <a:pos x="166" y="718"/>
                </a:cxn>
                <a:cxn ang="0">
                  <a:pos x="196" y="776"/>
                </a:cxn>
                <a:cxn ang="0">
                  <a:pos x="270" y="860"/>
                </a:cxn>
                <a:cxn ang="0">
                  <a:pos x="366" y="784"/>
                </a:cxn>
                <a:cxn ang="0">
                  <a:pos x="416" y="786"/>
                </a:cxn>
                <a:cxn ang="0">
                  <a:pos x="466" y="788"/>
                </a:cxn>
                <a:cxn ang="0">
                  <a:pos x="518" y="812"/>
                </a:cxn>
                <a:cxn ang="0">
                  <a:pos x="558" y="864"/>
                </a:cxn>
                <a:cxn ang="0">
                  <a:pos x="572" y="894"/>
                </a:cxn>
                <a:cxn ang="0">
                  <a:pos x="590" y="962"/>
                </a:cxn>
                <a:cxn ang="0">
                  <a:pos x="616" y="1008"/>
                </a:cxn>
                <a:cxn ang="0">
                  <a:pos x="636" y="1030"/>
                </a:cxn>
                <a:cxn ang="0">
                  <a:pos x="660" y="1064"/>
                </a:cxn>
                <a:cxn ang="0">
                  <a:pos x="686" y="1128"/>
                </a:cxn>
                <a:cxn ang="0">
                  <a:pos x="722" y="1178"/>
                </a:cxn>
                <a:cxn ang="0">
                  <a:pos x="772" y="1220"/>
                </a:cxn>
                <a:cxn ang="0">
                  <a:pos x="806" y="1234"/>
                </a:cxn>
                <a:cxn ang="0">
                  <a:pos x="920" y="1260"/>
                </a:cxn>
                <a:cxn ang="0">
                  <a:pos x="908" y="1174"/>
                </a:cxn>
                <a:cxn ang="0">
                  <a:pos x="930" y="1104"/>
                </a:cxn>
                <a:cxn ang="0">
                  <a:pos x="976" y="1044"/>
                </a:cxn>
                <a:cxn ang="0">
                  <a:pos x="1078" y="954"/>
                </a:cxn>
                <a:cxn ang="0">
                  <a:pos x="1158" y="884"/>
                </a:cxn>
                <a:cxn ang="0">
                  <a:pos x="1222" y="836"/>
                </a:cxn>
                <a:cxn ang="0">
                  <a:pos x="1258" y="822"/>
                </a:cxn>
                <a:cxn ang="0">
                  <a:pos x="1260" y="784"/>
                </a:cxn>
                <a:cxn ang="0">
                  <a:pos x="1268" y="766"/>
                </a:cxn>
                <a:cxn ang="0">
                  <a:pos x="1268" y="738"/>
                </a:cxn>
                <a:cxn ang="0">
                  <a:pos x="1270" y="708"/>
                </a:cxn>
                <a:cxn ang="0">
                  <a:pos x="1276" y="664"/>
                </a:cxn>
              </a:cxnLst>
              <a:rect l="0" t="0" r="r" b="b"/>
              <a:pathLst>
                <a:path w="1276" h="1260">
                  <a:moveTo>
                    <a:pt x="1276" y="664"/>
                  </a:moveTo>
                  <a:lnTo>
                    <a:pt x="1272" y="628"/>
                  </a:lnTo>
                  <a:lnTo>
                    <a:pt x="1252" y="604"/>
                  </a:lnTo>
                  <a:lnTo>
                    <a:pt x="1252" y="580"/>
                  </a:lnTo>
                  <a:lnTo>
                    <a:pt x="1230" y="552"/>
                  </a:lnTo>
                  <a:lnTo>
                    <a:pt x="1234" y="396"/>
                  </a:lnTo>
                  <a:lnTo>
                    <a:pt x="1228" y="368"/>
                  </a:lnTo>
                  <a:lnTo>
                    <a:pt x="1212" y="368"/>
                  </a:lnTo>
                  <a:lnTo>
                    <a:pt x="1182" y="360"/>
                  </a:lnTo>
                  <a:lnTo>
                    <a:pt x="1182" y="350"/>
                  </a:lnTo>
                  <a:lnTo>
                    <a:pt x="1160" y="354"/>
                  </a:lnTo>
                  <a:lnTo>
                    <a:pt x="1122" y="318"/>
                  </a:lnTo>
                  <a:lnTo>
                    <a:pt x="1104" y="332"/>
                  </a:lnTo>
                  <a:lnTo>
                    <a:pt x="1092" y="320"/>
                  </a:lnTo>
                  <a:lnTo>
                    <a:pt x="1056" y="332"/>
                  </a:lnTo>
                  <a:lnTo>
                    <a:pt x="1008" y="342"/>
                  </a:lnTo>
                  <a:lnTo>
                    <a:pt x="962" y="326"/>
                  </a:lnTo>
                  <a:lnTo>
                    <a:pt x="962" y="326"/>
                  </a:lnTo>
                  <a:lnTo>
                    <a:pt x="950" y="334"/>
                  </a:lnTo>
                  <a:lnTo>
                    <a:pt x="940" y="338"/>
                  </a:lnTo>
                  <a:lnTo>
                    <a:pt x="936" y="338"/>
                  </a:lnTo>
                  <a:lnTo>
                    <a:pt x="932" y="336"/>
                  </a:lnTo>
                  <a:lnTo>
                    <a:pt x="932" y="336"/>
                  </a:lnTo>
                  <a:lnTo>
                    <a:pt x="920" y="332"/>
                  </a:lnTo>
                  <a:lnTo>
                    <a:pt x="906" y="326"/>
                  </a:lnTo>
                  <a:lnTo>
                    <a:pt x="886" y="322"/>
                  </a:lnTo>
                  <a:lnTo>
                    <a:pt x="868" y="334"/>
                  </a:lnTo>
                  <a:lnTo>
                    <a:pt x="868" y="334"/>
                  </a:lnTo>
                  <a:lnTo>
                    <a:pt x="860" y="330"/>
                  </a:lnTo>
                  <a:lnTo>
                    <a:pt x="854" y="326"/>
                  </a:lnTo>
                  <a:lnTo>
                    <a:pt x="844" y="318"/>
                  </a:lnTo>
                  <a:lnTo>
                    <a:pt x="844" y="318"/>
                  </a:lnTo>
                  <a:lnTo>
                    <a:pt x="838" y="310"/>
                  </a:lnTo>
                  <a:lnTo>
                    <a:pt x="836" y="304"/>
                  </a:lnTo>
                  <a:lnTo>
                    <a:pt x="838" y="302"/>
                  </a:lnTo>
                  <a:lnTo>
                    <a:pt x="838" y="300"/>
                  </a:lnTo>
                  <a:lnTo>
                    <a:pt x="812" y="306"/>
                  </a:lnTo>
                  <a:lnTo>
                    <a:pt x="812" y="306"/>
                  </a:lnTo>
                  <a:lnTo>
                    <a:pt x="768" y="292"/>
                  </a:lnTo>
                  <a:lnTo>
                    <a:pt x="768" y="292"/>
                  </a:lnTo>
                  <a:lnTo>
                    <a:pt x="756" y="288"/>
                  </a:lnTo>
                  <a:lnTo>
                    <a:pt x="744" y="288"/>
                  </a:lnTo>
                  <a:lnTo>
                    <a:pt x="732" y="288"/>
                  </a:lnTo>
                  <a:lnTo>
                    <a:pt x="730" y="262"/>
                  </a:lnTo>
                  <a:lnTo>
                    <a:pt x="730" y="262"/>
                  </a:lnTo>
                  <a:lnTo>
                    <a:pt x="710" y="262"/>
                  </a:lnTo>
                  <a:lnTo>
                    <a:pt x="694" y="262"/>
                  </a:lnTo>
                  <a:lnTo>
                    <a:pt x="688" y="258"/>
                  </a:lnTo>
                  <a:lnTo>
                    <a:pt x="684" y="256"/>
                  </a:lnTo>
                  <a:lnTo>
                    <a:pt x="684" y="256"/>
                  </a:lnTo>
                  <a:lnTo>
                    <a:pt x="678" y="246"/>
                  </a:lnTo>
                  <a:lnTo>
                    <a:pt x="670" y="240"/>
                  </a:lnTo>
                  <a:lnTo>
                    <a:pt x="660" y="234"/>
                  </a:lnTo>
                  <a:lnTo>
                    <a:pt x="674" y="20"/>
                  </a:lnTo>
                  <a:lnTo>
                    <a:pt x="388" y="0"/>
                  </a:lnTo>
                  <a:lnTo>
                    <a:pt x="350" y="522"/>
                  </a:lnTo>
                  <a:lnTo>
                    <a:pt x="4" y="480"/>
                  </a:lnTo>
                  <a:lnTo>
                    <a:pt x="0" y="510"/>
                  </a:lnTo>
                  <a:lnTo>
                    <a:pt x="0" y="510"/>
                  </a:lnTo>
                  <a:lnTo>
                    <a:pt x="12" y="514"/>
                  </a:lnTo>
                  <a:lnTo>
                    <a:pt x="24" y="522"/>
                  </a:lnTo>
                  <a:lnTo>
                    <a:pt x="34" y="528"/>
                  </a:lnTo>
                  <a:lnTo>
                    <a:pt x="44" y="538"/>
                  </a:lnTo>
                  <a:lnTo>
                    <a:pt x="44" y="538"/>
                  </a:lnTo>
                  <a:lnTo>
                    <a:pt x="70" y="564"/>
                  </a:lnTo>
                  <a:lnTo>
                    <a:pt x="98" y="592"/>
                  </a:lnTo>
                  <a:lnTo>
                    <a:pt x="124" y="620"/>
                  </a:lnTo>
                  <a:lnTo>
                    <a:pt x="136" y="636"/>
                  </a:lnTo>
                  <a:lnTo>
                    <a:pt x="146" y="652"/>
                  </a:lnTo>
                  <a:lnTo>
                    <a:pt x="146" y="652"/>
                  </a:lnTo>
                  <a:lnTo>
                    <a:pt x="152" y="668"/>
                  </a:lnTo>
                  <a:lnTo>
                    <a:pt x="156" y="686"/>
                  </a:lnTo>
                  <a:lnTo>
                    <a:pt x="160" y="702"/>
                  </a:lnTo>
                  <a:lnTo>
                    <a:pt x="166" y="718"/>
                  </a:lnTo>
                  <a:lnTo>
                    <a:pt x="166" y="718"/>
                  </a:lnTo>
                  <a:lnTo>
                    <a:pt x="174" y="738"/>
                  </a:lnTo>
                  <a:lnTo>
                    <a:pt x="184" y="758"/>
                  </a:lnTo>
                  <a:lnTo>
                    <a:pt x="196" y="776"/>
                  </a:lnTo>
                  <a:lnTo>
                    <a:pt x="210" y="794"/>
                  </a:lnTo>
                  <a:lnTo>
                    <a:pt x="240" y="828"/>
                  </a:lnTo>
                  <a:lnTo>
                    <a:pt x="270" y="860"/>
                  </a:lnTo>
                  <a:lnTo>
                    <a:pt x="312" y="870"/>
                  </a:lnTo>
                  <a:lnTo>
                    <a:pt x="366" y="784"/>
                  </a:lnTo>
                  <a:lnTo>
                    <a:pt x="366" y="784"/>
                  </a:lnTo>
                  <a:lnTo>
                    <a:pt x="378" y="784"/>
                  </a:lnTo>
                  <a:lnTo>
                    <a:pt x="396" y="784"/>
                  </a:lnTo>
                  <a:lnTo>
                    <a:pt x="416" y="786"/>
                  </a:lnTo>
                  <a:lnTo>
                    <a:pt x="416" y="786"/>
                  </a:lnTo>
                  <a:lnTo>
                    <a:pt x="442" y="788"/>
                  </a:lnTo>
                  <a:lnTo>
                    <a:pt x="466" y="788"/>
                  </a:lnTo>
                  <a:lnTo>
                    <a:pt x="492" y="786"/>
                  </a:lnTo>
                  <a:lnTo>
                    <a:pt x="492" y="786"/>
                  </a:lnTo>
                  <a:lnTo>
                    <a:pt x="518" y="812"/>
                  </a:lnTo>
                  <a:lnTo>
                    <a:pt x="540" y="838"/>
                  </a:lnTo>
                  <a:lnTo>
                    <a:pt x="550" y="850"/>
                  </a:lnTo>
                  <a:lnTo>
                    <a:pt x="558" y="864"/>
                  </a:lnTo>
                  <a:lnTo>
                    <a:pt x="558" y="864"/>
                  </a:lnTo>
                  <a:lnTo>
                    <a:pt x="566" y="878"/>
                  </a:lnTo>
                  <a:lnTo>
                    <a:pt x="572" y="894"/>
                  </a:lnTo>
                  <a:lnTo>
                    <a:pt x="582" y="926"/>
                  </a:lnTo>
                  <a:lnTo>
                    <a:pt x="590" y="962"/>
                  </a:lnTo>
                  <a:lnTo>
                    <a:pt x="590" y="962"/>
                  </a:lnTo>
                  <a:lnTo>
                    <a:pt x="594" y="968"/>
                  </a:lnTo>
                  <a:lnTo>
                    <a:pt x="602" y="986"/>
                  </a:lnTo>
                  <a:lnTo>
                    <a:pt x="616" y="1008"/>
                  </a:lnTo>
                  <a:lnTo>
                    <a:pt x="626" y="1018"/>
                  </a:lnTo>
                  <a:lnTo>
                    <a:pt x="636" y="1030"/>
                  </a:lnTo>
                  <a:lnTo>
                    <a:pt x="636" y="1030"/>
                  </a:lnTo>
                  <a:lnTo>
                    <a:pt x="646" y="1040"/>
                  </a:lnTo>
                  <a:lnTo>
                    <a:pt x="654" y="1052"/>
                  </a:lnTo>
                  <a:lnTo>
                    <a:pt x="660" y="1064"/>
                  </a:lnTo>
                  <a:lnTo>
                    <a:pt x="666" y="1078"/>
                  </a:lnTo>
                  <a:lnTo>
                    <a:pt x="676" y="1104"/>
                  </a:lnTo>
                  <a:lnTo>
                    <a:pt x="686" y="1128"/>
                  </a:lnTo>
                  <a:lnTo>
                    <a:pt x="686" y="1128"/>
                  </a:lnTo>
                  <a:lnTo>
                    <a:pt x="700" y="1152"/>
                  </a:lnTo>
                  <a:lnTo>
                    <a:pt x="722" y="1178"/>
                  </a:lnTo>
                  <a:lnTo>
                    <a:pt x="746" y="1202"/>
                  </a:lnTo>
                  <a:lnTo>
                    <a:pt x="758" y="1212"/>
                  </a:lnTo>
                  <a:lnTo>
                    <a:pt x="772" y="1220"/>
                  </a:lnTo>
                  <a:lnTo>
                    <a:pt x="772" y="1220"/>
                  </a:lnTo>
                  <a:lnTo>
                    <a:pt x="786" y="1228"/>
                  </a:lnTo>
                  <a:lnTo>
                    <a:pt x="806" y="1234"/>
                  </a:lnTo>
                  <a:lnTo>
                    <a:pt x="850" y="1244"/>
                  </a:lnTo>
                  <a:lnTo>
                    <a:pt x="920" y="1260"/>
                  </a:lnTo>
                  <a:lnTo>
                    <a:pt x="920" y="1260"/>
                  </a:lnTo>
                  <a:lnTo>
                    <a:pt x="912" y="1230"/>
                  </a:lnTo>
                  <a:lnTo>
                    <a:pt x="908" y="1200"/>
                  </a:lnTo>
                  <a:lnTo>
                    <a:pt x="908" y="1174"/>
                  </a:lnTo>
                  <a:lnTo>
                    <a:pt x="912" y="1148"/>
                  </a:lnTo>
                  <a:lnTo>
                    <a:pt x="920" y="1126"/>
                  </a:lnTo>
                  <a:lnTo>
                    <a:pt x="930" y="1104"/>
                  </a:lnTo>
                  <a:lnTo>
                    <a:pt x="942" y="1082"/>
                  </a:lnTo>
                  <a:lnTo>
                    <a:pt x="958" y="1062"/>
                  </a:lnTo>
                  <a:lnTo>
                    <a:pt x="976" y="1044"/>
                  </a:lnTo>
                  <a:lnTo>
                    <a:pt x="994" y="1024"/>
                  </a:lnTo>
                  <a:lnTo>
                    <a:pt x="1036" y="990"/>
                  </a:lnTo>
                  <a:lnTo>
                    <a:pt x="1078" y="954"/>
                  </a:lnTo>
                  <a:lnTo>
                    <a:pt x="1122" y="916"/>
                  </a:lnTo>
                  <a:lnTo>
                    <a:pt x="1122" y="916"/>
                  </a:lnTo>
                  <a:lnTo>
                    <a:pt x="1158" y="884"/>
                  </a:lnTo>
                  <a:lnTo>
                    <a:pt x="1190" y="858"/>
                  </a:lnTo>
                  <a:lnTo>
                    <a:pt x="1206" y="846"/>
                  </a:lnTo>
                  <a:lnTo>
                    <a:pt x="1222" y="836"/>
                  </a:lnTo>
                  <a:lnTo>
                    <a:pt x="1240" y="828"/>
                  </a:lnTo>
                  <a:lnTo>
                    <a:pt x="1258" y="822"/>
                  </a:lnTo>
                  <a:lnTo>
                    <a:pt x="1258" y="822"/>
                  </a:lnTo>
                  <a:lnTo>
                    <a:pt x="1258" y="796"/>
                  </a:lnTo>
                  <a:lnTo>
                    <a:pt x="1258" y="796"/>
                  </a:lnTo>
                  <a:lnTo>
                    <a:pt x="1260" y="784"/>
                  </a:lnTo>
                  <a:lnTo>
                    <a:pt x="1262" y="778"/>
                  </a:lnTo>
                  <a:lnTo>
                    <a:pt x="1264" y="774"/>
                  </a:lnTo>
                  <a:lnTo>
                    <a:pt x="1268" y="766"/>
                  </a:lnTo>
                  <a:lnTo>
                    <a:pt x="1268" y="766"/>
                  </a:lnTo>
                  <a:lnTo>
                    <a:pt x="1268" y="752"/>
                  </a:lnTo>
                  <a:lnTo>
                    <a:pt x="1268" y="738"/>
                  </a:lnTo>
                  <a:lnTo>
                    <a:pt x="1268" y="722"/>
                  </a:lnTo>
                  <a:lnTo>
                    <a:pt x="1270" y="708"/>
                  </a:lnTo>
                  <a:lnTo>
                    <a:pt x="1270" y="708"/>
                  </a:lnTo>
                  <a:lnTo>
                    <a:pt x="1274" y="696"/>
                  </a:lnTo>
                  <a:lnTo>
                    <a:pt x="1276" y="680"/>
                  </a:lnTo>
                  <a:lnTo>
                    <a:pt x="1276" y="664"/>
                  </a:lnTo>
                  <a:lnTo>
                    <a:pt x="1276" y="664"/>
                  </a:lnTo>
                  <a:close/>
                </a:path>
              </a:pathLst>
            </a:custGeom>
            <a:solidFill>
              <a:srgbClr val="6082CC"/>
            </a:solidFill>
            <a:ln w="3175">
              <a:solidFill>
                <a:schemeClr val="bg1"/>
              </a:solidFill>
            </a:ln>
            <a:effectLst/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78" name="Freeform 8">
              <a:extLst>
                <a:ext uri="{FF2B5EF4-FFF2-40B4-BE49-F238E27FC236}">
                  <a16:creationId xmlns:a16="http://schemas.microsoft.com/office/drawing/2014/main" id="{3AD827DF-477D-46E1-A871-E9D99B67BF21}"/>
                </a:ext>
              </a:extLst>
            </p:cNvPr>
            <p:cNvSpPr>
              <a:spLocks/>
            </p:cNvSpPr>
            <p:nvPr>
              <p:custDataLst>
                <p:tags r:id="rId8"/>
              </p:custDataLst>
            </p:nvPr>
          </p:nvSpPr>
          <p:spPr bwMode="auto">
            <a:xfrm>
              <a:off x="6286120" y="4006975"/>
              <a:ext cx="637512" cy="650111"/>
            </a:xfrm>
            <a:custGeom>
              <a:avLst/>
              <a:gdLst/>
              <a:ahLst/>
              <a:cxnLst>
                <a:cxn ang="0">
                  <a:pos x="506" y="316"/>
                </a:cxn>
                <a:cxn ang="0">
                  <a:pos x="506" y="316"/>
                </a:cxn>
                <a:cxn ang="0">
                  <a:pos x="482" y="306"/>
                </a:cxn>
                <a:cxn ang="0">
                  <a:pos x="474" y="300"/>
                </a:cxn>
                <a:cxn ang="0">
                  <a:pos x="472" y="294"/>
                </a:cxn>
                <a:cxn ang="0">
                  <a:pos x="472" y="294"/>
                </a:cxn>
                <a:cxn ang="0">
                  <a:pos x="468" y="286"/>
                </a:cxn>
                <a:cxn ang="0">
                  <a:pos x="464" y="274"/>
                </a:cxn>
                <a:cxn ang="0">
                  <a:pos x="456" y="260"/>
                </a:cxn>
                <a:cxn ang="0">
                  <a:pos x="438" y="256"/>
                </a:cxn>
                <a:cxn ang="0">
                  <a:pos x="436" y="238"/>
                </a:cxn>
                <a:cxn ang="0">
                  <a:pos x="422" y="206"/>
                </a:cxn>
                <a:cxn ang="0">
                  <a:pos x="386" y="180"/>
                </a:cxn>
                <a:cxn ang="0">
                  <a:pos x="380" y="170"/>
                </a:cxn>
                <a:cxn ang="0">
                  <a:pos x="332" y="124"/>
                </a:cxn>
                <a:cxn ang="0">
                  <a:pos x="308" y="112"/>
                </a:cxn>
                <a:cxn ang="0">
                  <a:pos x="266" y="56"/>
                </a:cxn>
                <a:cxn ang="0">
                  <a:pos x="256" y="58"/>
                </a:cxn>
                <a:cxn ang="0">
                  <a:pos x="224" y="38"/>
                </a:cxn>
                <a:cxn ang="0">
                  <a:pos x="224" y="38"/>
                </a:cxn>
                <a:cxn ang="0">
                  <a:pos x="230" y="32"/>
                </a:cxn>
                <a:cxn ang="0">
                  <a:pos x="238" y="20"/>
                </a:cxn>
                <a:cxn ang="0">
                  <a:pos x="238" y="20"/>
                </a:cxn>
                <a:cxn ang="0">
                  <a:pos x="240" y="12"/>
                </a:cxn>
                <a:cxn ang="0">
                  <a:pos x="242" y="0"/>
                </a:cxn>
                <a:cxn ang="0">
                  <a:pos x="0" y="22"/>
                </a:cxn>
                <a:cxn ang="0">
                  <a:pos x="78" y="292"/>
                </a:cxn>
                <a:cxn ang="0">
                  <a:pos x="78" y="292"/>
                </a:cxn>
                <a:cxn ang="0">
                  <a:pos x="88" y="304"/>
                </a:cxn>
                <a:cxn ang="0">
                  <a:pos x="96" y="312"/>
                </a:cxn>
                <a:cxn ang="0">
                  <a:pos x="98" y="320"/>
                </a:cxn>
                <a:cxn ang="0">
                  <a:pos x="98" y="320"/>
                </a:cxn>
                <a:cxn ang="0">
                  <a:pos x="98" y="332"/>
                </a:cxn>
                <a:cxn ang="0">
                  <a:pos x="106" y="342"/>
                </a:cxn>
                <a:cxn ang="0">
                  <a:pos x="104" y="352"/>
                </a:cxn>
                <a:cxn ang="0">
                  <a:pos x="92" y="358"/>
                </a:cxn>
                <a:cxn ang="0">
                  <a:pos x="90" y="374"/>
                </a:cxn>
                <a:cxn ang="0">
                  <a:pos x="106" y="410"/>
                </a:cxn>
                <a:cxn ang="0">
                  <a:pos x="106" y="482"/>
                </a:cxn>
                <a:cxn ang="0">
                  <a:pos x="126" y="510"/>
                </a:cxn>
                <a:cxn ang="0">
                  <a:pos x="388" y="504"/>
                </a:cxn>
                <a:cxn ang="0">
                  <a:pos x="390" y="514"/>
                </a:cxn>
                <a:cxn ang="0">
                  <a:pos x="410" y="516"/>
                </a:cxn>
                <a:cxn ang="0">
                  <a:pos x="410" y="492"/>
                </a:cxn>
                <a:cxn ang="0">
                  <a:pos x="404" y="474"/>
                </a:cxn>
                <a:cxn ang="0">
                  <a:pos x="448" y="472"/>
                </a:cxn>
                <a:cxn ang="0">
                  <a:pos x="448" y="472"/>
                </a:cxn>
                <a:cxn ang="0">
                  <a:pos x="448" y="464"/>
                </a:cxn>
                <a:cxn ang="0">
                  <a:pos x="446" y="454"/>
                </a:cxn>
                <a:cxn ang="0">
                  <a:pos x="450" y="434"/>
                </a:cxn>
                <a:cxn ang="0">
                  <a:pos x="456" y="414"/>
                </a:cxn>
                <a:cxn ang="0">
                  <a:pos x="464" y="394"/>
                </a:cxn>
                <a:cxn ang="0">
                  <a:pos x="486" y="356"/>
                </a:cxn>
                <a:cxn ang="0">
                  <a:pos x="498" y="336"/>
                </a:cxn>
                <a:cxn ang="0">
                  <a:pos x="506" y="316"/>
                </a:cxn>
                <a:cxn ang="0">
                  <a:pos x="506" y="316"/>
                </a:cxn>
              </a:cxnLst>
              <a:rect l="0" t="0" r="r" b="b"/>
              <a:pathLst>
                <a:path w="506" h="516">
                  <a:moveTo>
                    <a:pt x="506" y="316"/>
                  </a:moveTo>
                  <a:lnTo>
                    <a:pt x="506" y="316"/>
                  </a:lnTo>
                  <a:lnTo>
                    <a:pt x="482" y="306"/>
                  </a:lnTo>
                  <a:lnTo>
                    <a:pt x="474" y="300"/>
                  </a:lnTo>
                  <a:lnTo>
                    <a:pt x="472" y="294"/>
                  </a:lnTo>
                  <a:lnTo>
                    <a:pt x="472" y="294"/>
                  </a:lnTo>
                  <a:lnTo>
                    <a:pt x="468" y="286"/>
                  </a:lnTo>
                  <a:lnTo>
                    <a:pt x="464" y="274"/>
                  </a:lnTo>
                  <a:lnTo>
                    <a:pt x="456" y="260"/>
                  </a:lnTo>
                  <a:lnTo>
                    <a:pt x="438" y="256"/>
                  </a:lnTo>
                  <a:lnTo>
                    <a:pt x="436" y="238"/>
                  </a:lnTo>
                  <a:lnTo>
                    <a:pt x="422" y="206"/>
                  </a:lnTo>
                  <a:lnTo>
                    <a:pt x="386" y="180"/>
                  </a:lnTo>
                  <a:lnTo>
                    <a:pt x="380" y="170"/>
                  </a:lnTo>
                  <a:lnTo>
                    <a:pt x="332" y="124"/>
                  </a:lnTo>
                  <a:lnTo>
                    <a:pt x="308" y="112"/>
                  </a:lnTo>
                  <a:lnTo>
                    <a:pt x="266" y="56"/>
                  </a:lnTo>
                  <a:lnTo>
                    <a:pt x="256" y="58"/>
                  </a:lnTo>
                  <a:lnTo>
                    <a:pt x="224" y="38"/>
                  </a:lnTo>
                  <a:lnTo>
                    <a:pt x="224" y="38"/>
                  </a:lnTo>
                  <a:lnTo>
                    <a:pt x="230" y="32"/>
                  </a:lnTo>
                  <a:lnTo>
                    <a:pt x="238" y="20"/>
                  </a:lnTo>
                  <a:lnTo>
                    <a:pt x="238" y="20"/>
                  </a:lnTo>
                  <a:lnTo>
                    <a:pt x="240" y="12"/>
                  </a:lnTo>
                  <a:lnTo>
                    <a:pt x="242" y="0"/>
                  </a:lnTo>
                  <a:lnTo>
                    <a:pt x="0" y="22"/>
                  </a:lnTo>
                  <a:lnTo>
                    <a:pt x="78" y="292"/>
                  </a:lnTo>
                  <a:lnTo>
                    <a:pt x="78" y="292"/>
                  </a:lnTo>
                  <a:lnTo>
                    <a:pt x="88" y="304"/>
                  </a:lnTo>
                  <a:lnTo>
                    <a:pt x="96" y="312"/>
                  </a:lnTo>
                  <a:lnTo>
                    <a:pt x="98" y="320"/>
                  </a:lnTo>
                  <a:lnTo>
                    <a:pt x="98" y="320"/>
                  </a:lnTo>
                  <a:lnTo>
                    <a:pt x="98" y="332"/>
                  </a:lnTo>
                  <a:lnTo>
                    <a:pt x="106" y="342"/>
                  </a:lnTo>
                  <a:lnTo>
                    <a:pt x="104" y="352"/>
                  </a:lnTo>
                  <a:lnTo>
                    <a:pt x="92" y="358"/>
                  </a:lnTo>
                  <a:lnTo>
                    <a:pt x="90" y="374"/>
                  </a:lnTo>
                  <a:lnTo>
                    <a:pt x="106" y="410"/>
                  </a:lnTo>
                  <a:lnTo>
                    <a:pt x="106" y="482"/>
                  </a:lnTo>
                  <a:lnTo>
                    <a:pt x="126" y="510"/>
                  </a:lnTo>
                  <a:lnTo>
                    <a:pt x="388" y="504"/>
                  </a:lnTo>
                  <a:lnTo>
                    <a:pt x="390" y="514"/>
                  </a:lnTo>
                  <a:lnTo>
                    <a:pt x="410" y="516"/>
                  </a:lnTo>
                  <a:lnTo>
                    <a:pt x="410" y="492"/>
                  </a:lnTo>
                  <a:lnTo>
                    <a:pt x="404" y="474"/>
                  </a:lnTo>
                  <a:lnTo>
                    <a:pt x="448" y="472"/>
                  </a:lnTo>
                  <a:lnTo>
                    <a:pt x="448" y="472"/>
                  </a:lnTo>
                  <a:lnTo>
                    <a:pt x="448" y="464"/>
                  </a:lnTo>
                  <a:lnTo>
                    <a:pt x="446" y="454"/>
                  </a:lnTo>
                  <a:lnTo>
                    <a:pt x="450" y="434"/>
                  </a:lnTo>
                  <a:lnTo>
                    <a:pt x="456" y="414"/>
                  </a:lnTo>
                  <a:lnTo>
                    <a:pt x="464" y="394"/>
                  </a:lnTo>
                  <a:lnTo>
                    <a:pt x="486" y="356"/>
                  </a:lnTo>
                  <a:lnTo>
                    <a:pt x="498" y="336"/>
                  </a:lnTo>
                  <a:lnTo>
                    <a:pt x="506" y="316"/>
                  </a:lnTo>
                  <a:lnTo>
                    <a:pt x="506" y="316"/>
                  </a:lnTo>
                  <a:close/>
                </a:path>
              </a:pathLst>
            </a:custGeom>
            <a:solidFill>
              <a:srgbClr val="6082CC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79" name="Freeform 9">
              <a:extLst>
                <a:ext uri="{FF2B5EF4-FFF2-40B4-BE49-F238E27FC236}">
                  <a16:creationId xmlns:a16="http://schemas.microsoft.com/office/drawing/2014/main" id="{F92FAD08-FE20-4320-A51A-D904D6BBC66A}"/>
                </a:ext>
              </a:extLst>
            </p:cNvPr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6568338" y="3951539"/>
              <a:ext cx="584596" cy="453566"/>
            </a:xfrm>
            <a:custGeom>
              <a:avLst/>
              <a:gdLst/>
              <a:ahLst/>
              <a:cxnLst>
                <a:cxn ang="0">
                  <a:pos x="0" y="82"/>
                </a:cxn>
                <a:cxn ang="0">
                  <a:pos x="32" y="102"/>
                </a:cxn>
                <a:cxn ang="0">
                  <a:pos x="42" y="100"/>
                </a:cxn>
                <a:cxn ang="0">
                  <a:pos x="84" y="156"/>
                </a:cxn>
                <a:cxn ang="0">
                  <a:pos x="108" y="168"/>
                </a:cxn>
                <a:cxn ang="0">
                  <a:pos x="156" y="214"/>
                </a:cxn>
                <a:cxn ang="0">
                  <a:pos x="162" y="224"/>
                </a:cxn>
                <a:cxn ang="0">
                  <a:pos x="198" y="250"/>
                </a:cxn>
                <a:cxn ang="0">
                  <a:pos x="212" y="282"/>
                </a:cxn>
                <a:cxn ang="0">
                  <a:pos x="214" y="300"/>
                </a:cxn>
                <a:cxn ang="0">
                  <a:pos x="232" y="304"/>
                </a:cxn>
                <a:cxn ang="0">
                  <a:pos x="232" y="304"/>
                </a:cxn>
                <a:cxn ang="0">
                  <a:pos x="240" y="318"/>
                </a:cxn>
                <a:cxn ang="0">
                  <a:pos x="244" y="330"/>
                </a:cxn>
                <a:cxn ang="0">
                  <a:pos x="248" y="338"/>
                </a:cxn>
                <a:cxn ang="0">
                  <a:pos x="248" y="338"/>
                </a:cxn>
                <a:cxn ang="0">
                  <a:pos x="250" y="344"/>
                </a:cxn>
                <a:cxn ang="0">
                  <a:pos x="258" y="350"/>
                </a:cxn>
                <a:cxn ang="0">
                  <a:pos x="282" y="360"/>
                </a:cxn>
                <a:cxn ang="0">
                  <a:pos x="282" y="360"/>
                </a:cxn>
                <a:cxn ang="0">
                  <a:pos x="288" y="344"/>
                </a:cxn>
                <a:cxn ang="0">
                  <a:pos x="292" y="326"/>
                </a:cxn>
                <a:cxn ang="0">
                  <a:pos x="292" y="310"/>
                </a:cxn>
                <a:cxn ang="0">
                  <a:pos x="288" y="292"/>
                </a:cxn>
                <a:cxn ang="0">
                  <a:pos x="288" y="292"/>
                </a:cxn>
                <a:cxn ang="0">
                  <a:pos x="298" y="292"/>
                </a:cxn>
                <a:cxn ang="0">
                  <a:pos x="308" y="290"/>
                </a:cxn>
                <a:cxn ang="0">
                  <a:pos x="316" y="286"/>
                </a:cxn>
                <a:cxn ang="0">
                  <a:pos x="326" y="280"/>
                </a:cxn>
                <a:cxn ang="0">
                  <a:pos x="336" y="270"/>
                </a:cxn>
                <a:cxn ang="0">
                  <a:pos x="344" y="260"/>
                </a:cxn>
                <a:cxn ang="0">
                  <a:pos x="362" y="236"/>
                </a:cxn>
                <a:cxn ang="0">
                  <a:pos x="396" y="182"/>
                </a:cxn>
                <a:cxn ang="0">
                  <a:pos x="410" y="158"/>
                </a:cxn>
                <a:cxn ang="0">
                  <a:pos x="424" y="140"/>
                </a:cxn>
                <a:cxn ang="0">
                  <a:pos x="424" y="140"/>
                </a:cxn>
                <a:cxn ang="0">
                  <a:pos x="434" y="132"/>
                </a:cxn>
                <a:cxn ang="0">
                  <a:pos x="444" y="124"/>
                </a:cxn>
                <a:cxn ang="0">
                  <a:pos x="464" y="112"/>
                </a:cxn>
                <a:cxn ang="0">
                  <a:pos x="344" y="12"/>
                </a:cxn>
                <a:cxn ang="0">
                  <a:pos x="234" y="34"/>
                </a:cxn>
                <a:cxn ang="0">
                  <a:pos x="234" y="18"/>
                </a:cxn>
                <a:cxn ang="0">
                  <a:pos x="208" y="0"/>
                </a:cxn>
                <a:cxn ang="0">
                  <a:pos x="74" y="8"/>
                </a:cxn>
                <a:cxn ang="0">
                  <a:pos x="20" y="44"/>
                </a:cxn>
                <a:cxn ang="0">
                  <a:pos x="18" y="44"/>
                </a:cxn>
                <a:cxn ang="0">
                  <a:pos x="18" y="44"/>
                </a:cxn>
                <a:cxn ang="0">
                  <a:pos x="16" y="56"/>
                </a:cxn>
                <a:cxn ang="0">
                  <a:pos x="14" y="64"/>
                </a:cxn>
                <a:cxn ang="0">
                  <a:pos x="14" y="64"/>
                </a:cxn>
                <a:cxn ang="0">
                  <a:pos x="6" y="76"/>
                </a:cxn>
                <a:cxn ang="0">
                  <a:pos x="0" y="82"/>
                </a:cxn>
                <a:cxn ang="0">
                  <a:pos x="0" y="82"/>
                </a:cxn>
              </a:cxnLst>
              <a:rect l="0" t="0" r="r" b="b"/>
              <a:pathLst>
                <a:path w="464" h="360">
                  <a:moveTo>
                    <a:pt x="0" y="82"/>
                  </a:moveTo>
                  <a:lnTo>
                    <a:pt x="32" y="102"/>
                  </a:lnTo>
                  <a:lnTo>
                    <a:pt x="42" y="100"/>
                  </a:lnTo>
                  <a:lnTo>
                    <a:pt x="84" y="156"/>
                  </a:lnTo>
                  <a:lnTo>
                    <a:pt x="108" y="168"/>
                  </a:lnTo>
                  <a:lnTo>
                    <a:pt x="156" y="214"/>
                  </a:lnTo>
                  <a:lnTo>
                    <a:pt x="162" y="224"/>
                  </a:lnTo>
                  <a:lnTo>
                    <a:pt x="198" y="250"/>
                  </a:lnTo>
                  <a:lnTo>
                    <a:pt x="212" y="282"/>
                  </a:lnTo>
                  <a:lnTo>
                    <a:pt x="214" y="300"/>
                  </a:lnTo>
                  <a:lnTo>
                    <a:pt x="232" y="304"/>
                  </a:lnTo>
                  <a:lnTo>
                    <a:pt x="232" y="304"/>
                  </a:lnTo>
                  <a:lnTo>
                    <a:pt x="240" y="318"/>
                  </a:lnTo>
                  <a:lnTo>
                    <a:pt x="244" y="330"/>
                  </a:lnTo>
                  <a:lnTo>
                    <a:pt x="248" y="338"/>
                  </a:lnTo>
                  <a:lnTo>
                    <a:pt x="248" y="338"/>
                  </a:lnTo>
                  <a:lnTo>
                    <a:pt x="250" y="344"/>
                  </a:lnTo>
                  <a:lnTo>
                    <a:pt x="258" y="350"/>
                  </a:lnTo>
                  <a:lnTo>
                    <a:pt x="282" y="360"/>
                  </a:lnTo>
                  <a:lnTo>
                    <a:pt x="282" y="360"/>
                  </a:lnTo>
                  <a:lnTo>
                    <a:pt x="288" y="344"/>
                  </a:lnTo>
                  <a:lnTo>
                    <a:pt x="292" y="326"/>
                  </a:lnTo>
                  <a:lnTo>
                    <a:pt x="292" y="310"/>
                  </a:lnTo>
                  <a:lnTo>
                    <a:pt x="288" y="292"/>
                  </a:lnTo>
                  <a:lnTo>
                    <a:pt x="288" y="292"/>
                  </a:lnTo>
                  <a:lnTo>
                    <a:pt x="298" y="292"/>
                  </a:lnTo>
                  <a:lnTo>
                    <a:pt x="308" y="290"/>
                  </a:lnTo>
                  <a:lnTo>
                    <a:pt x="316" y="286"/>
                  </a:lnTo>
                  <a:lnTo>
                    <a:pt x="326" y="280"/>
                  </a:lnTo>
                  <a:lnTo>
                    <a:pt x="336" y="270"/>
                  </a:lnTo>
                  <a:lnTo>
                    <a:pt x="344" y="260"/>
                  </a:lnTo>
                  <a:lnTo>
                    <a:pt x="362" y="236"/>
                  </a:lnTo>
                  <a:lnTo>
                    <a:pt x="396" y="182"/>
                  </a:lnTo>
                  <a:lnTo>
                    <a:pt x="410" y="158"/>
                  </a:lnTo>
                  <a:lnTo>
                    <a:pt x="424" y="140"/>
                  </a:lnTo>
                  <a:lnTo>
                    <a:pt x="424" y="140"/>
                  </a:lnTo>
                  <a:lnTo>
                    <a:pt x="434" y="132"/>
                  </a:lnTo>
                  <a:lnTo>
                    <a:pt x="444" y="124"/>
                  </a:lnTo>
                  <a:lnTo>
                    <a:pt x="464" y="112"/>
                  </a:lnTo>
                  <a:lnTo>
                    <a:pt x="344" y="12"/>
                  </a:lnTo>
                  <a:lnTo>
                    <a:pt x="234" y="34"/>
                  </a:lnTo>
                  <a:lnTo>
                    <a:pt x="234" y="18"/>
                  </a:lnTo>
                  <a:lnTo>
                    <a:pt x="208" y="0"/>
                  </a:lnTo>
                  <a:lnTo>
                    <a:pt x="74" y="8"/>
                  </a:lnTo>
                  <a:lnTo>
                    <a:pt x="20" y="44"/>
                  </a:lnTo>
                  <a:lnTo>
                    <a:pt x="18" y="44"/>
                  </a:lnTo>
                  <a:lnTo>
                    <a:pt x="18" y="44"/>
                  </a:lnTo>
                  <a:lnTo>
                    <a:pt x="16" y="56"/>
                  </a:lnTo>
                  <a:lnTo>
                    <a:pt x="14" y="64"/>
                  </a:lnTo>
                  <a:lnTo>
                    <a:pt x="14" y="64"/>
                  </a:lnTo>
                  <a:lnTo>
                    <a:pt x="6" y="76"/>
                  </a:lnTo>
                  <a:lnTo>
                    <a:pt x="0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042EA4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80" name="Freeform 10">
              <a:extLst>
                <a:ext uri="{FF2B5EF4-FFF2-40B4-BE49-F238E27FC236}">
                  <a16:creationId xmlns:a16="http://schemas.microsoft.com/office/drawing/2014/main" id="{40F98250-ECB7-4F90-A4DE-C0BCEB8A5D3B}"/>
                </a:ext>
              </a:extLst>
            </p:cNvPr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5396627" y="2341381"/>
              <a:ext cx="561917" cy="645071"/>
            </a:xfrm>
            <a:custGeom>
              <a:avLst/>
              <a:gdLst/>
              <a:ahLst/>
              <a:cxnLst>
                <a:cxn ang="0">
                  <a:pos x="428" y="428"/>
                </a:cxn>
                <a:cxn ang="0">
                  <a:pos x="432" y="364"/>
                </a:cxn>
                <a:cxn ang="0">
                  <a:pos x="436" y="302"/>
                </a:cxn>
                <a:cxn ang="0">
                  <a:pos x="436" y="270"/>
                </a:cxn>
                <a:cxn ang="0">
                  <a:pos x="446" y="196"/>
                </a:cxn>
                <a:cxn ang="0">
                  <a:pos x="432" y="170"/>
                </a:cxn>
                <a:cxn ang="0">
                  <a:pos x="412" y="124"/>
                </a:cxn>
                <a:cxn ang="0">
                  <a:pos x="390" y="112"/>
                </a:cxn>
                <a:cxn ang="0">
                  <a:pos x="376" y="94"/>
                </a:cxn>
                <a:cxn ang="0">
                  <a:pos x="372" y="92"/>
                </a:cxn>
                <a:cxn ang="0">
                  <a:pos x="356" y="94"/>
                </a:cxn>
                <a:cxn ang="0">
                  <a:pos x="218" y="64"/>
                </a:cxn>
                <a:cxn ang="0">
                  <a:pos x="210" y="26"/>
                </a:cxn>
                <a:cxn ang="0">
                  <a:pos x="184" y="22"/>
                </a:cxn>
                <a:cxn ang="0">
                  <a:pos x="154" y="4"/>
                </a:cxn>
                <a:cxn ang="0">
                  <a:pos x="150" y="0"/>
                </a:cxn>
                <a:cxn ang="0">
                  <a:pos x="140" y="4"/>
                </a:cxn>
                <a:cxn ang="0">
                  <a:pos x="124" y="18"/>
                </a:cxn>
                <a:cxn ang="0">
                  <a:pos x="102" y="30"/>
                </a:cxn>
                <a:cxn ang="0">
                  <a:pos x="86" y="36"/>
                </a:cxn>
                <a:cxn ang="0">
                  <a:pos x="62" y="38"/>
                </a:cxn>
                <a:cxn ang="0">
                  <a:pos x="50" y="34"/>
                </a:cxn>
                <a:cxn ang="0">
                  <a:pos x="46" y="100"/>
                </a:cxn>
                <a:cxn ang="0">
                  <a:pos x="22" y="174"/>
                </a:cxn>
                <a:cxn ang="0">
                  <a:pos x="12" y="258"/>
                </a:cxn>
                <a:cxn ang="0">
                  <a:pos x="84" y="304"/>
                </a:cxn>
                <a:cxn ang="0">
                  <a:pos x="146" y="358"/>
                </a:cxn>
                <a:cxn ang="0">
                  <a:pos x="160" y="452"/>
                </a:cxn>
                <a:cxn ang="0">
                  <a:pos x="194" y="504"/>
                </a:cxn>
                <a:cxn ang="0">
                  <a:pos x="446" y="502"/>
                </a:cxn>
                <a:cxn ang="0">
                  <a:pos x="434" y="466"/>
                </a:cxn>
                <a:cxn ang="0">
                  <a:pos x="428" y="428"/>
                </a:cxn>
              </a:cxnLst>
              <a:rect l="0" t="0" r="r" b="b"/>
              <a:pathLst>
                <a:path w="446" h="512">
                  <a:moveTo>
                    <a:pt x="428" y="428"/>
                  </a:moveTo>
                  <a:lnTo>
                    <a:pt x="428" y="428"/>
                  </a:lnTo>
                  <a:lnTo>
                    <a:pt x="428" y="396"/>
                  </a:lnTo>
                  <a:lnTo>
                    <a:pt x="432" y="364"/>
                  </a:lnTo>
                  <a:lnTo>
                    <a:pt x="434" y="332"/>
                  </a:lnTo>
                  <a:lnTo>
                    <a:pt x="436" y="302"/>
                  </a:lnTo>
                  <a:lnTo>
                    <a:pt x="436" y="302"/>
                  </a:lnTo>
                  <a:lnTo>
                    <a:pt x="436" y="270"/>
                  </a:lnTo>
                  <a:lnTo>
                    <a:pt x="438" y="242"/>
                  </a:lnTo>
                  <a:lnTo>
                    <a:pt x="446" y="196"/>
                  </a:lnTo>
                  <a:lnTo>
                    <a:pt x="432" y="188"/>
                  </a:lnTo>
                  <a:lnTo>
                    <a:pt x="432" y="170"/>
                  </a:lnTo>
                  <a:lnTo>
                    <a:pt x="404" y="162"/>
                  </a:lnTo>
                  <a:lnTo>
                    <a:pt x="412" y="124"/>
                  </a:lnTo>
                  <a:lnTo>
                    <a:pt x="390" y="112"/>
                  </a:lnTo>
                  <a:lnTo>
                    <a:pt x="390" y="112"/>
                  </a:lnTo>
                  <a:lnTo>
                    <a:pt x="386" y="108"/>
                  </a:lnTo>
                  <a:lnTo>
                    <a:pt x="376" y="94"/>
                  </a:lnTo>
                  <a:lnTo>
                    <a:pt x="376" y="94"/>
                  </a:lnTo>
                  <a:lnTo>
                    <a:pt x="372" y="92"/>
                  </a:lnTo>
                  <a:lnTo>
                    <a:pt x="368" y="92"/>
                  </a:lnTo>
                  <a:lnTo>
                    <a:pt x="356" y="94"/>
                  </a:lnTo>
                  <a:lnTo>
                    <a:pt x="340" y="102"/>
                  </a:lnTo>
                  <a:lnTo>
                    <a:pt x="218" y="64"/>
                  </a:lnTo>
                  <a:lnTo>
                    <a:pt x="210" y="26"/>
                  </a:lnTo>
                  <a:lnTo>
                    <a:pt x="210" y="26"/>
                  </a:lnTo>
                  <a:lnTo>
                    <a:pt x="196" y="26"/>
                  </a:lnTo>
                  <a:lnTo>
                    <a:pt x="184" y="22"/>
                  </a:lnTo>
                  <a:lnTo>
                    <a:pt x="170" y="16"/>
                  </a:lnTo>
                  <a:lnTo>
                    <a:pt x="154" y="4"/>
                  </a:lnTo>
                  <a:lnTo>
                    <a:pt x="154" y="4"/>
                  </a:lnTo>
                  <a:lnTo>
                    <a:pt x="150" y="0"/>
                  </a:lnTo>
                  <a:lnTo>
                    <a:pt x="144" y="2"/>
                  </a:lnTo>
                  <a:lnTo>
                    <a:pt x="140" y="4"/>
                  </a:lnTo>
                  <a:lnTo>
                    <a:pt x="132" y="10"/>
                  </a:lnTo>
                  <a:lnTo>
                    <a:pt x="124" y="18"/>
                  </a:lnTo>
                  <a:lnTo>
                    <a:pt x="114" y="24"/>
                  </a:lnTo>
                  <a:lnTo>
                    <a:pt x="102" y="30"/>
                  </a:lnTo>
                  <a:lnTo>
                    <a:pt x="86" y="36"/>
                  </a:lnTo>
                  <a:lnTo>
                    <a:pt x="86" y="36"/>
                  </a:lnTo>
                  <a:lnTo>
                    <a:pt x="72" y="38"/>
                  </a:lnTo>
                  <a:lnTo>
                    <a:pt x="62" y="38"/>
                  </a:lnTo>
                  <a:lnTo>
                    <a:pt x="54" y="36"/>
                  </a:lnTo>
                  <a:lnTo>
                    <a:pt x="50" y="34"/>
                  </a:lnTo>
                  <a:lnTo>
                    <a:pt x="48" y="34"/>
                  </a:lnTo>
                  <a:lnTo>
                    <a:pt x="46" y="100"/>
                  </a:lnTo>
                  <a:lnTo>
                    <a:pt x="0" y="148"/>
                  </a:lnTo>
                  <a:lnTo>
                    <a:pt x="22" y="174"/>
                  </a:lnTo>
                  <a:lnTo>
                    <a:pt x="14" y="214"/>
                  </a:lnTo>
                  <a:lnTo>
                    <a:pt x="12" y="258"/>
                  </a:lnTo>
                  <a:lnTo>
                    <a:pt x="54" y="288"/>
                  </a:lnTo>
                  <a:lnTo>
                    <a:pt x="84" y="304"/>
                  </a:lnTo>
                  <a:lnTo>
                    <a:pt x="98" y="326"/>
                  </a:lnTo>
                  <a:lnTo>
                    <a:pt x="146" y="358"/>
                  </a:lnTo>
                  <a:lnTo>
                    <a:pt x="146" y="412"/>
                  </a:lnTo>
                  <a:lnTo>
                    <a:pt x="160" y="452"/>
                  </a:lnTo>
                  <a:lnTo>
                    <a:pt x="160" y="486"/>
                  </a:lnTo>
                  <a:lnTo>
                    <a:pt x="194" y="504"/>
                  </a:lnTo>
                  <a:lnTo>
                    <a:pt x="200" y="512"/>
                  </a:lnTo>
                  <a:lnTo>
                    <a:pt x="446" y="502"/>
                  </a:lnTo>
                  <a:lnTo>
                    <a:pt x="446" y="502"/>
                  </a:lnTo>
                  <a:lnTo>
                    <a:pt x="434" y="466"/>
                  </a:lnTo>
                  <a:lnTo>
                    <a:pt x="430" y="446"/>
                  </a:lnTo>
                  <a:lnTo>
                    <a:pt x="428" y="428"/>
                  </a:lnTo>
                  <a:lnTo>
                    <a:pt x="428" y="428"/>
                  </a:lnTo>
                  <a:close/>
                </a:path>
              </a:pathLst>
            </a:custGeom>
            <a:solidFill>
              <a:srgbClr val="6082CC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81" name="Freeform 11">
              <a:extLst>
                <a:ext uri="{FF2B5EF4-FFF2-40B4-BE49-F238E27FC236}">
                  <a16:creationId xmlns:a16="http://schemas.microsoft.com/office/drawing/2014/main" id="{32090131-212A-4861-9B2C-A2F103BC9B99}"/>
                </a:ext>
              </a:extLst>
            </p:cNvPr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6588497" y="3137641"/>
              <a:ext cx="511521" cy="519081"/>
            </a:xfrm>
            <a:custGeom>
              <a:avLst/>
              <a:gdLst/>
              <a:ahLst/>
              <a:cxnLst>
                <a:cxn ang="0">
                  <a:pos x="138" y="40"/>
                </a:cxn>
                <a:cxn ang="0">
                  <a:pos x="132" y="88"/>
                </a:cxn>
                <a:cxn ang="0">
                  <a:pos x="130" y="116"/>
                </a:cxn>
                <a:cxn ang="0">
                  <a:pos x="110" y="138"/>
                </a:cxn>
                <a:cxn ang="0">
                  <a:pos x="82" y="162"/>
                </a:cxn>
                <a:cxn ang="0">
                  <a:pos x="72" y="168"/>
                </a:cxn>
                <a:cxn ang="0">
                  <a:pos x="56" y="190"/>
                </a:cxn>
                <a:cxn ang="0">
                  <a:pos x="60" y="200"/>
                </a:cxn>
                <a:cxn ang="0">
                  <a:pos x="60" y="210"/>
                </a:cxn>
                <a:cxn ang="0">
                  <a:pos x="56" y="212"/>
                </a:cxn>
                <a:cxn ang="0">
                  <a:pos x="46" y="214"/>
                </a:cxn>
                <a:cxn ang="0">
                  <a:pos x="32" y="216"/>
                </a:cxn>
                <a:cxn ang="0">
                  <a:pos x="28" y="220"/>
                </a:cxn>
                <a:cxn ang="0">
                  <a:pos x="26" y="238"/>
                </a:cxn>
                <a:cxn ang="0">
                  <a:pos x="30" y="254"/>
                </a:cxn>
                <a:cxn ang="0">
                  <a:pos x="0" y="314"/>
                </a:cxn>
                <a:cxn ang="0">
                  <a:pos x="54" y="376"/>
                </a:cxn>
                <a:cxn ang="0">
                  <a:pos x="84" y="408"/>
                </a:cxn>
                <a:cxn ang="0">
                  <a:pos x="130" y="390"/>
                </a:cxn>
                <a:cxn ang="0">
                  <a:pos x="166" y="390"/>
                </a:cxn>
                <a:cxn ang="0">
                  <a:pos x="214" y="364"/>
                </a:cxn>
                <a:cxn ang="0">
                  <a:pos x="254" y="226"/>
                </a:cxn>
                <a:cxn ang="0">
                  <a:pos x="304" y="188"/>
                </a:cxn>
                <a:cxn ang="0">
                  <a:pos x="340" y="160"/>
                </a:cxn>
                <a:cxn ang="0">
                  <a:pos x="354" y="102"/>
                </a:cxn>
                <a:cxn ang="0">
                  <a:pos x="406" y="92"/>
                </a:cxn>
                <a:cxn ang="0">
                  <a:pos x="400" y="88"/>
                </a:cxn>
                <a:cxn ang="0">
                  <a:pos x="374" y="80"/>
                </a:cxn>
                <a:cxn ang="0">
                  <a:pos x="364" y="80"/>
                </a:cxn>
                <a:cxn ang="0">
                  <a:pos x="348" y="82"/>
                </a:cxn>
                <a:cxn ang="0">
                  <a:pos x="336" y="90"/>
                </a:cxn>
                <a:cxn ang="0">
                  <a:pos x="308" y="92"/>
                </a:cxn>
                <a:cxn ang="0">
                  <a:pos x="282" y="116"/>
                </a:cxn>
                <a:cxn ang="0">
                  <a:pos x="248" y="88"/>
                </a:cxn>
                <a:cxn ang="0">
                  <a:pos x="152" y="0"/>
                </a:cxn>
                <a:cxn ang="0">
                  <a:pos x="126" y="12"/>
                </a:cxn>
              </a:cxnLst>
              <a:rect l="0" t="0" r="r" b="b"/>
              <a:pathLst>
                <a:path w="406" h="412">
                  <a:moveTo>
                    <a:pt x="126" y="12"/>
                  </a:moveTo>
                  <a:lnTo>
                    <a:pt x="138" y="40"/>
                  </a:lnTo>
                  <a:lnTo>
                    <a:pt x="128" y="58"/>
                  </a:lnTo>
                  <a:lnTo>
                    <a:pt x="132" y="88"/>
                  </a:lnTo>
                  <a:lnTo>
                    <a:pt x="120" y="96"/>
                  </a:lnTo>
                  <a:lnTo>
                    <a:pt x="130" y="116"/>
                  </a:lnTo>
                  <a:lnTo>
                    <a:pt x="130" y="116"/>
                  </a:lnTo>
                  <a:lnTo>
                    <a:pt x="110" y="138"/>
                  </a:lnTo>
                  <a:lnTo>
                    <a:pt x="94" y="152"/>
                  </a:lnTo>
                  <a:lnTo>
                    <a:pt x="82" y="162"/>
                  </a:lnTo>
                  <a:lnTo>
                    <a:pt x="82" y="162"/>
                  </a:lnTo>
                  <a:lnTo>
                    <a:pt x="72" y="168"/>
                  </a:lnTo>
                  <a:lnTo>
                    <a:pt x="64" y="178"/>
                  </a:lnTo>
                  <a:lnTo>
                    <a:pt x="56" y="190"/>
                  </a:lnTo>
                  <a:lnTo>
                    <a:pt x="56" y="190"/>
                  </a:lnTo>
                  <a:lnTo>
                    <a:pt x="60" y="200"/>
                  </a:lnTo>
                  <a:lnTo>
                    <a:pt x="60" y="208"/>
                  </a:lnTo>
                  <a:lnTo>
                    <a:pt x="60" y="210"/>
                  </a:lnTo>
                  <a:lnTo>
                    <a:pt x="56" y="212"/>
                  </a:lnTo>
                  <a:lnTo>
                    <a:pt x="56" y="212"/>
                  </a:lnTo>
                  <a:lnTo>
                    <a:pt x="50" y="214"/>
                  </a:lnTo>
                  <a:lnTo>
                    <a:pt x="46" y="214"/>
                  </a:lnTo>
                  <a:lnTo>
                    <a:pt x="40" y="214"/>
                  </a:lnTo>
                  <a:lnTo>
                    <a:pt x="32" y="216"/>
                  </a:lnTo>
                  <a:lnTo>
                    <a:pt x="32" y="216"/>
                  </a:lnTo>
                  <a:lnTo>
                    <a:pt x="28" y="220"/>
                  </a:lnTo>
                  <a:lnTo>
                    <a:pt x="26" y="224"/>
                  </a:lnTo>
                  <a:lnTo>
                    <a:pt x="26" y="238"/>
                  </a:lnTo>
                  <a:lnTo>
                    <a:pt x="28" y="250"/>
                  </a:lnTo>
                  <a:lnTo>
                    <a:pt x="30" y="254"/>
                  </a:lnTo>
                  <a:lnTo>
                    <a:pt x="0" y="282"/>
                  </a:lnTo>
                  <a:lnTo>
                    <a:pt x="0" y="314"/>
                  </a:lnTo>
                  <a:lnTo>
                    <a:pt x="38" y="368"/>
                  </a:lnTo>
                  <a:lnTo>
                    <a:pt x="54" y="376"/>
                  </a:lnTo>
                  <a:lnTo>
                    <a:pt x="64" y="388"/>
                  </a:lnTo>
                  <a:lnTo>
                    <a:pt x="84" y="408"/>
                  </a:lnTo>
                  <a:lnTo>
                    <a:pt x="108" y="412"/>
                  </a:lnTo>
                  <a:lnTo>
                    <a:pt x="130" y="390"/>
                  </a:lnTo>
                  <a:lnTo>
                    <a:pt x="144" y="404"/>
                  </a:lnTo>
                  <a:lnTo>
                    <a:pt x="166" y="390"/>
                  </a:lnTo>
                  <a:lnTo>
                    <a:pt x="176" y="376"/>
                  </a:lnTo>
                  <a:lnTo>
                    <a:pt x="214" y="364"/>
                  </a:lnTo>
                  <a:lnTo>
                    <a:pt x="248" y="262"/>
                  </a:lnTo>
                  <a:lnTo>
                    <a:pt x="254" y="226"/>
                  </a:lnTo>
                  <a:lnTo>
                    <a:pt x="284" y="236"/>
                  </a:lnTo>
                  <a:lnTo>
                    <a:pt x="304" y="188"/>
                  </a:lnTo>
                  <a:lnTo>
                    <a:pt x="320" y="180"/>
                  </a:lnTo>
                  <a:lnTo>
                    <a:pt x="340" y="160"/>
                  </a:lnTo>
                  <a:lnTo>
                    <a:pt x="352" y="136"/>
                  </a:lnTo>
                  <a:lnTo>
                    <a:pt x="354" y="102"/>
                  </a:lnTo>
                  <a:lnTo>
                    <a:pt x="402" y="128"/>
                  </a:lnTo>
                  <a:lnTo>
                    <a:pt x="406" y="92"/>
                  </a:lnTo>
                  <a:lnTo>
                    <a:pt x="406" y="92"/>
                  </a:lnTo>
                  <a:lnTo>
                    <a:pt x="400" y="88"/>
                  </a:lnTo>
                  <a:lnTo>
                    <a:pt x="390" y="84"/>
                  </a:lnTo>
                  <a:lnTo>
                    <a:pt x="374" y="80"/>
                  </a:lnTo>
                  <a:lnTo>
                    <a:pt x="374" y="80"/>
                  </a:lnTo>
                  <a:lnTo>
                    <a:pt x="364" y="80"/>
                  </a:lnTo>
                  <a:lnTo>
                    <a:pt x="356" y="80"/>
                  </a:lnTo>
                  <a:lnTo>
                    <a:pt x="348" y="82"/>
                  </a:lnTo>
                  <a:lnTo>
                    <a:pt x="344" y="84"/>
                  </a:lnTo>
                  <a:lnTo>
                    <a:pt x="336" y="90"/>
                  </a:lnTo>
                  <a:lnTo>
                    <a:pt x="332" y="92"/>
                  </a:lnTo>
                  <a:lnTo>
                    <a:pt x="308" y="92"/>
                  </a:lnTo>
                  <a:lnTo>
                    <a:pt x="300" y="106"/>
                  </a:lnTo>
                  <a:lnTo>
                    <a:pt x="282" y="116"/>
                  </a:lnTo>
                  <a:lnTo>
                    <a:pt x="254" y="150"/>
                  </a:lnTo>
                  <a:lnTo>
                    <a:pt x="248" y="88"/>
                  </a:lnTo>
                  <a:lnTo>
                    <a:pt x="162" y="104"/>
                  </a:lnTo>
                  <a:lnTo>
                    <a:pt x="152" y="0"/>
                  </a:lnTo>
                  <a:lnTo>
                    <a:pt x="138" y="0"/>
                  </a:lnTo>
                  <a:lnTo>
                    <a:pt x="126" y="12"/>
                  </a:lnTo>
                  <a:close/>
                </a:path>
              </a:pathLst>
            </a:custGeom>
            <a:solidFill>
              <a:srgbClr val="042EA4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82" name="Freeform 12">
              <a:extLst>
                <a:ext uri="{FF2B5EF4-FFF2-40B4-BE49-F238E27FC236}">
                  <a16:creationId xmlns:a16="http://schemas.microsoft.com/office/drawing/2014/main" id="{A6BD8104-CA7F-4439-B480-349B9244A36E}"/>
                </a:ext>
              </a:extLst>
            </p:cNvPr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4260192" y="3767593"/>
              <a:ext cx="985245" cy="521601"/>
            </a:xfrm>
            <a:custGeom>
              <a:avLst/>
              <a:gdLst/>
              <a:ahLst/>
              <a:cxnLst>
                <a:cxn ang="0">
                  <a:pos x="98" y="0"/>
                </a:cxn>
                <a:cxn ang="0">
                  <a:pos x="4" y="2"/>
                </a:cxn>
                <a:cxn ang="0">
                  <a:pos x="0" y="60"/>
                </a:cxn>
                <a:cxn ang="0">
                  <a:pos x="274" y="80"/>
                </a:cxn>
                <a:cxn ang="0">
                  <a:pos x="260" y="294"/>
                </a:cxn>
                <a:cxn ang="0">
                  <a:pos x="260" y="294"/>
                </a:cxn>
                <a:cxn ang="0">
                  <a:pos x="270" y="300"/>
                </a:cxn>
                <a:cxn ang="0">
                  <a:pos x="278" y="306"/>
                </a:cxn>
                <a:cxn ang="0">
                  <a:pos x="284" y="316"/>
                </a:cxn>
                <a:cxn ang="0">
                  <a:pos x="284" y="316"/>
                </a:cxn>
                <a:cxn ang="0">
                  <a:pos x="288" y="318"/>
                </a:cxn>
                <a:cxn ang="0">
                  <a:pos x="294" y="322"/>
                </a:cxn>
                <a:cxn ang="0">
                  <a:pos x="310" y="322"/>
                </a:cxn>
                <a:cxn ang="0">
                  <a:pos x="330" y="322"/>
                </a:cxn>
                <a:cxn ang="0">
                  <a:pos x="332" y="348"/>
                </a:cxn>
                <a:cxn ang="0">
                  <a:pos x="332" y="348"/>
                </a:cxn>
                <a:cxn ang="0">
                  <a:pos x="344" y="348"/>
                </a:cxn>
                <a:cxn ang="0">
                  <a:pos x="356" y="348"/>
                </a:cxn>
                <a:cxn ang="0">
                  <a:pos x="368" y="352"/>
                </a:cxn>
                <a:cxn ang="0">
                  <a:pos x="368" y="352"/>
                </a:cxn>
                <a:cxn ang="0">
                  <a:pos x="412" y="366"/>
                </a:cxn>
                <a:cxn ang="0">
                  <a:pos x="438" y="360"/>
                </a:cxn>
                <a:cxn ang="0">
                  <a:pos x="438" y="360"/>
                </a:cxn>
                <a:cxn ang="0">
                  <a:pos x="438" y="362"/>
                </a:cxn>
                <a:cxn ang="0">
                  <a:pos x="436" y="364"/>
                </a:cxn>
                <a:cxn ang="0">
                  <a:pos x="438" y="370"/>
                </a:cxn>
                <a:cxn ang="0">
                  <a:pos x="444" y="378"/>
                </a:cxn>
                <a:cxn ang="0">
                  <a:pos x="444" y="378"/>
                </a:cxn>
                <a:cxn ang="0">
                  <a:pos x="454" y="386"/>
                </a:cxn>
                <a:cxn ang="0">
                  <a:pos x="460" y="390"/>
                </a:cxn>
                <a:cxn ang="0">
                  <a:pos x="468" y="394"/>
                </a:cxn>
                <a:cxn ang="0">
                  <a:pos x="486" y="382"/>
                </a:cxn>
                <a:cxn ang="0">
                  <a:pos x="486" y="382"/>
                </a:cxn>
                <a:cxn ang="0">
                  <a:pos x="506" y="386"/>
                </a:cxn>
                <a:cxn ang="0">
                  <a:pos x="520" y="392"/>
                </a:cxn>
                <a:cxn ang="0">
                  <a:pos x="532" y="396"/>
                </a:cxn>
                <a:cxn ang="0">
                  <a:pos x="532" y="396"/>
                </a:cxn>
                <a:cxn ang="0">
                  <a:pos x="536" y="398"/>
                </a:cxn>
                <a:cxn ang="0">
                  <a:pos x="540" y="398"/>
                </a:cxn>
                <a:cxn ang="0">
                  <a:pos x="550" y="394"/>
                </a:cxn>
                <a:cxn ang="0">
                  <a:pos x="562" y="386"/>
                </a:cxn>
                <a:cxn ang="0">
                  <a:pos x="608" y="402"/>
                </a:cxn>
                <a:cxn ang="0">
                  <a:pos x="656" y="392"/>
                </a:cxn>
                <a:cxn ang="0">
                  <a:pos x="692" y="380"/>
                </a:cxn>
                <a:cxn ang="0">
                  <a:pos x="704" y="392"/>
                </a:cxn>
                <a:cxn ang="0">
                  <a:pos x="722" y="378"/>
                </a:cxn>
                <a:cxn ang="0">
                  <a:pos x="760" y="414"/>
                </a:cxn>
                <a:cxn ang="0">
                  <a:pos x="782" y="410"/>
                </a:cxn>
                <a:cxn ang="0">
                  <a:pos x="774" y="30"/>
                </a:cxn>
                <a:cxn ang="0">
                  <a:pos x="98" y="0"/>
                </a:cxn>
              </a:cxnLst>
              <a:rect l="0" t="0" r="r" b="b"/>
              <a:pathLst>
                <a:path w="782" h="414">
                  <a:moveTo>
                    <a:pt x="98" y="0"/>
                  </a:moveTo>
                  <a:lnTo>
                    <a:pt x="4" y="2"/>
                  </a:lnTo>
                  <a:lnTo>
                    <a:pt x="0" y="60"/>
                  </a:lnTo>
                  <a:lnTo>
                    <a:pt x="274" y="80"/>
                  </a:lnTo>
                  <a:lnTo>
                    <a:pt x="260" y="294"/>
                  </a:lnTo>
                  <a:lnTo>
                    <a:pt x="260" y="294"/>
                  </a:lnTo>
                  <a:lnTo>
                    <a:pt x="270" y="300"/>
                  </a:lnTo>
                  <a:lnTo>
                    <a:pt x="278" y="306"/>
                  </a:lnTo>
                  <a:lnTo>
                    <a:pt x="284" y="316"/>
                  </a:lnTo>
                  <a:lnTo>
                    <a:pt x="284" y="316"/>
                  </a:lnTo>
                  <a:lnTo>
                    <a:pt x="288" y="318"/>
                  </a:lnTo>
                  <a:lnTo>
                    <a:pt x="294" y="322"/>
                  </a:lnTo>
                  <a:lnTo>
                    <a:pt x="310" y="322"/>
                  </a:lnTo>
                  <a:lnTo>
                    <a:pt x="330" y="322"/>
                  </a:lnTo>
                  <a:lnTo>
                    <a:pt x="332" y="348"/>
                  </a:lnTo>
                  <a:lnTo>
                    <a:pt x="332" y="348"/>
                  </a:lnTo>
                  <a:lnTo>
                    <a:pt x="344" y="348"/>
                  </a:lnTo>
                  <a:lnTo>
                    <a:pt x="356" y="348"/>
                  </a:lnTo>
                  <a:lnTo>
                    <a:pt x="368" y="352"/>
                  </a:lnTo>
                  <a:lnTo>
                    <a:pt x="368" y="352"/>
                  </a:lnTo>
                  <a:lnTo>
                    <a:pt x="412" y="366"/>
                  </a:lnTo>
                  <a:lnTo>
                    <a:pt x="438" y="360"/>
                  </a:lnTo>
                  <a:lnTo>
                    <a:pt x="438" y="360"/>
                  </a:lnTo>
                  <a:lnTo>
                    <a:pt x="438" y="362"/>
                  </a:lnTo>
                  <a:lnTo>
                    <a:pt x="436" y="364"/>
                  </a:lnTo>
                  <a:lnTo>
                    <a:pt x="438" y="370"/>
                  </a:lnTo>
                  <a:lnTo>
                    <a:pt x="444" y="378"/>
                  </a:lnTo>
                  <a:lnTo>
                    <a:pt x="444" y="378"/>
                  </a:lnTo>
                  <a:lnTo>
                    <a:pt x="454" y="386"/>
                  </a:lnTo>
                  <a:lnTo>
                    <a:pt x="460" y="390"/>
                  </a:lnTo>
                  <a:lnTo>
                    <a:pt x="468" y="394"/>
                  </a:lnTo>
                  <a:lnTo>
                    <a:pt x="486" y="382"/>
                  </a:lnTo>
                  <a:lnTo>
                    <a:pt x="486" y="382"/>
                  </a:lnTo>
                  <a:lnTo>
                    <a:pt x="506" y="386"/>
                  </a:lnTo>
                  <a:lnTo>
                    <a:pt x="520" y="392"/>
                  </a:lnTo>
                  <a:lnTo>
                    <a:pt x="532" y="396"/>
                  </a:lnTo>
                  <a:lnTo>
                    <a:pt x="532" y="396"/>
                  </a:lnTo>
                  <a:lnTo>
                    <a:pt x="536" y="398"/>
                  </a:lnTo>
                  <a:lnTo>
                    <a:pt x="540" y="398"/>
                  </a:lnTo>
                  <a:lnTo>
                    <a:pt x="550" y="394"/>
                  </a:lnTo>
                  <a:lnTo>
                    <a:pt x="562" y="386"/>
                  </a:lnTo>
                  <a:lnTo>
                    <a:pt x="608" y="402"/>
                  </a:lnTo>
                  <a:lnTo>
                    <a:pt x="656" y="392"/>
                  </a:lnTo>
                  <a:lnTo>
                    <a:pt x="692" y="380"/>
                  </a:lnTo>
                  <a:lnTo>
                    <a:pt x="704" y="392"/>
                  </a:lnTo>
                  <a:lnTo>
                    <a:pt x="722" y="378"/>
                  </a:lnTo>
                  <a:lnTo>
                    <a:pt x="760" y="414"/>
                  </a:lnTo>
                  <a:lnTo>
                    <a:pt x="782" y="410"/>
                  </a:lnTo>
                  <a:lnTo>
                    <a:pt x="774" y="30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042EA4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83" name="Freeform 13">
              <a:extLst>
                <a:ext uri="{FF2B5EF4-FFF2-40B4-BE49-F238E27FC236}">
                  <a16:creationId xmlns:a16="http://schemas.microsoft.com/office/drawing/2014/main" id="{80972331-2440-4CC5-887D-66F7FAE10611}"/>
                </a:ext>
              </a:extLst>
            </p:cNvPr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>
              <a:off x="3443774" y="2482491"/>
              <a:ext cx="821458" cy="677829"/>
            </a:xfrm>
            <a:custGeom>
              <a:avLst/>
              <a:gdLst/>
              <a:ahLst/>
              <a:cxnLst>
                <a:cxn ang="0">
                  <a:pos x="606" y="538"/>
                </a:cxn>
                <a:cxn ang="0">
                  <a:pos x="652" y="82"/>
                </a:cxn>
                <a:cxn ang="0">
                  <a:pos x="88" y="0"/>
                </a:cxn>
                <a:cxn ang="0">
                  <a:pos x="24" y="346"/>
                </a:cxn>
                <a:cxn ang="0">
                  <a:pos x="0" y="466"/>
                </a:cxn>
                <a:cxn ang="0">
                  <a:pos x="606" y="538"/>
                </a:cxn>
              </a:cxnLst>
              <a:rect l="0" t="0" r="r" b="b"/>
              <a:pathLst>
                <a:path w="652" h="538">
                  <a:moveTo>
                    <a:pt x="606" y="538"/>
                  </a:moveTo>
                  <a:lnTo>
                    <a:pt x="652" y="82"/>
                  </a:lnTo>
                  <a:lnTo>
                    <a:pt x="88" y="0"/>
                  </a:lnTo>
                  <a:lnTo>
                    <a:pt x="24" y="346"/>
                  </a:lnTo>
                  <a:lnTo>
                    <a:pt x="0" y="466"/>
                  </a:lnTo>
                  <a:lnTo>
                    <a:pt x="606" y="538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84" name="Freeform 14">
              <a:extLst>
                <a:ext uri="{FF2B5EF4-FFF2-40B4-BE49-F238E27FC236}">
                  <a16:creationId xmlns:a16="http://schemas.microsoft.com/office/drawing/2014/main" id="{F6B963D9-4EE8-49D1-8718-EC564969BACE}"/>
                </a:ext>
              </a:extLst>
            </p:cNvPr>
            <p:cNvSpPr>
              <a:spLocks/>
            </p:cNvSpPr>
            <p:nvPr>
              <p:custDataLst>
                <p:tags r:id="rId14"/>
              </p:custDataLst>
            </p:nvPr>
          </p:nvSpPr>
          <p:spPr bwMode="auto">
            <a:xfrm>
              <a:off x="3448814" y="3681920"/>
              <a:ext cx="816418" cy="841616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656"/>
                </a:cxn>
                <a:cxn ang="0">
                  <a:pos x="82" y="668"/>
                </a:cxn>
                <a:cxn ang="0">
                  <a:pos x="94" y="614"/>
                </a:cxn>
                <a:cxn ang="0">
                  <a:pos x="94" y="614"/>
                </a:cxn>
                <a:cxn ang="0">
                  <a:pos x="130" y="618"/>
                </a:cxn>
                <a:cxn ang="0">
                  <a:pos x="168" y="622"/>
                </a:cxn>
                <a:cxn ang="0">
                  <a:pos x="208" y="628"/>
                </a:cxn>
                <a:cxn ang="0">
                  <a:pos x="226" y="632"/>
                </a:cxn>
                <a:cxn ang="0">
                  <a:pos x="244" y="638"/>
                </a:cxn>
                <a:cxn ang="0">
                  <a:pos x="248" y="608"/>
                </a:cxn>
                <a:cxn ang="0">
                  <a:pos x="594" y="650"/>
                </a:cxn>
                <a:cxn ang="0">
                  <a:pos x="632" y="128"/>
                </a:cxn>
                <a:cxn ang="0">
                  <a:pos x="644" y="128"/>
                </a:cxn>
                <a:cxn ang="0">
                  <a:pos x="648" y="70"/>
                </a:cxn>
                <a:cxn ang="0">
                  <a:pos x="96" y="0"/>
                </a:cxn>
              </a:cxnLst>
              <a:rect l="0" t="0" r="r" b="b"/>
              <a:pathLst>
                <a:path w="648" h="668">
                  <a:moveTo>
                    <a:pt x="96" y="0"/>
                  </a:moveTo>
                  <a:lnTo>
                    <a:pt x="0" y="656"/>
                  </a:lnTo>
                  <a:lnTo>
                    <a:pt x="82" y="668"/>
                  </a:lnTo>
                  <a:lnTo>
                    <a:pt x="94" y="614"/>
                  </a:lnTo>
                  <a:lnTo>
                    <a:pt x="94" y="614"/>
                  </a:lnTo>
                  <a:lnTo>
                    <a:pt x="130" y="618"/>
                  </a:lnTo>
                  <a:lnTo>
                    <a:pt x="168" y="622"/>
                  </a:lnTo>
                  <a:lnTo>
                    <a:pt x="208" y="628"/>
                  </a:lnTo>
                  <a:lnTo>
                    <a:pt x="226" y="632"/>
                  </a:lnTo>
                  <a:lnTo>
                    <a:pt x="244" y="638"/>
                  </a:lnTo>
                  <a:lnTo>
                    <a:pt x="248" y="608"/>
                  </a:lnTo>
                  <a:lnTo>
                    <a:pt x="594" y="650"/>
                  </a:lnTo>
                  <a:lnTo>
                    <a:pt x="632" y="128"/>
                  </a:lnTo>
                  <a:lnTo>
                    <a:pt x="644" y="128"/>
                  </a:lnTo>
                  <a:lnTo>
                    <a:pt x="648" y="7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85" name="Freeform 15">
              <a:extLst>
                <a:ext uri="{FF2B5EF4-FFF2-40B4-BE49-F238E27FC236}">
                  <a16:creationId xmlns:a16="http://schemas.microsoft.com/office/drawing/2014/main" id="{BFC20687-9CFE-42FC-B6F8-C7407D4D8A58}"/>
                </a:ext>
              </a:extLst>
            </p:cNvPr>
            <p:cNvSpPr>
              <a:spLocks/>
            </p:cNvSpPr>
            <p:nvPr>
              <p:custDataLst>
                <p:tags r:id="rId15"/>
              </p:custDataLst>
            </p:nvPr>
          </p:nvSpPr>
          <p:spPr bwMode="auto">
            <a:xfrm>
              <a:off x="3007847" y="2852903"/>
              <a:ext cx="650111" cy="829017"/>
            </a:xfrm>
            <a:custGeom>
              <a:avLst/>
              <a:gdLst/>
              <a:ahLst/>
              <a:cxnLst>
                <a:cxn ang="0">
                  <a:pos x="346" y="172"/>
                </a:cxn>
                <a:cxn ang="0">
                  <a:pos x="370" y="52"/>
                </a:cxn>
                <a:cxn ang="0">
                  <a:pos x="124" y="0"/>
                </a:cxn>
                <a:cxn ang="0">
                  <a:pos x="124" y="0"/>
                </a:cxn>
                <a:cxn ang="0">
                  <a:pos x="66" y="270"/>
                </a:cxn>
                <a:cxn ang="0">
                  <a:pos x="0" y="580"/>
                </a:cxn>
                <a:cxn ang="0">
                  <a:pos x="446" y="658"/>
                </a:cxn>
                <a:cxn ang="0">
                  <a:pos x="446" y="658"/>
                </a:cxn>
                <a:cxn ang="0">
                  <a:pos x="516" y="192"/>
                </a:cxn>
                <a:cxn ang="0">
                  <a:pos x="346" y="172"/>
                </a:cxn>
              </a:cxnLst>
              <a:rect l="0" t="0" r="r" b="b"/>
              <a:pathLst>
                <a:path w="516" h="658">
                  <a:moveTo>
                    <a:pt x="346" y="172"/>
                  </a:moveTo>
                  <a:lnTo>
                    <a:pt x="370" y="52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66" y="270"/>
                  </a:lnTo>
                  <a:lnTo>
                    <a:pt x="0" y="580"/>
                  </a:lnTo>
                  <a:lnTo>
                    <a:pt x="446" y="658"/>
                  </a:lnTo>
                  <a:lnTo>
                    <a:pt x="446" y="658"/>
                  </a:lnTo>
                  <a:lnTo>
                    <a:pt x="516" y="192"/>
                  </a:lnTo>
                  <a:lnTo>
                    <a:pt x="346" y="172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86" name="Freeform 16">
              <a:extLst>
                <a:ext uri="{FF2B5EF4-FFF2-40B4-BE49-F238E27FC236}">
                  <a16:creationId xmlns:a16="http://schemas.microsoft.com/office/drawing/2014/main" id="{5DFC0D57-A53A-421B-80FA-8CBD216200A8}"/>
                </a:ext>
              </a:extLst>
            </p:cNvPr>
            <p:cNvSpPr>
              <a:spLocks/>
            </p:cNvSpPr>
            <p:nvPr>
              <p:custDataLst>
                <p:tags r:id="rId16"/>
              </p:custDataLst>
            </p:nvPr>
          </p:nvSpPr>
          <p:spPr bwMode="auto">
            <a:xfrm>
              <a:off x="3569765" y="3094804"/>
              <a:ext cx="851696" cy="675309"/>
            </a:xfrm>
            <a:custGeom>
              <a:avLst/>
              <a:gdLst/>
              <a:ahLst/>
              <a:cxnLst>
                <a:cxn ang="0">
                  <a:pos x="506" y="52"/>
                </a:cxn>
                <a:cxn ang="0">
                  <a:pos x="70" y="0"/>
                </a:cxn>
                <a:cxn ang="0">
                  <a:pos x="0" y="466"/>
                </a:cxn>
                <a:cxn ang="0">
                  <a:pos x="552" y="536"/>
                </a:cxn>
                <a:cxn ang="0">
                  <a:pos x="646" y="534"/>
                </a:cxn>
                <a:cxn ang="0">
                  <a:pos x="676" y="78"/>
                </a:cxn>
                <a:cxn ang="0">
                  <a:pos x="506" y="52"/>
                </a:cxn>
              </a:cxnLst>
              <a:rect l="0" t="0" r="r" b="b"/>
              <a:pathLst>
                <a:path w="676" h="536">
                  <a:moveTo>
                    <a:pt x="506" y="52"/>
                  </a:moveTo>
                  <a:lnTo>
                    <a:pt x="70" y="0"/>
                  </a:lnTo>
                  <a:lnTo>
                    <a:pt x="0" y="466"/>
                  </a:lnTo>
                  <a:lnTo>
                    <a:pt x="552" y="536"/>
                  </a:lnTo>
                  <a:lnTo>
                    <a:pt x="646" y="534"/>
                  </a:lnTo>
                  <a:lnTo>
                    <a:pt x="676" y="78"/>
                  </a:lnTo>
                  <a:lnTo>
                    <a:pt x="506" y="52"/>
                  </a:lnTo>
                  <a:close/>
                </a:path>
              </a:pathLst>
            </a:custGeom>
            <a:solidFill>
              <a:srgbClr val="D2DBEF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87" name="Freeform 17">
              <a:extLst>
                <a:ext uri="{FF2B5EF4-FFF2-40B4-BE49-F238E27FC236}">
                  <a16:creationId xmlns:a16="http://schemas.microsoft.com/office/drawing/2014/main" id="{646D76A9-BE05-46BD-B282-C5211B19F626}"/>
                </a:ext>
              </a:extLst>
            </p:cNvPr>
            <p:cNvSpPr>
              <a:spLocks/>
            </p:cNvSpPr>
            <p:nvPr>
              <p:custDataLst>
                <p:tags r:id="rId17"/>
              </p:custDataLst>
            </p:nvPr>
          </p:nvSpPr>
          <p:spPr bwMode="auto">
            <a:xfrm>
              <a:off x="2123394" y="1963410"/>
              <a:ext cx="909651" cy="808859"/>
            </a:xfrm>
            <a:custGeom>
              <a:avLst/>
              <a:gdLst/>
              <a:ahLst/>
              <a:cxnLst>
                <a:cxn ang="0">
                  <a:pos x="500" y="136"/>
                </a:cxn>
                <a:cxn ang="0">
                  <a:pos x="474" y="138"/>
                </a:cxn>
                <a:cxn ang="0">
                  <a:pos x="416" y="126"/>
                </a:cxn>
                <a:cxn ang="0">
                  <a:pos x="362" y="136"/>
                </a:cxn>
                <a:cxn ang="0">
                  <a:pos x="328" y="116"/>
                </a:cxn>
                <a:cxn ang="0">
                  <a:pos x="316" y="112"/>
                </a:cxn>
                <a:cxn ang="0">
                  <a:pos x="290" y="108"/>
                </a:cxn>
                <a:cxn ang="0">
                  <a:pos x="274" y="104"/>
                </a:cxn>
                <a:cxn ang="0">
                  <a:pos x="260" y="92"/>
                </a:cxn>
                <a:cxn ang="0">
                  <a:pos x="252" y="74"/>
                </a:cxn>
                <a:cxn ang="0">
                  <a:pos x="244" y="34"/>
                </a:cxn>
                <a:cxn ang="0">
                  <a:pos x="242" y="30"/>
                </a:cxn>
                <a:cxn ang="0">
                  <a:pos x="222" y="16"/>
                </a:cxn>
                <a:cxn ang="0">
                  <a:pos x="180" y="0"/>
                </a:cxn>
                <a:cxn ang="0">
                  <a:pos x="174" y="24"/>
                </a:cxn>
                <a:cxn ang="0">
                  <a:pos x="162" y="60"/>
                </a:cxn>
                <a:cxn ang="0">
                  <a:pos x="118" y="170"/>
                </a:cxn>
                <a:cxn ang="0">
                  <a:pos x="102" y="204"/>
                </a:cxn>
                <a:cxn ang="0">
                  <a:pos x="70" y="272"/>
                </a:cxn>
                <a:cxn ang="0">
                  <a:pos x="60" y="308"/>
                </a:cxn>
                <a:cxn ang="0">
                  <a:pos x="50" y="310"/>
                </a:cxn>
                <a:cxn ang="0">
                  <a:pos x="36" y="316"/>
                </a:cxn>
                <a:cxn ang="0">
                  <a:pos x="24" y="330"/>
                </a:cxn>
                <a:cxn ang="0">
                  <a:pos x="12" y="358"/>
                </a:cxn>
                <a:cxn ang="0">
                  <a:pos x="4" y="404"/>
                </a:cxn>
                <a:cxn ang="0">
                  <a:pos x="330" y="580"/>
                </a:cxn>
                <a:cxn ang="0">
                  <a:pos x="618" y="458"/>
                </a:cxn>
                <a:cxn ang="0">
                  <a:pos x="626" y="442"/>
                </a:cxn>
                <a:cxn ang="0">
                  <a:pos x="640" y="406"/>
                </a:cxn>
                <a:cxn ang="0">
                  <a:pos x="640" y="388"/>
                </a:cxn>
                <a:cxn ang="0">
                  <a:pos x="636" y="374"/>
                </a:cxn>
                <a:cxn ang="0">
                  <a:pos x="624" y="358"/>
                </a:cxn>
                <a:cxn ang="0">
                  <a:pos x="700" y="282"/>
                </a:cxn>
                <a:cxn ang="0">
                  <a:pos x="720" y="234"/>
                </a:cxn>
                <a:cxn ang="0">
                  <a:pos x="722" y="226"/>
                </a:cxn>
                <a:cxn ang="0">
                  <a:pos x="714" y="206"/>
                </a:cxn>
                <a:cxn ang="0">
                  <a:pos x="548" y="142"/>
                </a:cxn>
              </a:cxnLst>
              <a:rect l="0" t="0" r="r" b="b"/>
              <a:pathLst>
                <a:path w="722" h="642">
                  <a:moveTo>
                    <a:pt x="530" y="142"/>
                  </a:moveTo>
                  <a:lnTo>
                    <a:pt x="500" y="136"/>
                  </a:lnTo>
                  <a:lnTo>
                    <a:pt x="486" y="144"/>
                  </a:lnTo>
                  <a:lnTo>
                    <a:pt x="474" y="138"/>
                  </a:lnTo>
                  <a:lnTo>
                    <a:pt x="428" y="142"/>
                  </a:lnTo>
                  <a:lnTo>
                    <a:pt x="416" y="126"/>
                  </a:lnTo>
                  <a:lnTo>
                    <a:pt x="362" y="136"/>
                  </a:lnTo>
                  <a:lnTo>
                    <a:pt x="362" y="136"/>
                  </a:lnTo>
                  <a:lnTo>
                    <a:pt x="342" y="124"/>
                  </a:lnTo>
                  <a:lnTo>
                    <a:pt x="328" y="116"/>
                  </a:lnTo>
                  <a:lnTo>
                    <a:pt x="316" y="112"/>
                  </a:lnTo>
                  <a:lnTo>
                    <a:pt x="316" y="112"/>
                  </a:lnTo>
                  <a:lnTo>
                    <a:pt x="300" y="112"/>
                  </a:lnTo>
                  <a:lnTo>
                    <a:pt x="290" y="108"/>
                  </a:lnTo>
                  <a:lnTo>
                    <a:pt x="274" y="104"/>
                  </a:lnTo>
                  <a:lnTo>
                    <a:pt x="274" y="104"/>
                  </a:lnTo>
                  <a:lnTo>
                    <a:pt x="266" y="98"/>
                  </a:lnTo>
                  <a:lnTo>
                    <a:pt x="260" y="92"/>
                  </a:lnTo>
                  <a:lnTo>
                    <a:pt x="254" y="82"/>
                  </a:lnTo>
                  <a:lnTo>
                    <a:pt x="252" y="74"/>
                  </a:lnTo>
                  <a:lnTo>
                    <a:pt x="246" y="52"/>
                  </a:lnTo>
                  <a:lnTo>
                    <a:pt x="244" y="34"/>
                  </a:lnTo>
                  <a:lnTo>
                    <a:pt x="244" y="34"/>
                  </a:lnTo>
                  <a:lnTo>
                    <a:pt x="242" y="30"/>
                  </a:lnTo>
                  <a:lnTo>
                    <a:pt x="236" y="24"/>
                  </a:lnTo>
                  <a:lnTo>
                    <a:pt x="222" y="16"/>
                  </a:lnTo>
                  <a:lnTo>
                    <a:pt x="202" y="6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74" y="24"/>
                  </a:lnTo>
                  <a:lnTo>
                    <a:pt x="174" y="24"/>
                  </a:lnTo>
                  <a:lnTo>
                    <a:pt x="162" y="60"/>
                  </a:lnTo>
                  <a:lnTo>
                    <a:pt x="148" y="98"/>
                  </a:lnTo>
                  <a:lnTo>
                    <a:pt x="118" y="170"/>
                  </a:lnTo>
                  <a:lnTo>
                    <a:pt x="118" y="170"/>
                  </a:lnTo>
                  <a:lnTo>
                    <a:pt x="102" y="204"/>
                  </a:lnTo>
                  <a:lnTo>
                    <a:pt x="86" y="238"/>
                  </a:lnTo>
                  <a:lnTo>
                    <a:pt x="70" y="272"/>
                  </a:lnTo>
                  <a:lnTo>
                    <a:pt x="64" y="290"/>
                  </a:lnTo>
                  <a:lnTo>
                    <a:pt x="60" y="308"/>
                  </a:lnTo>
                  <a:lnTo>
                    <a:pt x="60" y="308"/>
                  </a:lnTo>
                  <a:lnTo>
                    <a:pt x="50" y="310"/>
                  </a:lnTo>
                  <a:lnTo>
                    <a:pt x="42" y="312"/>
                  </a:lnTo>
                  <a:lnTo>
                    <a:pt x="36" y="316"/>
                  </a:lnTo>
                  <a:lnTo>
                    <a:pt x="30" y="322"/>
                  </a:lnTo>
                  <a:lnTo>
                    <a:pt x="24" y="330"/>
                  </a:lnTo>
                  <a:lnTo>
                    <a:pt x="20" y="338"/>
                  </a:lnTo>
                  <a:lnTo>
                    <a:pt x="12" y="358"/>
                  </a:lnTo>
                  <a:lnTo>
                    <a:pt x="6" y="380"/>
                  </a:lnTo>
                  <a:lnTo>
                    <a:pt x="4" y="404"/>
                  </a:lnTo>
                  <a:lnTo>
                    <a:pt x="0" y="456"/>
                  </a:lnTo>
                  <a:lnTo>
                    <a:pt x="330" y="580"/>
                  </a:lnTo>
                  <a:lnTo>
                    <a:pt x="578" y="642"/>
                  </a:lnTo>
                  <a:lnTo>
                    <a:pt x="618" y="458"/>
                  </a:lnTo>
                  <a:lnTo>
                    <a:pt x="618" y="458"/>
                  </a:lnTo>
                  <a:lnTo>
                    <a:pt x="626" y="442"/>
                  </a:lnTo>
                  <a:lnTo>
                    <a:pt x="640" y="406"/>
                  </a:lnTo>
                  <a:lnTo>
                    <a:pt x="640" y="406"/>
                  </a:lnTo>
                  <a:lnTo>
                    <a:pt x="642" y="398"/>
                  </a:lnTo>
                  <a:lnTo>
                    <a:pt x="640" y="388"/>
                  </a:lnTo>
                  <a:lnTo>
                    <a:pt x="638" y="380"/>
                  </a:lnTo>
                  <a:lnTo>
                    <a:pt x="636" y="374"/>
                  </a:lnTo>
                  <a:lnTo>
                    <a:pt x="628" y="362"/>
                  </a:lnTo>
                  <a:lnTo>
                    <a:pt x="624" y="358"/>
                  </a:lnTo>
                  <a:lnTo>
                    <a:pt x="700" y="282"/>
                  </a:lnTo>
                  <a:lnTo>
                    <a:pt x="700" y="282"/>
                  </a:lnTo>
                  <a:lnTo>
                    <a:pt x="708" y="266"/>
                  </a:lnTo>
                  <a:lnTo>
                    <a:pt x="720" y="234"/>
                  </a:lnTo>
                  <a:lnTo>
                    <a:pt x="720" y="234"/>
                  </a:lnTo>
                  <a:lnTo>
                    <a:pt x="722" y="226"/>
                  </a:lnTo>
                  <a:lnTo>
                    <a:pt x="718" y="216"/>
                  </a:lnTo>
                  <a:lnTo>
                    <a:pt x="714" y="206"/>
                  </a:lnTo>
                  <a:lnTo>
                    <a:pt x="710" y="198"/>
                  </a:lnTo>
                  <a:lnTo>
                    <a:pt x="548" y="142"/>
                  </a:lnTo>
                  <a:lnTo>
                    <a:pt x="530" y="142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88" name="Freeform 18">
              <a:extLst>
                <a:ext uri="{FF2B5EF4-FFF2-40B4-BE49-F238E27FC236}">
                  <a16:creationId xmlns:a16="http://schemas.microsoft.com/office/drawing/2014/main" id="{75A07A7F-4D17-42D5-A451-FEC10D1711D7}"/>
                </a:ext>
              </a:extLst>
            </p:cNvPr>
            <p:cNvSpPr>
              <a:spLocks/>
            </p:cNvSpPr>
            <p:nvPr>
              <p:custDataLst>
                <p:tags r:id="rId18"/>
              </p:custDataLst>
            </p:nvPr>
          </p:nvSpPr>
          <p:spPr bwMode="auto">
            <a:xfrm>
              <a:off x="2350177" y="1605597"/>
              <a:ext cx="763502" cy="607274"/>
            </a:xfrm>
            <a:custGeom>
              <a:avLst/>
              <a:gdLst/>
              <a:ahLst/>
              <a:cxnLst>
                <a:cxn ang="0">
                  <a:pos x="528" y="434"/>
                </a:cxn>
                <a:cxn ang="0">
                  <a:pos x="524" y="404"/>
                </a:cxn>
                <a:cxn ang="0">
                  <a:pos x="606" y="132"/>
                </a:cxn>
                <a:cxn ang="0">
                  <a:pos x="336" y="46"/>
                </a:cxn>
                <a:cxn ang="0">
                  <a:pos x="202" y="0"/>
                </a:cxn>
                <a:cxn ang="0">
                  <a:pos x="202" y="36"/>
                </a:cxn>
                <a:cxn ang="0">
                  <a:pos x="198" y="66"/>
                </a:cxn>
                <a:cxn ang="0">
                  <a:pos x="188" y="86"/>
                </a:cxn>
                <a:cxn ang="0">
                  <a:pos x="182" y="92"/>
                </a:cxn>
                <a:cxn ang="0">
                  <a:pos x="166" y="94"/>
                </a:cxn>
                <a:cxn ang="0">
                  <a:pos x="132" y="78"/>
                </a:cxn>
                <a:cxn ang="0">
                  <a:pos x="96" y="58"/>
                </a:cxn>
                <a:cxn ang="0">
                  <a:pos x="36" y="28"/>
                </a:cxn>
                <a:cxn ang="0">
                  <a:pos x="32" y="48"/>
                </a:cxn>
                <a:cxn ang="0">
                  <a:pos x="26" y="106"/>
                </a:cxn>
                <a:cxn ang="0">
                  <a:pos x="28" y="184"/>
                </a:cxn>
                <a:cxn ang="0">
                  <a:pos x="26" y="200"/>
                </a:cxn>
                <a:cxn ang="0">
                  <a:pos x="12" y="242"/>
                </a:cxn>
                <a:cxn ang="0">
                  <a:pos x="0" y="284"/>
                </a:cxn>
                <a:cxn ang="0">
                  <a:pos x="22" y="290"/>
                </a:cxn>
                <a:cxn ang="0">
                  <a:pos x="56" y="308"/>
                </a:cxn>
                <a:cxn ang="0">
                  <a:pos x="64" y="318"/>
                </a:cxn>
                <a:cxn ang="0">
                  <a:pos x="66" y="336"/>
                </a:cxn>
                <a:cxn ang="0">
                  <a:pos x="74" y="366"/>
                </a:cxn>
                <a:cxn ang="0">
                  <a:pos x="86" y="382"/>
                </a:cxn>
                <a:cxn ang="0">
                  <a:pos x="94" y="388"/>
                </a:cxn>
                <a:cxn ang="0">
                  <a:pos x="120" y="396"/>
                </a:cxn>
                <a:cxn ang="0">
                  <a:pos x="136" y="396"/>
                </a:cxn>
                <a:cxn ang="0">
                  <a:pos x="162" y="408"/>
                </a:cxn>
                <a:cxn ang="0">
                  <a:pos x="236" y="410"/>
                </a:cxn>
                <a:cxn ang="0">
                  <a:pos x="294" y="422"/>
                </a:cxn>
                <a:cxn ang="0">
                  <a:pos x="320" y="420"/>
                </a:cxn>
                <a:cxn ang="0">
                  <a:pos x="368" y="426"/>
                </a:cxn>
                <a:cxn ang="0">
                  <a:pos x="530" y="482"/>
                </a:cxn>
                <a:cxn ang="0">
                  <a:pos x="520" y="468"/>
                </a:cxn>
                <a:cxn ang="0">
                  <a:pos x="526" y="448"/>
                </a:cxn>
                <a:cxn ang="0">
                  <a:pos x="528" y="434"/>
                </a:cxn>
              </a:cxnLst>
              <a:rect l="0" t="0" r="r" b="b"/>
              <a:pathLst>
                <a:path w="606" h="482">
                  <a:moveTo>
                    <a:pt x="528" y="434"/>
                  </a:moveTo>
                  <a:lnTo>
                    <a:pt x="528" y="434"/>
                  </a:lnTo>
                  <a:lnTo>
                    <a:pt x="526" y="412"/>
                  </a:lnTo>
                  <a:lnTo>
                    <a:pt x="524" y="404"/>
                  </a:lnTo>
                  <a:lnTo>
                    <a:pt x="606" y="132"/>
                  </a:lnTo>
                  <a:lnTo>
                    <a:pt x="606" y="132"/>
                  </a:lnTo>
                  <a:lnTo>
                    <a:pt x="468" y="88"/>
                  </a:lnTo>
                  <a:lnTo>
                    <a:pt x="336" y="46"/>
                  </a:lnTo>
                  <a:lnTo>
                    <a:pt x="202" y="0"/>
                  </a:lnTo>
                  <a:lnTo>
                    <a:pt x="202" y="0"/>
                  </a:lnTo>
                  <a:lnTo>
                    <a:pt x="204" y="12"/>
                  </a:lnTo>
                  <a:lnTo>
                    <a:pt x="202" y="36"/>
                  </a:lnTo>
                  <a:lnTo>
                    <a:pt x="200" y="52"/>
                  </a:lnTo>
                  <a:lnTo>
                    <a:pt x="198" y="66"/>
                  </a:lnTo>
                  <a:lnTo>
                    <a:pt x="194" y="78"/>
                  </a:lnTo>
                  <a:lnTo>
                    <a:pt x="188" y="86"/>
                  </a:lnTo>
                  <a:lnTo>
                    <a:pt x="188" y="86"/>
                  </a:lnTo>
                  <a:lnTo>
                    <a:pt x="182" y="92"/>
                  </a:lnTo>
                  <a:lnTo>
                    <a:pt x="174" y="94"/>
                  </a:lnTo>
                  <a:lnTo>
                    <a:pt x="166" y="94"/>
                  </a:lnTo>
                  <a:lnTo>
                    <a:pt x="156" y="92"/>
                  </a:lnTo>
                  <a:lnTo>
                    <a:pt x="132" y="78"/>
                  </a:lnTo>
                  <a:lnTo>
                    <a:pt x="96" y="58"/>
                  </a:lnTo>
                  <a:lnTo>
                    <a:pt x="96" y="58"/>
                  </a:lnTo>
                  <a:lnTo>
                    <a:pt x="62" y="40"/>
                  </a:lnTo>
                  <a:lnTo>
                    <a:pt x="36" y="28"/>
                  </a:lnTo>
                  <a:lnTo>
                    <a:pt x="36" y="28"/>
                  </a:lnTo>
                  <a:lnTo>
                    <a:pt x="32" y="48"/>
                  </a:lnTo>
                  <a:lnTo>
                    <a:pt x="28" y="66"/>
                  </a:lnTo>
                  <a:lnTo>
                    <a:pt x="26" y="106"/>
                  </a:lnTo>
                  <a:lnTo>
                    <a:pt x="26" y="144"/>
                  </a:lnTo>
                  <a:lnTo>
                    <a:pt x="28" y="184"/>
                  </a:lnTo>
                  <a:lnTo>
                    <a:pt x="28" y="184"/>
                  </a:lnTo>
                  <a:lnTo>
                    <a:pt x="26" y="200"/>
                  </a:lnTo>
                  <a:lnTo>
                    <a:pt x="22" y="214"/>
                  </a:lnTo>
                  <a:lnTo>
                    <a:pt x="12" y="242"/>
                  </a:lnTo>
                  <a:lnTo>
                    <a:pt x="12" y="242"/>
                  </a:lnTo>
                  <a:lnTo>
                    <a:pt x="0" y="284"/>
                  </a:lnTo>
                  <a:lnTo>
                    <a:pt x="0" y="284"/>
                  </a:lnTo>
                  <a:lnTo>
                    <a:pt x="22" y="290"/>
                  </a:lnTo>
                  <a:lnTo>
                    <a:pt x="42" y="300"/>
                  </a:lnTo>
                  <a:lnTo>
                    <a:pt x="56" y="308"/>
                  </a:lnTo>
                  <a:lnTo>
                    <a:pt x="62" y="314"/>
                  </a:lnTo>
                  <a:lnTo>
                    <a:pt x="64" y="318"/>
                  </a:lnTo>
                  <a:lnTo>
                    <a:pt x="64" y="318"/>
                  </a:lnTo>
                  <a:lnTo>
                    <a:pt x="66" y="336"/>
                  </a:lnTo>
                  <a:lnTo>
                    <a:pt x="72" y="358"/>
                  </a:lnTo>
                  <a:lnTo>
                    <a:pt x="74" y="366"/>
                  </a:lnTo>
                  <a:lnTo>
                    <a:pt x="80" y="376"/>
                  </a:lnTo>
                  <a:lnTo>
                    <a:pt x="86" y="382"/>
                  </a:lnTo>
                  <a:lnTo>
                    <a:pt x="94" y="388"/>
                  </a:lnTo>
                  <a:lnTo>
                    <a:pt x="94" y="388"/>
                  </a:lnTo>
                  <a:lnTo>
                    <a:pt x="110" y="392"/>
                  </a:lnTo>
                  <a:lnTo>
                    <a:pt x="120" y="396"/>
                  </a:lnTo>
                  <a:lnTo>
                    <a:pt x="136" y="396"/>
                  </a:lnTo>
                  <a:lnTo>
                    <a:pt x="136" y="396"/>
                  </a:lnTo>
                  <a:lnTo>
                    <a:pt x="148" y="400"/>
                  </a:lnTo>
                  <a:lnTo>
                    <a:pt x="162" y="408"/>
                  </a:lnTo>
                  <a:lnTo>
                    <a:pt x="182" y="420"/>
                  </a:lnTo>
                  <a:lnTo>
                    <a:pt x="236" y="410"/>
                  </a:lnTo>
                  <a:lnTo>
                    <a:pt x="248" y="426"/>
                  </a:lnTo>
                  <a:lnTo>
                    <a:pt x="294" y="422"/>
                  </a:lnTo>
                  <a:lnTo>
                    <a:pt x="306" y="428"/>
                  </a:lnTo>
                  <a:lnTo>
                    <a:pt x="320" y="420"/>
                  </a:lnTo>
                  <a:lnTo>
                    <a:pt x="350" y="426"/>
                  </a:lnTo>
                  <a:lnTo>
                    <a:pt x="368" y="426"/>
                  </a:lnTo>
                  <a:lnTo>
                    <a:pt x="530" y="482"/>
                  </a:lnTo>
                  <a:lnTo>
                    <a:pt x="530" y="482"/>
                  </a:lnTo>
                  <a:lnTo>
                    <a:pt x="520" y="468"/>
                  </a:lnTo>
                  <a:lnTo>
                    <a:pt x="520" y="468"/>
                  </a:lnTo>
                  <a:lnTo>
                    <a:pt x="524" y="458"/>
                  </a:lnTo>
                  <a:lnTo>
                    <a:pt x="526" y="448"/>
                  </a:lnTo>
                  <a:lnTo>
                    <a:pt x="528" y="434"/>
                  </a:lnTo>
                  <a:lnTo>
                    <a:pt x="528" y="434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89" name="Freeform 19">
              <a:extLst>
                <a:ext uri="{FF2B5EF4-FFF2-40B4-BE49-F238E27FC236}">
                  <a16:creationId xmlns:a16="http://schemas.microsoft.com/office/drawing/2014/main" id="{E740646F-438D-43E1-BD0B-42645D33021E}"/>
                </a:ext>
              </a:extLst>
            </p:cNvPr>
            <p:cNvSpPr>
              <a:spLocks/>
            </p:cNvSpPr>
            <p:nvPr>
              <p:custDataLst>
                <p:tags r:id="rId19"/>
              </p:custDataLst>
            </p:nvPr>
          </p:nvSpPr>
          <p:spPr bwMode="auto">
            <a:xfrm>
              <a:off x="7578782" y="1860098"/>
              <a:ext cx="448526" cy="685388"/>
            </a:xfrm>
            <a:custGeom>
              <a:avLst/>
              <a:gdLst/>
              <a:ahLst/>
              <a:cxnLst>
                <a:cxn ang="0">
                  <a:pos x="328" y="234"/>
                </a:cxn>
                <a:cxn ang="0">
                  <a:pos x="328" y="222"/>
                </a:cxn>
                <a:cxn ang="0">
                  <a:pos x="330" y="214"/>
                </a:cxn>
                <a:cxn ang="0">
                  <a:pos x="292" y="198"/>
                </a:cxn>
                <a:cxn ang="0">
                  <a:pos x="258" y="174"/>
                </a:cxn>
                <a:cxn ang="0">
                  <a:pos x="232" y="142"/>
                </a:cxn>
                <a:cxn ang="0">
                  <a:pos x="216" y="104"/>
                </a:cxn>
                <a:cxn ang="0">
                  <a:pos x="210" y="72"/>
                </a:cxn>
                <a:cxn ang="0">
                  <a:pos x="202" y="40"/>
                </a:cxn>
                <a:cxn ang="0">
                  <a:pos x="186" y="12"/>
                </a:cxn>
                <a:cxn ang="0">
                  <a:pos x="172" y="4"/>
                </a:cxn>
                <a:cxn ang="0">
                  <a:pos x="156" y="0"/>
                </a:cxn>
                <a:cxn ang="0">
                  <a:pos x="150" y="0"/>
                </a:cxn>
                <a:cxn ang="0">
                  <a:pos x="132" y="12"/>
                </a:cxn>
                <a:cxn ang="0">
                  <a:pos x="112" y="26"/>
                </a:cxn>
                <a:cxn ang="0">
                  <a:pos x="106" y="28"/>
                </a:cxn>
                <a:cxn ang="0">
                  <a:pos x="90" y="28"/>
                </a:cxn>
                <a:cxn ang="0">
                  <a:pos x="66" y="26"/>
                </a:cxn>
                <a:cxn ang="0">
                  <a:pos x="52" y="32"/>
                </a:cxn>
                <a:cxn ang="0">
                  <a:pos x="46" y="40"/>
                </a:cxn>
                <a:cxn ang="0">
                  <a:pos x="34" y="78"/>
                </a:cxn>
                <a:cxn ang="0">
                  <a:pos x="32" y="122"/>
                </a:cxn>
                <a:cxn ang="0">
                  <a:pos x="36" y="206"/>
                </a:cxn>
                <a:cxn ang="0">
                  <a:pos x="34" y="228"/>
                </a:cxn>
                <a:cxn ang="0">
                  <a:pos x="28" y="258"/>
                </a:cxn>
                <a:cxn ang="0">
                  <a:pos x="20" y="276"/>
                </a:cxn>
                <a:cxn ang="0">
                  <a:pos x="0" y="290"/>
                </a:cxn>
                <a:cxn ang="0">
                  <a:pos x="72" y="510"/>
                </a:cxn>
                <a:cxn ang="0">
                  <a:pos x="90" y="542"/>
                </a:cxn>
                <a:cxn ang="0">
                  <a:pos x="102" y="544"/>
                </a:cxn>
                <a:cxn ang="0">
                  <a:pos x="106" y="528"/>
                </a:cxn>
                <a:cxn ang="0">
                  <a:pos x="124" y="492"/>
                </a:cxn>
                <a:cxn ang="0">
                  <a:pos x="130" y="476"/>
                </a:cxn>
                <a:cxn ang="0">
                  <a:pos x="140" y="448"/>
                </a:cxn>
                <a:cxn ang="0">
                  <a:pos x="158" y="428"/>
                </a:cxn>
                <a:cxn ang="0">
                  <a:pos x="168" y="420"/>
                </a:cxn>
                <a:cxn ang="0">
                  <a:pos x="190" y="402"/>
                </a:cxn>
                <a:cxn ang="0">
                  <a:pos x="198" y="392"/>
                </a:cxn>
                <a:cxn ang="0">
                  <a:pos x="204" y="370"/>
                </a:cxn>
                <a:cxn ang="0">
                  <a:pos x="208" y="352"/>
                </a:cxn>
                <a:cxn ang="0">
                  <a:pos x="212" y="348"/>
                </a:cxn>
                <a:cxn ang="0">
                  <a:pos x="222" y="344"/>
                </a:cxn>
                <a:cxn ang="0">
                  <a:pos x="232" y="346"/>
                </a:cxn>
                <a:cxn ang="0">
                  <a:pos x="250" y="352"/>
                </a:cxn>
                <a:cxn ang="0">
                  <a:pos x="260" y="350"/>
                </a:cxn>
                <a:cxn ang="0">
                  <a:pos x="270" y="342"/>
                </a:cxn>
                <a:cxn ang="0">
                  <a:pos x="284" y="320"/>
                </a:cxn>
                <a:cxn ang="0">
                  <a:pos x="290" y="308"/>
                </a:cxn>
                <a:cxn ang="0">
                  <a:pos x="312" y="284"/>
                </a:cxn>
                <a:cxn ang="0">
                  <a:pos x="338" y="262"/>
                </a:cxn>
                <a:cxn ang="0">
                  <a:pos x="350" y="272"/>
                </a:cxn>
                <a:cxn ang="0">
                  <a:pos x="356" y="256"/>
                </a:cxn>
                <a:cxn ang="0">
                  <a:pos x="350" y="250"/>
                </a:cxn>
                <a:cxn ang="0">
                  <a:pos x="332" y="238"/>
                </a:cxn>
                <a:cxn ang="0">
                  <a:pos x="328" y="234"/>
                </a:cxn>
              </a:cxnLst>
              <a:rect l="0" t="0" r="r" b="b"/>
              <a:pathLst>
                <a:path w="356" h="544">
                  <a:moveTo>
                    <a:pt x="328" y="234"/>
                  </a:moveTo>
                  <a:lnTo>
                    <a:pt x="328" y="234"/>
                  </a:lnTo>
                  <a:lnTo>
                    <a:pt x="328" y="228"/>
                  </a:lnTo>
                  <a:lnTo>
                    <a:pt x="328" y="222"/>
                  </a:lnTo>
                  <a:lnTo>
                    <a:pt x="330" y="214"/>
                  </a:lnTo>
                  <a:lnTo>
                    <a:pt x="330" y="214"/>
                  </a:lnTo>
                  <a:lnTo>
                    <a:pt x="310" y="208"/>
                  </a:lnTo>
                  <a:lnTo>
                    <a:pt x="292" y="198"/>
                  </a:lnTo>
                  <a:lnTo>
                    <a:pt x="274" y="188"/>
                  </a:lnTo>
                  <a:lnTo>
                    <a:pt x="258" y="174"/>
                  </a:lnTo>
                  <a:lnTo>
                    <a:pt x="244" y="160"/>
                  </a:lnTo>
                  <a:lnTo>
                    <a:pt x="232" y="142"/>
                  </a:lnTo>
                  <a:lnTo>
                    <a:pt x="224" y="124"/>
                  </a:lnTo>
                  <a:lnTo>
                    <a:pt x="216" y="104"/>
                  </a:lnTo>
                  <a:lnTo>
                    <a:pt x="216" y="104"/>
                  </a:lnTo>
                  <a:lnTo>
                    <a:pt x="210" y="72"/>
                  </a:lnTo>
                  <a:lnTo>
                    <a:pt x="208" y="56"/>
                  </a:lnTo>
                  <a:lnTo>
                    <a:pt x="202" y="40"/>
                  </a:lnTo>
                  <a:lnTo>
                    <a:pt x="194" y="24"/>
                  </a:lnTo>
                  <a:lnTo>
                    <a:pt x="186" y="12"/>
                  </a:lnTo>
                  <a:lnTo>
                    <a:pt x="180" y="8"/>
                  </a:lnTo>
                  <a:lnTo>
                    <a:pt x="172" y="4"/>
                  </a:lnTo>
                  <a:lnTo>
                    <a:pt x="166" y="2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50" y="0"/>
                  </a:lnTo>
                  <a:lnTo>
                    <a:pt x="144" y="2"/>
                  </a:lnTo>
                  <a:lnTo>
                    <a:pt x="132" y="12"/>
                  </a:lnTo>
                  <a:lnTo>
                    <a:pt x="120" y="22"/>
                  </a:lnTo>
                  <a:lnTo>
                    <a:pt x="112" y="26"/>
                  </a:lnTo>
                  <a:lnTo>
                    <a:pt x="106" y="28"/>
                  </a:lnTo>
                  <a:lnTo>
                    <a:pt x="106" y="28"/>
                  </a:lnTo>
                  <a:lnTo>
                    <a:pt x="98" y="28"/>
                  </a:lnTo>
                  <a:lnTo>
                    <a:pt x="90" y="28"/>
                  </a:lnTo>
                  <a:lnTo>
                    <a:pt x="74" y="26"/>
                  </a:lnTo>
                  <a:lnTo>
                    <a:pt x="66" y="26"/>
                  </a:lnTo>
                  <a:lnTo>
                    <a:pt x="60" y="28"/>
                  </a:lnTo>
                  <a:lnTo>
                    <a:pt x="52" y="32"/>
                  </a:lnTo>
                  <a:lnTo>
                    <a:pt x="46" y="40"/>
                  </a:lnTo>
                  <a:lnTo>
                    <a:pt x="46" y="40"/>
                  </a:lnTo>
                  <a:lnTo>
                    <a:pt x="40" y="58"/>
                  </a:lnTo>
                  <a:lnTo>
                    <a:pt x="34" y="78"/>
                  </a:lnTo>
                  <a:lnTo>
                    <a:pt x="32" y="98"/>
                  </a:lnTo>
                  <a:lnTo>
                    <a:pt x="32" y="122"/>
                  </a:lnTo>
                  <a:lnTo>
                    <a:pt x="36" y="166"/>
                  </a:lnTo>
                  <a:lnTo>
                    <a:pt x="36" y="206"/>
                  </a:lnTo>
                  <a:lnTo>
                    <a:pt x="36" y="206"/>
                  </a:lnTo>
                  <a:lnTo>
                    <a:pt x="34" y="228"/>
                  </a:lnTo>
                  <a:lnTo>
                    <a:pt x="32" y="246"/>
                  </a:lnTo>
                  <a:lnTo>
                    <a:pt x="28" y="258"/>
                  </a:lnTo>
                  <a:lnTo>
                    <a:pt x="24" y="268"/>
                  </a:lnTo>
                  <a:lnTo>
                    <a:pt x="20" y="276"/>
                  </a:lnTo>
                  <a:lnTo>
                    <a:pt x="14" y="282"/>
                  </a:lnTo>
                  <a:lnTo>
                    <a:pt x="0" y="290"/>
                  </a:lnTo>
                  <a:lnTo>
                    <a:pt x="66" y="492"/>
                  </a:lnTo>
                  <a:lnTo>
                    <a:pt x="72" y="510"/>
                  </a:lnTo>
                  <a:lnTo>
                    <a:pt x="90" y="522"/>
                  </a:lnTo>
                  <a:lnTo>
                    <a:pt x="90" y="542"/>
                  </a:lnTo>
                  <a:lnTo>
                    <a:pt x="102" y="544"/>
                  </a:lnTo>
                  <a:lnTo>
                    <a:pt x="102" y="544"/>
                  </a:lnTo>
                  <a:lnTo>
                    <a:pt x="104" y="536"/>
                  </a:lnTo>
                  <a:lnTo>
                    <a:pt x="106" y="528"/>
                  </a:lnTo>
                  <a:lnTo>
                    <a:pt x="114" y="510"/>
                  </a:lnTo>
                  <a:lnTo>
                    <a:pt x="124" y="492"/>
                  </a:lnTo>
                  <a:lnTo>
                    <a:pt x="130" y="476"/>
                  </a:lnTo>
                  <a:lnTo>
                    <a:pt x="130" y="476"/>
                  </a:lnTo>
                  <a:lnTo>
                    <a:pt x="136" y="460"/>
                  </a:lnTo>
                  <a:lnTo>
                    <a:pt x="140" y="448"/>
                  </a:lnTo>
                  <a:lnTo>
                    <a:pt x="148" y="438"/>
                  </a:lnTo>
                  <a:lnTo>
                    <a:pt x="158" y="428"/>
                  </a:lnTo>
                  <a:lnTo>
                    <a:pt x="158" y="428"/>
                  </a:lnTo>
                  <a:lnTo>
                    <a:pt x="168" y="420"/>
                  </a:lnTo>
                  <a:lnTo>
                    <a:pt x="180" y="412"/>
                  </a:lnTo>
                  <a:lnTo>
                    <a:pt x="190" y="402"/>
                  </a:lnTo>
                  <a:lnTo>
                    <a:pt x="198" y="392"/>
                  </a:lnTo>
                  <a:lnTo>
                    <a:pt x="198" y="392"/>
                  </a:lnTo>
                  <a:lnTo>
                    <a:pt x="202" y="382"/>
                  </a:lnTo>
                  <a:lnTo>
                    <a:pt x="204" y="370"/>
                  </a:lnTo>
                  <a:lnTo>
                    <a:pt x="206" y="358"/>
                  </a:lnTo>
                  <a:lnTo>
                    <a:pt x="208" y="352"/>
                  </a:lnTo>
                  <a:lnTo>
                    <a:pt x="212" y="348"/>
                  </a:lnTo>
                  <a:lnTo>
                    <a:pt x="212" y="348"/>
                  </a:lnTo>
                  <a:lnTo>
                    <a:pt x="218" y="344"/>
                  </a:lnTo>
                  <a:lnTo>
                    <a:pt x="222" y="344"/>
                  </a:lnTo>
                  <a:lnTo>
                    <a:pt x="228" y="344"/>
                  </a:lnTo>
                  <a:lnTo>
                    <a:pt x="232" y="346"/>
                  </a:lnTo>
                  <a:lnTo>
                    <a:pt x="244" y="350"/>
                  </a:lnTo>
                  <a:lnTo>
                    <a:pt x="250" y="352"/>
                  </a:lnTo>
                  <a:lnTo>
                    <a:pt x="260" y="350"/>
                  </a:lnTo>
                  <a:lnTo>
                    <a:pt x="260" y="350"/>
                  </a:lnTo>
                  <a:lnTo>
                    <a:pt x="266" y="346"/>
                  </a:lnTo>
                  <a:lnTo>
                    <a:pt x="270" y="342"/>
                  </a:lnTo>
                  <a:lnTo>
                    <a:pt x="278" y="332"/>
                  </a:lnTo>
                  <a:lnTo>
                    <a:pt x="284" y="320"/>
                  </a:lnTo>
                  <a:lnTo>
                    <a:pt x="290" y="308"/>
                  </a:lnTo>
                  <a:lnTo>
                    <a:pt x="290" y="308"/>
                  </a:lnTo>
                  <a:lnTo>
                    <a:pt x="300" y="296"/>
                  </a:lnTo>
                  <a:lnTo>
                    <a:pt x="312" y="284"/>
                  </a:lnTo>
                  <a:lnTo>
                    <a:pt x="338" y="262"/>
                  </a:lnTo>
                  <a:lnTo>
                    <a:pt x="338" y="262"/>
                  </a:lnTo>
                  <a:lnTo>
                    <a:pt x="350" y="272"/>
                  </a:lnTo>
                  <a:lnTo>
                    <a:pt x="350" y="272"/>
                  </a:lnTo>
                  <a:lnTo>
                    <a:pt x="356" y="262"/>
                  </a:lnTo>
                  <a:lnTo>
                    <a:pt x="356" y="256"/>
                  </a:lnTo>
                  <a:lnTo>
                    <a:pt x="354" y="252"/>
                  </a:lnTo>
                  <a:lnTo>
                    <a:pt x="350" y="250"/>
                  </a:lnTo>
                  <a:lnTo>
                    <a:pt x="338" y="244"/>
                  </a:lnTo>
                  <a:lnTo>
                    <a:pt x="332" y="238"/>
                  </a:lnTo>
                  <a:lnTo>
                    <a:pt x="328" y="234"/>
                  </a:lnTo>
                  <a:lnTo>
                    <a:pt x="328" y="234"/>
                  </a:lnTo>
                  <a:close/>
                </a:path>
              </a:pathLst>
            </a:custGeom>
            <a:solidFill>
              <a:srgbClr val="042EA4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90" name="Freeform 20">
              <a:extLst>
                <a:ext uri="{FF2B5EF4-FFF2-40B4-BE49-F238E27FC236}">
                  <a16:creationId xmlns:a16="http://schemas.microsoft.com/office/drawing/2014/main" id="{520CCA06-122B-4DCC-9DA4-DB9B02577055}"/>
                </a:ext>
              </a:extLst>
            </p:cNvPr>
            <p:cNvSpPr>
              <a:spLocks/>
            </p:cNvSpPr>
            <p:nvPr>
              <p:custDataLst>
                <p:tags r:id="rId20"/>
              </p:custDataLst>
            </p:nvPr>
          </p:nvSpPr>
          <p:spPr bwMode="auto">
            <a:xfrm>
              <a:off x="7460351" y="2565644"/>
              <a:ext cx="395610" cy="216704"/>
            </a:xfrm>
            <a:custGeom>
              <a:avLst/>
              <a:gdLst/>
              <a:ahLst/>
              <a:cxnLst>
                <a:cxn ang="0">
                  <a:pos x="310" y="100"/>
                </a:cxn>
                <a:cxn ang="0">
                  <a:pos x="310" y="100"/>
                </a:cxn>
                <a:cxn ang="0">
                  <a:pos x="306" y="94"/>
                </a:cxn>
                <a:cxn ang="0">
                  <a:pos x="302" y="90"/>
                </a:cxn>
                <a:cxn ang="0">
                  <a:pos x="302" y="90"/>
                </a:cxn>
                <a:cxn ang="0">
                  <a:pos x="298" y="96"/>
                </a:cxn>
                <a:cxn ang="0">
                  <a:pos x="288" y="104"/>
                </a:cxn>
                <a:cxn ang="0">
                  <a:pos x="282" y="108"/>
                </a:cxn>
                <a:cxn ang="0">
                  <a:pos x="274" y="112"/>
                </a:cxn>
                <a:cxn ang="0">
                  <a:pos x="266" y="112"/>
                </a:cxn>
                <a:cxn ang="0">
                  <a:pos x="258" y="112"/>
                </a:cxn>
                <a:cxn ang="0">
                  <a:pos x="258" y="112"/>
                </a:cxn>
                <a:cxn ang="0">
                  <a:pos x="250" y="108"/>
                </a:cxn>
                <a:cxn ang="0">
                  <a:pos x="244" y="102"/>
                </a:cxn>
                <a:cxn ang="0">
                  <a:pos x="232" y="92"/>
                </a:cxn>
                <a:cxn ang="0">
                  <a:pos x="220" y="82"/>
                </a:cxn>
                <a:cxn ang="0">
                  <a:pos x="212" y="78"/>
                </a:cxn>
                <a:cxn ang="0">
                  <a:pos x="204" y="76"/>
                </a:cxn>
                <a:cxn ang="0">
                  <a:pos x="204" y="76"/>
                </a:cxn>
                <a:cxn ang="0">
                  <a:pos x="208" y="66"/>
                </a:cxn>
                <a:cxn ang="0">
                  <a:pos x="216" y="54"/>
                </a:cxn>
                <a:cxn ang="0">
                  <a:pos x="220" y="42"/>
                </a:cxn>
                <a:cxn ang="0">
                  <a:pos x="222" y="38"/>
                </a:cxn>
                <a:cxn ang="0">
                  <a:pos x="222" y="32"/>
                </a:cxn>
                <a:cxn ang="0">
                  <a:pos x="222" y="32"/>
                </a:cxn>
                <a:cxn ang="0">
                  <a:pos x="218" y="22"/>
                </a:cxn>
                <a:cxn ang="0">
                  <a:pos x="212" y="16"/>
                </a:cxn>
                <a:cxn ang="0">
                  <a:pos x="204" y="8"/>
                </a:cxn>
                <a:cxn ang="0">
                  <a:pos x="200" y="0"/>
                </a:cxn>
                <a:cxn ang="0">
                  <a:pos x="162" y="36"/>
                </a:cxn>
                <a:cxn ang="0">
                  <a:pos x="4" y="82"/>
                </a:cxn>
                <a:cxn ang="0">
                  <a:pos x="0" y="162"/>
                </a:cxn>
                <a:cxn ang="0">
                  <a:pos x="6" y="168"/>
                </a:cxn>
                <a:cxn ang="0">
                  <a:pos x="184" y="122"/>
                </a:cxn>
                <a:cxn ang="0">
                  <a:pos x="184" y="130"/>
                </a:cxn>
                <a:cxn ang="0">
                  <a:pos x="218" y="172"/>
                </a:cxn>
                <a:cxn ang="0">
                  <a:pos x="218" y="172"/>
                </a:cxn>
                <a:cxn ang="0">
                  <a:pos x="226" y="166"/>
                </a:cxn>
                <a:cxn ang="0">
                  <a:pos x="234" y="160"/>
                </a:cxn>
                <a:cxn ang="0">
                  <a:pos x="234" y="160"/>
                </a:cxn>
                <a:cxn ang="0">
                  <a:pos x="258" y="152"/>
                </a:cxn>
                <a:cxn ang="0">
                  <a:pos x="274" y="146"/>
                </a:cxn>
                <a:cxn ang="0">
                  <a:pos x="288" y="140"/>
                </a:cxn>
                <a:cxn ang="0">
                  <a:pos x="302" y="132"/>
                </a:cxn>
                <a:cxn ang="0">
                  <a:pos x="310" y="122"/>
                </a:cxn>
                <a:cxn ang="0">
                  <a:pos x="314" y="118"/>
                </a:cxn>
                <a:cxn ang="0">
                  <a:pos x="314" y="112"/>
                </a:cxn>
                <a:cxn ang="0">
                  <a:pos x="314" y="106"/>
                </a:cxn>
                <a:cxn ang="0">
                  <a:pos x="310" y="100"/>
                </a:cxn>
                <a:cxn ang="0">
                  <a:pos x="310" y="100"/>
                </a:cxn>
              </a:cxnLst>
              <a:rect l="0" t="0" r="r" b="b"/>
              <a:pathLst>
                <a:path w="314" h="172">
                  <a:moveTo>
                    <a:pt x="310" y="100"/>
                  </a:moveTo>
                  <a:lnTo>
                    <a:pt x="310" y="100"/>
                  </a:lnTo>
                  <a:lnTo>
                    <a:pt x="306" y="94"/>
                  </a:lnTo>
                  <a:lnTo>
                    <a:pt x="302" y="90"/>
                  </a:lnTo>
                  <a:lnTo>
                    <a:pt x="302" y="90"/>
                  </a:lnTo>
                  <a:lnTo>
                    <a:pt x="298" y="96"/>
                  </a:lnTo>
                  <a:lnTo>
                    <a:pt x="288" y="104"/>
                  </a:lnTo>
                  <a:lnTo>
                    <a:pt x="282" y="108"/>
                  </a:lnTo>
                  <a:lnTo>
                    <a:pt x="274" y="112"/>
                  </a:lnTo>
                  <a:lnTo>
                    <a:pt x="266" y="112"/>
                  </a:lnTo>
                  <a:lnTo>
                    <a:pt x="258" y="112"/>
                  </a:lnTo>
                  <a:lnTo>
                    <a:pt x="258" y="112"/>
                  </a:lnTo>
                  <a:lnTo>
                    <a:pt x="250" y="108"/>
                  </a:lnTo>
                  <a:lnTo>
                    <a:pt x="244" y="102"/>
                  </a:lnTo>
                  <a:lnTo>
                    <a:pt x="232" y="92"/>
                  </a:lnTo>
                  <a:lnTo>
                    <a:pt x="220" y="82"/>
                  </a:lnTo>
                  <a:lnTo>
                    <a:pt x="212" y="78"/>
                  </a:lnTo>
                  <a:lnTo>
                    <a:pt x="204" y="76"/>
                  </a:lnTo>
                  <a:lnTo>
                    <a:pt x="204" y="76"/>
                  </a:lnTo>
                  <a:lnTo>
                    <a:pt x="208" y="66"/>
                  </a:lnTo>
                  <a:lnTo>
                    <a:pt x="216" y="54"/>
                  </a:lnTo>
                  <a:lnTo>
                    <a:pt x="220" y="42"/>
                  </a:lnTo>
                  <a:lnTo>
                    <a:pt x="222" y="38"/>
                  </a:lnTo>
                  <a:lnTo>
                    <a:pt x="222" y="32"/>
                  </a:lnTo>
                  <a:lnTo>
                    <a:pt x="222" y="32"/>
                  </a:lnTo>
                  <a:lnTo>
                    <a:pt x="218" y="22"/>
                  </a:lnTo>
                  <a:lnTo>
                    <a:pt x="212" y="16"/>
                  </a:lnTo>
                  <a:lnTo>
                    <a:pt x="204" y="8"/>
                  </a:lnTo>
                  <a:lnTo>
                    <a:pt x="200" y="0"/>
                  </a:lnTo>
                  <a:lnTo>
                    <a:pt x="162" y="36"/>
                  </a:lnTo>
                  <a:lnTo>
                    <a:pt x="4" y="82"/>
                  </a:lnTo>
                  <a:lnTo>
                    <a:pt x="0" y="162"/>
                  </a:lnTo>
                  <a:lnTo>
                    <a:pt x="6" y="168"/>
                  </a:lnTo>
                  <a:lnTo>
                    <a:pt x="184" y="122"/>
                  </a:lnTo>
                  <a:lnTo>
                    <a:pt x="184" y="130"/>
                  </a:lnTo>
                  <a:lnTo>
                    <a:pt x="218" y="172"/>
                  </a:lnTo>
                  <a:lnTo>
                    <a:pt x="218" y="172"/>
                  </a:lnTo>
                  <a:lnTo>
                    <a:pt x="226" y="166"/>
                  </a:lnTo>
                  <a:lnTo>
                    <a:pt x="234" y="160"/>
                  </a:lnTo>
                  <a:lnTo>
                    <a:pt x="234" y="160"/>
                  </a:lnTo>
                  <a:lnTo>
                    <a:pt x="258" y="152"/>
                  </a:lnTo>
                  <a:lnTo>
                    <a:pt x="274" y="146"/>
                  </a:lnTo>
                  <a:lnTo>
                    <a:pt x="288" y="140"/>
                  </a:lnTo>
                  <a:lnTo>
                    <a:pt x="302" y="132"/>
                  </a:lnTo>
                  <a:lnTo>
                    <a:pt x="310" y="122"/>
                  </a:lnTo>
                  <a:lnTo>
                    <a:pt x="314" y="118"/>
                  </a:lnTo>
                  <a:lnTo>
                    <a:pt x="314" y="112"/>
                  </a:lnTo>
                  <a:lnTo>
                    <a:pt x="314" y="106"/>
                  </a:lnTo>
                  <a:lnTo>
                    <a:pt x="310" y="100"/>
                  </a:lnTo>
                  <a:lnTo>
                    <a:pt x="310" y="100"/>
                  </a:lnTo>
                  <a:close/>
                </a:path>
              </a:pathLst>
            </a:custGeom>
            <a:solidFill>
              <a:srgbClr val="6082CC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91" name="Freeform 21">
              <a:extLst>
                <a:ext uri="{FF2B5EF4-FFF2-40B4-BE49-F238E27FC236}">
                  <a16:creationId xmlns:a16="http://schemas.microsoft.com/office/drawing/2014/main" id="{A0E8CCC1-E7BF-4E70-B1CF-CED56E5EACB1}"/>
                </a:ext>
              </a:extLst>
            </p:cNvPr>
            <p:cNvSpPr>
              <a:spLocks/>
            </p:cNvSpPr>
            <p:nvPr>
              <p:custDataLst>
                <p:tags r:id="rId21"/>
              </p:custDataLst>
            </p:nvPr>
          </p:nvSpPr>
          <p:spPr bwMode="auto">
            <a:xfrm>
              <a:off x="7467910" y="2731952"/>
              <a:ext cx="199065" cy="249461"/>
            </a:xfrm>
            <a:custGeom>
              <a:avLst/>
              <a:gdLst/>
              <a:ahLst/>
              <a:cxnLst>
                <a:cxn ang="0">
                  <a:pos x="140" y="0"/>
                </a:cxn>
                <a:cxn ang="0">
                  <a:pos x="0" y="36"/>
                </a:cxn>
                <a:cxn ang="0">
                  <a:pos x="2" y="38"/>
                </a:cxn>
                <a:cxn ang="0">
                  <a:pos x="18" y="124"/>
                </a:cxn>
                <a:cxn ang="0">
                  <a:pos x="8" y="142"/>
                </a:cxn>
                <a:cxn ang="0">
                  <a:pos x="38" y="198"/>
                </a:cxn>
                <a:cxn ang="0">
                  <a:pos x="38" y="198"/>
                </a:cxn>
                <a:cxn ang="0">
                  <a:pos x="56" y="184"/>
                </a:cxn>
                <a:cxn ang="0">
                  <a:pos x="76" y="168"/>
                </a:cxn>
                <a:cxn ang="0">
                  <a:pos x="118" y="142"/>
                </a:cxn>
                <a:cxn ang="0">
                  <a:pos x="118" y="142"/>
                </a:cxn>
                <a:cxn ang="0">
                  <a:pos x="140" y="128"/>
                </a:cxn>
                <a:cxn ang="0">
                  <a:pos x="150" y="120"/>
                </a:cxn>
                <a:cxn ang="0">
                  <a:pos x="158" y="112"/>
                </a:cxn>
                <a:cxn ang="0">
                  <a:pos x="154" y="44"/>
                </a:cxn>
                <a:cxn ang="0">
                  <a:pos x="140" y="0"/>
                </a:cxn>
              </a:cxnLst>
              <a:rect l="0" t="0" r="r" b="b"/>
              <a:pathLst>
                <a:path w="158" h="198">
                  <a:moveTo>
                    <a:pt x="140" y="0"/>
                  </a:moveTo>
                  <a:lnTo>
                    <a:pt x="0" y="36"/>
                  </a:lnTo>
                  <a:lnTo>
                    <a:pt x="2" y="38"/>
                  </a:lnTo>
                  <a:lnTo>
                    <a:pt x="18" y="124"/>
                  </a:lnTo>
                  <a:lnTo>
                    <a:pt x="8" y="142"/>
                  </a:lnTo>
                  <a:lnTo>
                    <a:pt x="38" y="198"/>
                  </a:lnTo>
                  <a:lnTo>
                    <a:pt x="38" y="198"/>
                  </a:lnTo>
                  <a:lnTo>
                    <a:pt x="56" y="184"/>
                  </a:lnTo>
                  <a:lnTo>
                    <a:pt x="76" y="168"/>
                  </a:lnTo>
                  <a:lnTo>
                    <a:pt x="118" y="142"/>
                  </a:lnTo>
                  <a:lnTo>
                    <a:pt x="118" y="142"/>
                  </a:lnTo>
                  <a:lnTo>
                    <a:pt x="140" y="128"/>
                  </a:lnTo>
                  <a:lnTo>
                    <a:pt x="150" y="120"/>
                  </a:lnTo>
                  <a:lnTo>
                    <a:pt x="158" y="112"/>
                  </a:lnTo>
                  <a:lnTo>
                    <a:pt x="154" y="44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D2DBEF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92" name="Freeform 22">
              <a:extLst>
                <a:ext uri="{FF2B5EF4-FFF2-40B4-BE49-F238E27FC236}">
                  <a16:creationId xmlns:a16="http://schemas.microsoft.com/office/drawing/2014/main" id="{6623D733-249F-4A36-90A4-FA1592DEEC51}"/>
                </a:ext>
              </a:extLst>
            </p:cNvPr>
            <p:cNvSpPr>
              <a:spLocks/>
            </p:cNvSpPr>
            <p:nvPr>
              <p:custDataLst>
                <p:tags r:id="rId22"/>
              </p:custDataLst>
            </p:nvPr>
          </p:nvSpPr>
          <p:spPr bwMode="auto">
            <a:xfrm>
              <a:off x="7644297" y="2719353"/>
              <a:ext cx="90713" cy="153708"/>
            </a:xfrm>
            <a:custGeom>
              <a:avLst/>
              <a:gdLst/>
              <a:ahLst/>
              <a:cxnLst>
                <a:cxn ang="0">
                  <a:pos x="72" y="50"/>
                </a:cxn>
                <a:cxn ang="0">
                  <a:pos x="38" y="8"/>
                </a:cxn>
                <a:cxn ang="0">
                  <a:pos x="38" y="0"/>
                </a:cxn>
                <a:cxn ang="0">
                  <a:pos x="0" y="10"/>
                </a:cxn>
                <a:cxn ang="0">
                  <a:pos x="14" y="54"/>
                </a:cxn>
                <a:cxn ang="0">
                  <a:pos x="18" y="122"/>
                </a:cxn>
                <a:cxn ang="0">
                  <a:pos x="18" y="122"/>
                </a:cxn>
                <a:cxn ang="0">
                  <a:pos x="18" y="122"/>
                </a:cxn>
                <a:cxn ang="0">
                  <a:pos x="18" y="122"/>
                </a:cxn>
                <a:cxn ang="0">
                  <a:pos x="30" y="104"/>
                </a:cxn>
                <a:cxn ang="0">
                  <a:pos x="44" y="86"/>
                </a:cxn>
                <a:cxn ang="0">
                  <a:pos x="56" y="68"/>
                </a:cxn>
                <a:cxn ang="0">
                  <a:pos x="72" y="50"/>
                </a:cxn>
                <a:cxn ang="0">
                  <a:pos x="72" y="50"/>
                </a:cxn>
              </a:cxnLst>
              <a:rect l="0" t="0" r="r" b="b"/>
              <a:pathLst>
                <a:path w="72" h="122">
                  <a:moveTo>
                    <a:pt x="72" y="50"/>
                  </a:moveTo>
                  <a:lnTo>
                    <a:pt x="38" y="8"/>
                  </a:lnTo>
                  <a:lnTo>
                    <a:pt x="38" y="0"/>
                  </a:lnTo>
                  <a:lnTo>
                    <a:pt x="0" y="10"/>
                  </a:lnTo>
                  <a:lnTo>
                    <a:pt x="14" y="54"/>
                  </a:lnTo>
                  <a:lnTo>
                    <a:pt x="18" y="122"/>
                  </a:lnTo>
                  <a:lnTo>
                    <a:pt x="18" y="122"/>
                  </a:lnTo>
                  <a:lnTo>
                    <a:pt x="18" y="122"/>
                  </a:lnTo>
                  <a:lnTo>
                    <a:pt x="18" y="122"/>
                  </a:lnTo>
                  <a:lnTo>
                    <a:pt x="30" y="104"/>
                  </a:lnTo>
                  <a:lnTo>
                    <a:pt x="44" y="86"/>
                  </a:lnTo>
                  <a:lnTo>
                    <a:pt x="56" y="68"/>
                  </a:lnTo>
                  <a:lnTo>
                    <a:pt x="72" y="50"/>
                  </a:lnTo>
                  <a:lnTo>
                    <a:pt x="72" y="50"/>
                  </a:lnTo>
                  <a:close/>
                </a:path>
              </a:pathLst>
            </a:custGeom>
            <a:solidFill>
              <a:srgbClr val="6082CC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93" name="Freeform 23">
              <a:extLst>
                <a:ext uri="{FF2B5EF4-FFF2-40B4-BE49-F238E27FC236}">
                  <a16:creationId xmlns:a16="http://schemas.microsoft.com/office/drawing/2014/main" id="{48BDB901-FF24-43F5-8A6A-3457CAA0FE56}"/>
                </a:ext>
              </a:extLst>
            </p:cNvPr>
            <p:cNvSpPr>
              <a:spLocks/>
            </p:cNvSpPr>
            <p:nvPr>
              <p:custDataLst>
                <p:tags r:id="rId23"/>
              </p:custDataLst>
            </p:nvPr>
          </p:nvSpPr>
          <p:spPr bwMode="auto">
            <a:xfrm>
              <a:off x="6802681" y="2343901"/>
              <a:ext cx="713106" cy="672789"/>
            </a:xfrm>
            <a:custGeom>
              <a:avLst/>
              <a:gdLst/>
              <a:ahLst/>
              <a:cxnLst>
                <a:cxn ang="0">
                  <a:pos x="536" y="450"/>
                </a:cxn>
                <a:cxn ang="0">
                  <a:pos x="530" y="346"/>
                </a:cxn>
                <a:cxn ang="0">
                  <a:pos x="526" y="256"/>
                </a:cxn>
                <a:cxn ang="0">
                  <a:pos x="488" y="158"/>
                </a:cxn>
                <a:cxn ang="0">
                  <a:pos x="488" y="144"/>
                </a:cxn>
                <a:cxn ang="0">
                  <a:pos x="474" y="108"/>
                </a:cxn>
                <a:cxn ang="0">
                  <a:pos x="472" y="96"/>
                </a:cxn>
                <a:cxn ang="0">
                  <a:pos x="472" y="58"/>
                </a:cxn>
                <a:cxn ang="0">
                  <a:pos x="458" y="0"/>
                </a:cxn>
                <a:cxn ang="0">
                  <a:pos x="398" y="12"/>
                </a:cxn>
                <a:cxn ang="0">
                  <a:pos x="348" y="20"/>
                </a:cxn>
                <a:cxn ang="0">
                  <a:pos x="316" y="28"/>
                </a:cxn>
                <a:cxn ang="0">
                  <a:pos x="296" y="46"/>
                </a:cxn>
                <a:cxn ang="0">
                  <a:pos x="286" y="72"/>
                </a:cxn>
                <a:cxn ang="0">
                  <a:pos x="280" y="100"/>
                </a:cxn>
                <a:cxn ang="0">
                  <a:pos x="274" y="164"/>
                </a:cxn>
                <a:cxn ang="0">
                  <a:pos x="266" y="208"/>
                </a:cxn>
                <a:cxn ang="0">
                  <a:pos x="262" y="222"/>
                </a:cxn>
                <a:cxn ang="0">
                  <a:pos x="248" y="242"/>
                </a:cxn>
                <a:cxn ang="0">
                  <a:pos x="232" y="256"/>
                </a:cxn>
                <a:cxn ang="0">
                  <a:pos x="202" y="264"/>
                </a:cxn>
                <a:cxn ang="0">
                  <a:pos x="150" y="276"/>
                </a:cxn>
                <a:cxn ang="0">
                  <a:pos x="98" y="286"/>
                </a:cxn>
                <a:cxn ang="0">
                  <a:pos x="78" y="294"/>
                </a:cxn>
                <a:cxn ang="0">
                  <a:pos x="70" y="302"/>
                </a:cxn>
                <a:cxn ang="0">
                  <a:pos x="58" y="318"/>
                </a:cxn>
                <a:cxn ang="0">
                  <a:pos x="46" y="358"/>
                </a:cxn>
                <a:cxn ang="0">
                  <a:pos x="40" y="378"/>
                </a:cxn>
                <a:cxn ang="0">
                  <a:pos x="22" y="406"/>
                </a:cxn>
                <a:cxn ang="0">
                  <a:pos x="0" y="430"/>
                </a:cxn>
                <a:cxn ang="0">
                  <a:pos x="370" y="382"/>
                </a:cxn>
                <a:cxn ang="0">
                  <a:pos x="406" y="422"/>
                </a:cxn>
                <a:cxn ang="0">
                  <a:pos x="444" y="438"/>
                </a:cxn>
                <a:cxn ang="0">
                  <a:pos x="548" y="534"/>
                </a:cxn>
                <a:cxn ang="0">
                  <a:pos x="552" y="522"/>
                </a:cxn>
                <a:cxn ang="0">
                  <a:pos x="560" y="512"/>
                </a:cxn>
                <a:cxn ang="0">
                  <a:pos x="566" y="506"/>
                </a:cxn>
              </a:cxnLst>
              <a:rect l="0" t="0" r="r" b="b"/>
              <a:pathLst>
                <a:path w="566" h="534">
                  <a:moveTo>
                    <a:pt x="566" y="506"/>
                  </a:moveTo>
                  <a:lnTo>
                    <a:pt x="536" y="450"/>
                  </a:lnTo>
                  <a:lnTo>
                    <a:pt x="546" y="432"/>
                  </a:lnTo>
                  <a:lnTo>
                    <a:pt x="530" y="346"/>
                  </a:lnTo>
                  <a:lnTo>
                    <a:pt x="522" y="338"/>
                  </a:lnTo>
                  <a:lnTo>
                    <a:pt x="526" y="256"/>
                  </a:lnTo>
                  <a:lnTo>
                    <a:pt x="502" y="168"/>
                  </a:lnTo>
                  <a:lnTo>
                    <a:pt x="488" y="158"/>
                  </a:lnTo>
                  <a:lnTo>
                    <a:pt x="488" y="144"/>
                  </a:lnTo>
                  <a:lnTo>
                    <a:pt x="488" y="144"/>
                  </a:lnTo>
                  <a:lnTo>
                    <a:pt x="480" y="124"/>
                  </a:lnTo>
                  <a:lnTo>
                    <a:pt x="474" y="108"/>
                  </a:lnTo>
                  <a:lnTo>
                    <a:pt x="472" y="96"/>
                  </a:lnTo>
                  <a:lnTo>
                    <a:pt x="472" y="96"/>
                  </a:lnTo>
                  <a:lnTo>
                    <a:pt x="470" y="74"/>
                  </a:lnTo>
                  <a:lnTo>
                    <a:pt x="472" y="58"/>
                  </a:lnTo>
                  <a:lnTo>
                    <a:pt x="464" y="48"/>
                  </a:lnTo>
                  <a:lnTo>
                    <a:pt x="458" y="0"/>
                  </a:lnTo>
                  <a:lnTo>
                    <a:pt x="458" y="0"/>
                  </a:lnTo>
                  <a:lnTo>
                    <a:pt x="398" y="12"/>
                  </a:lnTo>
                  <a:lnTo>
                    <a:pt x="348" y="20"/>
                  </a:lnTo>
                  <a:lnTo>
                    <a:pt x="348" y="20"/>
                  </a:lnTo>
                  <a:lnTo>
                    <a:pt x="330" y="24"/>
                  </a:lnTo>
                  <a:lnTo>
                    <a:pt x="316" y="28"/>
                  </a:lnTo>
                  <a:lnTo>
                    <a:pt x="306" y="36"/>
                  </a:lnTo>
                  <a:lnTo>
                    <a:pt x="296" y="46"/>
                  </a:lnTo>
                  <a:lnTo>
                    <a:pt x="290" y="58"/>
                  </a:lnTo>
                  <a:lnTo>
                    <a:pt x="286" y="72"/>
                  </a:lnTo>
                  <a:lnTo>
                    <a:pt x="282" y="86"/>
                  </a:lnTo>
                  <a:lnTo>
                    <a:pt x="280" y="100"/>
                  </a:lnTo>
                  <a:lnTo>
                    <a:pt x="276" y="132"/>
                  </a:lnTo>
                  <a:lnTo>
                    <a:pt x="274" y="164"/>
                  </a:lnTo>
                  <a:lnTo>
                    <a:pt x="270" y="194"/>
                  </a:lnTo>
                  <a:lnTo>
                    <a:pt x="266" y="208"/>
                  </a:lnTo>
                  <a:lnTo>
                    <a:pt x="262" y="222"/>
                  </a:lnTo>
                  <a:lnTo>
                    <a:pt x="262" y="222"/>
                  </a:lnTo>
                  <a:lnTo>
                    <a:pt x="256" y="234"/>
                  </a:lnTo>
                  <a:lnTo>
                    <a:pt x="248" y="242"/>
                  </a:lnTo>
                  <a:lnTo>
                    <a:pt x="242" y="250"/>
                  </a:lnTo>
                  <a:lnTo>
                    <a:pt x="232" y="256"/>
                  </a:lnTo>
                  <a:lnTo>
                    <a:pt x="218" y="260"/>
                  </a:lnTo>
                  <a:lnTo>
                    <a:pt x="202" y="264"/>
                  </a:lnTo>
                  <a:lnTo>
                    <a:pt x="150" y="276"/>
                  </a:lnTo>
                  <a:lnTo>
                    <a:pt x="150" y="276"/>
                  </a:lnTo>
                  <a:lnTo>
                    <a:pt x="108" y="284"/>
                  </a:lnTo>
                  <a:lnTo>
                    <a:pt x="98" y="286"/>
                  </a:lnTo>
                  <a:lnTo>
                    <a:pt x="88" y="290"/>
                  </a:lnTo>
                  <a:lnTo>
                    <a:pt x="78" y="294"/>
                  </a:lnTo>
                  <a:lnTo>
                    <a:pt x="70" y="302"/>
                  </a:lnTo>
                  <a:lnTo>
                    <a:pt x="70" y="302"/>
                  </a:lnTo>
                  <a:lnTo>
                    <a:pt x="64" y="310"/>
                  </a:lnTo>
                  <a:lnTo>
                    <a:pt x="58" y="318"/>
                  </a:lnTo>
                  <a:lnTo>
                    <a:pt x="52" y="338"/>
                  </a:lnTo>
                  <a:lnTo>
                    <a:pt x="46" y="358"/>
                  </a:lnTo>
                  <a:lnTo>
                    <a:pt x="40" y="378"/>
                  </a:lnTo>
                  <a:lnTo>
                    <a:pt x="40" y="378"/>
                  </a:lnTo>
                  <a:lnTo>
                    <a:pt x="32" y="392"/>
                  </a:lnTo>
                  <a:lnTo>
                    <a:pt x="22" y="406"/>
                  </a:lnTo>
                  <a:lnTo>
                    <a:pt x="12" y="418"/>
                  </a:lnTo>
                  <a:lnTo>
                    <a:pt x="0" y="430"/>
                  </a:lnTo>
                  <a:lnTo>
                    <a:pt x="4" y="462"/>
                  </a:lnTo>
                  <a:lnTo>
                    <a:pt x="370" y="382"/>
                  </a:lnTo>
                  <a:lnTo>
                    <a:pt x="402" y="398"/>
                  </a:lnTo>
                  <a:lnTo>
                    <a:pt x="406" y="422"/>
                  </a:lnTo>
                  <a:lnTo>
                    <a:pt x="418" y="444"/>
                  </a:lnTo>
                  <a:lnTo>
                    <a:pt x="444" y="438"/>
                  </a:lnTo>
                  <a:lnTo>
                    <a:pt x="524" y="474"/>
                  </a:lnTo>
                  <a:lnTo>
                    <a:pt x="548" y="534"/>
                  </a:lnTo>
                  <a:lnTo>
                    <a:pt x="548" y="534"/>
                  </a:lnTo>
                  <a:lnTo>
                    <a:pt x="552" y="522"/>
                  </a:lnTo>
                  <a:lnTo>
                    <a:pt x="560" y="512"/>
                  </a:lnTo>
                  <a:lnTo>
                    <a:pt x="560" y="512"/>
                  </a:lnTo>
                  <a:lnTo>
                    <a:pt x="566" y="506"/>
                  </a:lnTo>
                  <a:lnTo>
                    <a:pt x="566" y="506"/>
                  </a:lnTo>
                  <a:close/>
                </a:path>
              </a:pathLst>
            </a:custGeom>
            <a:solidFill>
              <a:srgbClr val="D2DBEF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94" name="Freeform 24">
              <a:extLst>
                <a:ext uri="{FF2B5EF4-FFF2-40B4-BE49-F238E27FC236}">
                  <a16:creationId xmlns:a16="http://schemas.microsoft.com/office/drawing/2014/main" id="{D468354B-C519-41EB-B75B-B3C1C27AC572}"/>
                </a:ext>
              </a:extLst>
            </p:cNvPr>
            <p:cNvSpPr>
              <a:spLocks/>
            </p:cNvSpPr>
            <p:nvPr>
              <p:custDataLst>
                <p:tags r:id="rId24"/>
              </p:custDataLst>
            </p:nvPr>
          </p:nvSpPr>
          <p:spPr bwMode="auto">
            <a:xfrm>
              <a:off x="7331841" y="2898259"/>
              <a:ext cx="161268" cy="415769"/>
            </a:xfrm>
            <a:custGeom>
              <a:avLst/>
              <a:gdLst/>
              <a:ahLst/>
              <a:cxnLst>
                <a:cxn ang="0">
                  <a:pos x="128" y="94"/>
                </a:cxn>
                <a:cxn ang="0">
                  <a:pos x="104" y="34"/>
                </a:cxn>
                <a:cxn ang="0">
                  <a:pos x="26" y="0"/>
                </a:cxn>
                <a:cxn ang="0">
                  <a:pos x="10" y="32"/>
                </a:cxn>
                <a:cxn ang="0">
                  <a:pos x="0" y="54"/>
                </a:cxn>
                <a:cxn ang="0">
                  <a:pos x="10" y="74"/>
                </a:cxn>
                <a:cxn ang="0">
                  <a:pos x="2" y="94"/>
                </a:cxn>
                <a:cxn ang="0">
                  <a:pos x="48" y="150"/>
                </a:cxn>
                <a:cxn ang="0">
                  <a:pos x="12" y="188"/>
                </a:cxn>
                <a:cxn ang="0">
                  <a:pos x="12" y="188"/>
                </a:cxn>
                <a:cxn ang="0">
                  <a:pos x="8" y="194"/>
                </a:cxn>
                <a:cxn ang="0">
                  <a:pos x="6" y="202"/>
                </a:cxn>
                <a:cxn ang="0">
                  <a:pos x="4" y="210"/>
                </a:cxn>
                <a:cxn ang="0">
                  <a:pos x="2" y="222"/>
                </a:cxn>
                <a:cxn ang="0">
                  <a:pos x="6" y="236"/>
                </a:cxn>
                <a:cxn ang="0">
                  <a:pos x="12" y="250"/>
                </a:cxn>
                <a:cxn ang="0">
                  <a:pos x="24" y="266"/>
                </a:cxn>
                <a:cxn ang="0">
                  <a:pos x="24" y="266"/>
                </a:cxn>
                <a:cxn ang="0">
                  <a:pos x="78" y="330"/>
                </a:cxn>
                <a:cxn ang="0">
                  <a:pos x="78" y="330"/>
                </a:cxn>
                <a:cxn ang="0">
                  <a:pos x="80" y="296"/>
                </a:cxn>
                <a:cxn ang="0">
                  <a:pos x="82" y="280"/>
                </a:cxn>
                <a:cxn ang="0">
                  <a:pos x="84" y="266"/>
                </a:cxn>
                <a:cxn ang="0">
                  <a:pos x="84" y="266"/>
                </a:cxn>
                <a:cxn ang="0">
                  <a:pos x="94" y="242"/>
                </a:cxn>
                <a:cxn ang="0">
                  <a:pos x="104" y="218"/>
                </a:cxn>
                <a:cxn ang="0">
                  <a:pos x="104" y="218"/>
                </a:cxn>
                <a:cxn ang="0">
                  <a:pos x="112" y="202"/>
                </a:cxn>
                <a:cxn ang="0">
                  <a:pos x="116" y="190"/>
                </a:cxn>
                <a:cxn ang="0">
                  <a:pos x="118" y="174"/>
                </a:cxn>
                <a:cxn ang="0">
                  <a:pos x="114" y="158"/>
                </a:cxn>
                <a:cxn ang="0">
                  <a:pos x="114" y="158"/>
                </a:cxn>
                <a:cxn ang="0">
                  <a:pos x="120" y="150"/>
                </a:cxn>
                <a:cxn ang="0">
                  <a:pos x="122" y="142"/>
                </a:cxn>
                <a:cxn ang="0">
                  <a:pos x="124" y="126"/>
                </a:cxn>
                <a:cxn ang="0">
                  <a:pos x="126" y="110"/>
                </a:cxn>
                <a:cxn ang="0">
                  <a:pos x="128" y="94"/>
                </a:cxn>
                <a:cxn ang="0">
                  <a:pos x="128" y="94"/>
                </a:cxn>
              </a:cxnLst>
              <a:rect l="0" t="0" r="r" b="b"/>
              <a:pathLst>
                <a:path w="128" h="330">
                  <a:moveTo>
                    <a:pt x="128" y="94"/>
                  </a:moveTo>
                  <a:lnTo>
                    <a:pt x="104" y="34"/>
                  </a:lnTo>
                  <a:lnTo>
                    <a:pt x="26" y="0"/>
                  </a:lnTo>
                  <a:lnTo>
                    <a:pt x="10" y="32"/>
                  </a:lnTo>
                  <a:lnTo>
                    <a:pt x="0" y="54"/>
                  </a:lnTo>
                  <a:lnTo>
                    <a:pt x="10" y="74"/>
                  </a:lnTo>
                  <a:lnTo>
                    <a:pt x="2" y="94"/>
                  </a:lnTo>
                  <a:lnTo>
                    <a:pt x="48" y="150"/>
                  </a:lnTo>
                  <a:lnTo>
                    <a:pt x="12" y="188"/>
                  </a:lnTo>
                  <a:lnTo>
                    <a:pt x="12" y="188"/>
                  </a:lnTo>
                  <a:lnTo>
                    <a:pt x="8" y="194"/>
                  </a:lnTo>
                  <a:lnTo>
                    <a:pt x="6" y="202"/>
                  </a:lnTo>
                  <a:lnTo>
                    <a:pt x="4" y="210"/>
                  </a:lnTo>
                  <a:lnTo>
                    <a:pt x="2" y="222"/>
                  </a:lnTo>
                  <a:lnTo>
                    <a:pt x="6" y="236"/>
                  </a:lnTo>
                  <a:lnTo>
                    <a:pt x="12" y="250"/>
                  </a:lnTo>
                  <a:lnTo>
                    <a:pt x="24" y="266"/>
                  </a:lnTo>
                  <a:lnTo>
                    <a:pt x="24" y="266"/>
                  </a:lnTo>
                  <a:lnTo>
                    <a:pt x="78" y="330"/>
                  </a:lnTo>
                  <a:lnTo>
                    <a:pt x="78" y="330"/>
                  </a:lnTo>
                  <a:lnTo>
                    <a:pt x="80" y="296"/>
                  </a:lnTo>
                  <a:lnTo>
                    <a:pt x="82" y="280"/>
                  </a:lnTo>
                  <a:lnTo>
                    <a:pt x="84" y="266"/>
                  </a:lnTo>
                  <a:lnTo>
                    <a:pt x="84" y="266"/>
                  </a:lnTo>
                  <a:lnTo>
                    <a:pt x="94" y="242"/>
                  </a:lnTo>
                  <a:lnTo>
                    <a:pt x="104" y="218"/>
                  </a:lnTo>
                  <a:lnTo>
                    <a:pt x="104" y="218"/>
                  </a:lnTo>
                  <a:lnTo>
                    <a:pt x="112" y="202"/>
                  </a:lnTo>
                  <a:lnTo>
                    <a:pt x="116" y="190"/>
                  </a:lnTo>
                  <a:lnTo>
                    <a:pt x="118" y="174"/>
                  </a:lnTo>
                  <a:lnTo>
                    <a:pt x="114" y="158"/>
                  </a:lnTo>
                  <a:lnTo>
                    <a:pt x="114" y="158"/>
                  </a:lnTo>
                  <a:lnTo>
                    <a:pt x="120" y="150"/>
                  </a:lnTo>
                  <a:lnTo>
                    <a:pt x="122" y="142"/>
                  </a:lnTo>
                  <a:lnTo>
                    <a:pt x="124" y="126"/>
                  </a:lnTo>
                  <a:lnTo>
                    <a:pt x="126" y="110"/>
                  </a:lnTo>
                  <a:lnTo>
                    <a:pt x="128" y="94"/>
                  </a:lnTo>
                  <a:lnTo>
                    <a:pt x="128" y="94"/>
                  </a:lnTo>
                  <a:close/>
                </a:path>
              </a:pathLst>
            </a:custGeom>
            <a:solidFill>
              <a:srgbClr val="D2DBEF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95" name="Freeform 25">
              <a:extLst>
                <a:ext uri="{FF2B5EF4-FFF2-40B4-BE49-F238E27FC236}">
                  <a16:creationId xmlns:a16="http://schemas.microsoft.com/office/drawing/2014/main" id="{405138CF-C852-49F4-B562-B04D1A9BDF71}"/>
                </a:ext>
              </a:extLst>
            </p:cNvPr>
            <p:cNvSpPr>
              <a:spLocks/>
            </p:cNvSpPr>
            <p:nvPr>
              <p:custDataLst>
                <p:tags r:id="rId25"/>
              </p:custDataLst>
            </p:nvPr>
          </p:nvSpPr>
          <p:spPr bwMode="auto">
            <a:xfrm>
              <a:off x="7301603" y="3142681"/>
              <a:ext cx="128510" cy="201585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2" y="36"/>
                </a:cxn>
                <a:cxn ang="0">
                  <a:pos x="6" y="56"/>
                </a:cxn>
                <a:cxn ang="0">
                  <a:pos x="20" y="102"/>
                </a:cxn>
                <a:cxn ang="0">
                  <a:pos x="38" y="160"/>
                </a:cxn>
                <a:cxn ang="0">
                  <a:pos x="102" y="152"/>
                </a:cxn>
                <a:cxn ang="0">
                  <a:pos x="102" y="152"/>
                </a:cxn>
                <a:cxn ang="0">
                  <a:pos x="102" y="136"/>
                </a:cxn>
                <a:cxn ang="0">
                  <a:pos x="102" y="136"/>
                </a:cxn>
                <a:cxn ang="0">
                  <a:pos x="48" y="72"/>
                </a:cxn>
                <a:cxn ang="0">
                  <a:pos x="48" y="72"/>
                </a:cxn>
                <a:cxn ang="0">
                  <a:pos x="38" y="60"/>
                </a:cxn>
                <a:cxn ang="0">
                  <a:pos x="32" y="48"/>
                </a:cxn>
                <a:cxn ang="0">
                  <a:pos x="28" y="36"/>
                </a:cxn>
                <a:cxn ang="0">
                  <a:pos x="26" y="26"/>
                </a:cxn>
                <a:cxn ang="0">
                  <a:pos x="26" y="18"/>
                </a:cxn>
                <a:cxn ang="0">
                  <a:pos x="28" y="10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22" y="0"/>
                </a:cxn>
                <a:cxn ang="0">
                  <a:pos x="10" y="4"/>
                </a:cxn>
                <a:cxn ang="0">
                  <a:pos x="6" y="8"/>
                </a:cxn>
                <a:cxn ang="0">
                  <a:pos x="4" y="10"/>
                </a:cxn>
                <a:cxn ang="0">
                  <a:pos x="2" y="16"/>
                </a:cxn>
                <a:cxn ang="0">
                  <a:pos x="0" y="20"/>
                </a:cxn>
                <a:cxn ang="0">
                  <a:pos x="0" y="20"/>
                </a:cxn>
              </a:cxnLst>
              <a:rect l="0" t="0" r="r" b="b"/>
              <a:pathLst>
                <a:path w="102" h="160">
                  <a:moveTo>
                    <a:pt x="0" y="20"/>
                  </a:moveTo>
                  <a:lnTo>
                    <a:pt x="0" y="20"/>
                  </a:lnTo>
                  <a:lnTo>
                    <a:pt x="2" y="36"/>
                  </a:lnTo>
                  <a:lnTo>
                    <a:pt x="6" y="56"/>
                  </a:lnTo>
                  <a:lnTo>
                    <a:pt x="20" y="102"/>
                  </a:lnTo>
                  <a:lnTo>
                    <a:pt x="38" y="160"/>
                  </a:lnTo>
                  <a:lnTo>
                    <a:pt x="102" y="152"/>
                  </a:lnTo>
                  <a:lnTo>
                    <a:pt x="102" y="152"/>
                  </a:lnTo>
                  <a:lnTo>
                    <a:pt x="102" y="136"/>
                  </a:lnTo>
                  <a:lnTo>
                    <a:pt x="102" y="136"/>
                  </a:lnTo>
                  <a:lnTo>
                    <a:pt x="48" y="72"/>
                  </a:lnTo>
                  <a:lnTo>
                    <a:pt x="48" y="72"/>
                  </a:lnTo>
                  <a:lnTo>
                    <a:pt x="38" y="60"/>
                  </a:lnTo>
                  <a:lnTo>
                    <a:pt x="32" y="48"/>
                  </a:lnTo>
                  <a:lnTo>
                    <a:pt x="28" y="36"/>
                  </a:lnTo>
                  <a:lnTo>
                    <a:pt x="26" y="26"/>
                  </a:lnTo>
                  <a:lnTo>
                    <a:pt x="26" y="18"/>
                  </a:lnTo>
                  <a:lnTo>
                    <a:pt x="28" y="1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2" y="0"/>
                  </a:lnTo>
                  <a:lnTo>
                    <a:pt x="10" y="4"/>
                  </a:lnTo>
                  <a:lnTo>
                    <a:pt x="6" y="8"/>
                  </a:lnTo>
                  <a:lnTo>
                    <a:pt x="4" y="10"/>
                  </a:lnTo>
                  <a:lnTo>
                    <a:pt x="2" y="16"/>
                  </a:lnTo>
                  <a:lnTo>
                    <a:pt x="0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42EA4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96" name="Freeform 26">
              <a:extLst>
                <a:ext uri="{FF2B5EF4-FFF2-40B4-BE49-F238E27FC236}">
                  <a16:creationId xmlns:a16="http://schemas.microsoft.com/office/drawing/2014/main" id="{AB588F19-7A35-4CCB-95CE-2C9A17AE164B}"/>
                </a:ext>
              </a:extLst>
            </p:cNvPr>
            <p:cNvSpPr>
              <a:spLocks/>
            </p:cNvSpPr>
            <p:nvPr>
              <p:custDataLst>
                <p:tags r:id="rId26"/>
              </p:custDataLst>
            </p:nvPr>
          </p:nvSpPr>
          <p:spPr bwMode="auto">
            <a:xfrm>
              <a:off x="6732126" y="2825185"/>
              <a:ext cx="660190" cy="443486"/>
            </a:xfrm>
            <a:custGeom>
              <a:avLst/>
              <a:gdLst/>
              <a:ahLst/>
              <a:cxnLst>
                <a:cxn ang="0">
                  <a:pos x="36" y="236"/>
                </a:cxn>
                <a:cxn ang="0">
                  <a:pos x="48" y="352"/>
                </a:cxn>
                <a:cxn ang="0">
                  <a:pos x="452" y="276"/>
                </a:cxn>
                <a:cxn ang="0">
                  <a:pos x="452" y="276"/>
                </a:cxn>
                <a:cxn ang="0">
                  <a:pos x="452" y="272"/>
                </a:cxn>
                <a:cxn ang="0">
                  <a:pos x="452" y="272"/>
                </a:cxn>
                <a:cxn ang="0">
                  <a:pos x="454" y="268"/>
                </a:cxn>
                <a:cxn ang="0">
                  <a:pos x="456" y="262"/>
                </a:cxn>
                <a:cxn ang="0">
                  <a:pos x="458" y="260"/>
                </a:cxn>
                <a:cxn ang="0">
                  <a:pos x="462" y="256"/>
                </a:cxn>
                <a:cxn ang="0">
                  <a:pos x="474" y="252"/>
                </a:cxn>
                <a:cxn ang="0">
                  <a:pos x="486" y="252"/>
                </a:cxn>
                <a:cxn ang="0">
                  <a:pos x="486" y="252"/>
                </a:cxn>
                <a:cxn ang="0">
                  <a:pos x="488" y="246"/>
                </a:cxn>
                <a:cxn ang="0">
                  <a:pos x="524" y="208"/>
                </a:cxn>
                <a:cxn ang="0">
                  <a:pos x="478" y="152"/>
                </a:cxn>
                <a:cxn ang="0">
                  <a:pos x="486" y="132"/>
                </a:cxn>
                <a:cxn ang="0">
                  <a:pos x="476" y="112"/>
                </a:cxn>
                <a:cxn ang="0">
                  <a:pos x="486" y="90"/>
                </a:cxn>
                <a:cxn ang="0">
                  <a:pos x="502" y="58"/>
                </a:cxn>
                <a:cxn ang="0">
                  <a:pos x="500" y="56"/>
                </a:cxn>
                <a:cxn ang="0">
                  <a:pos x="474" y="62"/>
                </a:cxn>
                <a:cxn ang="0">
                  <a:pos x="462" y="40"/>
                </a:cxn>
                <a:cxn ang="0">
                  <a:pos x="458" y="16"/>
                </a:cxn>
                <a:cxn ang="0">
                  <a:pos x="426" y="0"/>
                </a:cxn>
                <a:cxn ang="0">
                  <a:pos x="60" y="80"/>
                </a:cxn>
                <a:cxn ang="0">
                  <a:pos x="56" y="48"/>
                </a:cxn>
                <a:cxn ang="0">
                  <a:pos x="56" y="48"/>
                </a:cxn>
                <a:cxn ang="0">
                  <a:pos x="28" y="70"/>
                </a:cxn>
                <a:cxn ang="0">
                  <a:pos x="0" y="90"/>
                </a:cxn>
                <a:cxn ang="0">
                  <a:pos x="18" y="224"/>
                </a:cxn>
                <a:cxn ang="0">
                  <a:pos x="36" y="236"/>
                </a:cxn>
              </a:cxnLst>
              <a:rect l="0" t="0" r="r" b="b"/>
              <a:pathLst>
                <a:path w="524" h="352">
                  <a:moveTo>
                    <a:pt x="36" y="236"/>
                  </a:moveTo>
                  <a:lnTo>
                    <a:pt x="48" y="352"/>
                  </a:lnTo>
                  <a:lnTo>
                    <a:pt x="452" y="276"/>
                  </a:lnTo>
                  <a:lnTo>
                    <a:pt x="452" y="276"/>
                  </a:lnTo>
                  <a:lnTo>
                    <a:pt x="452" y="272"/>
                  </a:lnTo>
                  <a:lnTo>
                    <a:pt x="452" y="272"/>
                  </a:lnTo>
                  <a:lnTo>
                    <a:pt x="454" y="268"/>
                  </a:lnTo>
                  <a:lnTo>
                    <a:pt x="456" y="262"/>
                  </a:lnTo>
                  <a:lnTo>
                    <a:pt x="458" y="260"/>
                  </a:lnTo>
                  <a:lnTo>
                    <a:pt x="462" y="256"/>
                  </a:lnTo>
                  <a:lnTo>
                    <a:pt x="474" y="252"/>
                  </a:lnTo>
                  <a:lnTo>
                    <a:pt x="486" y="252"/>
                  </a:lnTo>
                  <a:lnTo>
                    <a:pt x="486" y="252"/>
                  </a:lnTo>
                  <a:lnTo>
                    <a:pt x="488" y="246"/>
                  </a:lnTo>
                  <a:lnTo>
                    <a:pt x="524" y="208"/>
                  </a:lnTo>
                  <a:lnTo>
                    <a:pt x="478" y="152"/>
                  </a:lnTo>
                  <a:lnTo>
                    <a:pt x="486" y="132"/>
                  </a:lnTo>
                  <a:lnTo>
                    <a:pt x="476" y="112"/>
                  </a:lnTo>
                  <a:lnTo>
                    <a:pt x="486" y="90"/>
                  </a:lnTo>
                  <a:lnTo>
                    <a:pt x="502" y="58"/>
                  </a:lnTo>
                  <a:lnTo>
                    <a:pt x="500" y="56"/>
                  </a:lnTo>
                  <a:lnTo>
                    <a:pt x="474" y="62"/>
                  </a:lnTo>
                  <a:lnTo>
                    <a:pt x="462" y="40"/>
                  </a:lnTo>
                  <a:lnTo>
                    <a:pt x="458" y="16"/>
                  </a:lnTo>
                  <a:lnTo>
                    <a:pt x="426" y="0"/>
                  </a:lnTo>
                  <a:lnTo>
                    <a:pt x="60" y="80"/>
                  </a:lnTo>
                  <a:lnTo>
                    <a:pt x="56" y="48"/>
                  </a:lnTo>
                  <a:lnTo>
                    <a:pt x="56" y="48"/>
                  </a:lnTo>
                  <a:lnTo>
                    <a:pt x="28" y="70"/>
                  </a:lnTo>
                  <a:lnTo>
                    <a:pt x="0" y="90"/>
                  </a:lnTo>
                  <a:lnTo>
                    <a:pt x="18" y="224"/>
                  </a:lnTo>
                  <a:lnTo>
                    <a:pt x="36" y="236"/>
                  </a:lnTo>
                  <a:close/>
                </a:path>
              </a:pathLst>
            </a:custGeom>
            <a:solidFill>
              <a:srgbClr val="042EA4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97" name="Freeform 27">
              <a:extLst>
                <a:ext uri="{FF2B5EF4-FFF2-40B4-BE49-F238E27FC236}">
                  <a16:creationId xmlns:a16="http://schemas.microsoft.com/office/drawing/2014/main" id="{F5CA87C7-C7AE-4191-8ACB-78BBB2EF1515}"/>
                </a:ext>
              </a:extLst>
            </p:cNvPr>
            <p:cNvSpPr>
              <a:spLocks/>
            </p:cNvSpPr>
            <p:nvPr>
              <p:custDataLst>
                <p:tags r:id="rId27"/>
              </p:custDataLst>
            </p:nvPr>
          </p:nvSpPr>
          <p:spPr bwMode="auto">
            <a:xfrm>
              <a:off x="6900953" y="3172918"/>
              <a:ext cx="529160" cy="377971"/>
            </a:xfrm>
            <a:custGeom>
              <a:avLst/>
              <a:gdLst/>
              <a:ahLst/>
              <a:cxnLst>
                <a:cxn ang="0">
                  <a:pos x="416" y="138"/>
                </a:cxn>
                <a:cxn ang="0">
                  <a:pos x="416" y="138"/>
                </a:cxn>
                <a:cxn ang="0">
                  <a:pos x="420" y="128"/>
                </a:cxn>
                <a:cxn ang="0">
                  <a:pos x="356" y="136"/>
                </a:cxn>
                <a:cxn ang="0">
                  <a:pos x="356" y="136"/>
                </a:cxn>
                <a:cxn ang="0">
                  <a:pos x="338" y="80"/>
                </a:cxn>
                <a:cxn ang="0">
                  <a:pos x="326" y="36"/>
                </a:cxn>
                <a:cxn ang="0">
                  <a:pos x="322" y="16"/>
                </a:cxn>
                <a:cxn ang="0">
                  <a:pos x="318" y="0"/>
                </a:cxn>
                <a:cxn ang="0">
                  <a:pos x="0" y="60"/>
                </a:cxn>
                <a:cxn ang="0">
                  <a:pos x="6" y="122"/>
                </a:cxn>
                <a:cxn ang="0">
                  <a:pos x="34" y="88"/>
                </a:cxn>
                <a:cxn ang="0">
                  <a:pos x="52" y="78"/>
                </a:cxn>
                <a:cxn ang="0">
                  <a:pos x="60" y="64"/>
                </a:cxn>
                <a:cxn ang="0">
                  <a:pos x="84" y="64"/>
                </a:cxn>
                <a:cxn ang="0">
                  <a:pos x="84" y="64"/>
                </a:cxn>
                <a:cxn ang="0">
                  <a:pos x="88" y="62"/>
                </a:cxn>
                <a:cxn ang="0">
                  <a:pos x="96" y="56"/>
                </a:cxn>
                <a:cxn ang="0">
                  <a:pos x="100" y="54"/>
                </a:cxn>
                <a:cxn ang="0">
                  <a:pos x="108" y="52"/>
                </a:cxn>
                <a:cxn ang="0">
                  <a:pos x="116" y="52"/>
                </a:cxn>
                <a:cxn ang="0">
                  <a:pos x="126" y="52"/>
                </a:cxn>
                <a:cxn ang="0">
                  <a:pos x="126" y="52"/>
                </a:cxn>
                <a:cxn ang="0">
                  <a:pos x="142" y="56"/>
                </a:cxn>
                <a:cxn ang="0">
                  <a:pos x="152" y="60"/>
                </a:cxn>
                <a:cxn ang="0">
                  <a:pos x="158" y="64"/>
                </a:cxn>
                <a:cxn ang="0">
                  <a:pos x="156" y="76"/>
                </a:cxn>
                <a:cxn ang="0">
                  <a:pos x="184" y="82"/>
                </a:cxn>
                <a:cxn ang="0">
                  <a:pos x="190" y="104"/>
                </a:cxn>
                <a:cxn ang="0">
                  <a:pos x="222" y="104"/>
                </a:cxn>
                <a:cxn ang="0">
                  <a:pos x="230" y="116"/>
                </a:cxn>
                <a:cxn ang="0">
                  <a:pos x="226" y="158"/>
                </a:cxn>
                <a:cxn ang="0">
                  <a:pos x="226" y="178"/>
                </a:cxn>
                <a:cxn ang="0">
                  <a:pos x="310" y="198"/>
                </a:cxn>
                <a:cxn ang="0">
                  <a:pos x="324" y="226"/>
                </a:cxn>
                <a:cxn ang="0">
                  <a:pos x="320" y="252"/>
                </a:cxn>
                <a:cxn ang="0">
                  <a:pos x="386" y="300"/>
                </a:cxn>
                <a:cxn ang="0">
                  <a:pos x="386" y="300"/>
                </a:cxn>
                <a:cxn ang="0">
                  <a:pos x="386" y="300"/>
                </a:cxn>
                <a:cxn ang="0">
                  <a:pos x="386" y="300"/>
                </a:cxn>
                <a:cxn ang="0">
                  <a:pos x="390" y="260"/>
                </a:cxn>
                <a:cxn ang="0">
                  <a:pos x="396" y="218"/>
                </a:cxn>
                <a:cxn ang="0">
                  <a:pos x="406" y="178"/>
                </a:cxn>
                <a:cxn ang="0">
                  <a:pos x="416" y="138"/>
                </a:cxn>
                <a:cxn ang="0">
                  <a:pos x="416" y="138"/>
                </a:cxn>
              </a:cxnLst>
              <a:rect l="0" t="0" r="r" b="b"/>
              <a:pathLst>
                <a:path w="420" h="300">
                  <a:moveTo>
                    <a:pt x="416" y="138"/>
                  </a:moveTo>
                  <a:lnTo>
                    <a:pt x="416" y="138"/>
                  </a:lnTo>
                  <a:lnTo>
                    <a:pt x="420" y="128"/>
                  </a:lnTo>
                  <a:lnTo>
                    <a:pt x="356" y="136"/>
                  </a:lnTo>
                  <a:lnTo>
                    <a:pt x="356" y="136"/>
                  </a:lnTo>
                  <a:lnTo>
                    <a:pt x="338" y="80"/>
                  </a:lnTo>
                  <a:lnTo>
                    <a:pt x="326" y="36"/>
                  </a:lnTo>
                  <a:lnTo>
                    <a:pt x="322" y="16"/>
                  </a:lnTo>
                  <a:lnTo>
                    <a:pt x="318" y="0"/>
                  </a:lnTo>
                  <a:lnTo>
                    <a:pt x="0" y="60"/>
                  </a:lnTo>
                  <a:lnTo>
                    <a:pt x="6" y="122"/>
                  </a:lnTo>
                  <a:lnTo>
                    <a:pt x="34" y="88"/>
                  </a:lnTo>
                  <a:lnTo>
                    <a:pt x="52" y="78"/>
                  </a:lnTo>
                  <a:lnTo>
                    <a:pt x="60" y="64"/>
                  </a:lnTo>
                  <a:lnTo>
                    <a:pt x="84" y="64"/>
                  </a:lnTo>
                  <a:lnTo>
                    <a:pt x="84" y="64"/>
                  </a:lnTo>
                  <a:lnTo>
                    <a:pt x="88" y="62"/>
                  </a:lnTo>
                  <a:lnTo>
                    <a:pt x="96" y="56"/>
                  </a:lnTo>
                  <a:lnTo>
                    <a:pt x="100" y="54"/>
                  </a:lnTo>
                  <a:lnTo>
                    <a:pt x="108" y="52"/>
                  </a:lnTo>
                  <a:lnTo>
                    <a:pt x="116" y="52"/>
                  </a:lnTo>
                  <a:lnTo>
                    <a:pt x="126" y="52"/>
                  </a:lnTo>
                  <a:lnTo>
                    <a:pt x="126" y="52"/>
                  </a:lnTo>
                  <a:lnTo>
                    <a:pt x="142" y="56"/>
                  </a:lnTo>
                  <a:lnTo>
                    <a:pt x="152" y="60"/>
                  </a:lnTo>
                  <a:lnTo>
                    <a:pt x="158" y="64"/>
                  </a:lnTo>
                  <a:lnTo>
                    <a:pt x="156" y="76"/>
                  </a:lnTo>
                  <a:lnTo>
                    <a:pt x="184" y="82"/>
                  </a:lnTo>
                  <a:lnTo>
                    <a:pt x="190" y="104"/>
                  </a:lnTo>
                  <a:lnTo>
                    <a:pt x="222" y="104"/>
                  </a:lnTo>
                  <a:lnTo>
                    <a:pt x="230" y="116"/>
                  </a:lnTo>
                  <a:lnTo>
                    <a:pt x="226" y="158"/>
                  </a:lnTo>
                  <a:lnTo>
                    <a:pt x="226" y="178"/>
                  </a:lnTo>
                  <a:lnTo>
                    <a:pt x="310" y="198"/>
                  </a:lnTo>
                  <a:lnTo>
                    <a:pt x="324" y="226"/>
                  </a:lnTo>
                  <a:lnTo>
                    <a:pt x="320" y="252"/>
                  </a:lnTo>
                  <a:lnTo>
                    <a:pt x="386" y="300"/>
                  </a:lnTo>
                  <a:lnTo>
                    <a:pt x="386" y="300"/>
                  </a:lnTo>
                  <a:lnTo>
                    <a:pt x="386" y="300"/>
                  </a:lnTo>
                  <a:lnTo>
                    <a:pt x="386" y="300"/>
                  </a:lnTo>
                  <a:lnTo>
                    <a:pt x="390" y="260"/>
                  </a:lnTo>
                  <a:lnTo>
                    <a:pt x="396" y="218"/>
                  </a:lnTo>
                  <a:lnTo>
                    <a:pt x="406" y="178"/>
                  </a:lnTo>
                  <a:lnTo>
                    <a:pt x="416" y="138"/>
                  </a:lnTo>
                  <a:lnTo>
                    <a:pt x="416" y="138"/>
                  </a:lnTo>
                  <a:close/>
                </a:path>
              </a:pathLst>
            </a:custGeom>
            <a:solidFill>
              <a:srgbClr val="D2DBEF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98" name="Freeform 28">
              <a:extLst>
                <a:ext uri="{FF2B5EF4-FFF2-40B4-BE49-F238E27FC236}">
                  <a16:creationId xmlns:a16="http://schemas.microsoft.com/office/drawing/2014/main" id="{B907C4A9-A5A3-4D15-B088-23CC879D4BAF}"/>
                </a:ext>
              </a:extLst>
            </p:cNvPr>
            <p:cNvSpPr>
              <a:spLocks/>
            </p:cNvSpPr>
            <p:nvPr>
              <p:custDataLst>
                <p:tags r:id="rId28"/>
              </p:custDataLst>
            </p:nvPr>
          </p:nvSpPr>
          <p:spPr bwMode="auto">
            <a:xfrm>
              <a:off x="6069416" y="2482491"/>
              <a:ext cx="418288" cy="569477"/>
            </a:xfrm>
            <a:custGeom>
              <a:avLst/>
              <a:gdLst/>
              <a:ahLst/>
              <a:cxnLst>
                <a:cxn ang="0">
                  <a:pos x="288" y="432"/>
                </a:cxn>
                <a:cxn ang="0">
                  <a:pos x="286" y="412"/>
                </a:cxn>
                <a:cxn ang="0">
                  <a:pos x="294" y="390"/>
                </a:cxn>
                <a:cxn ang="0">
                  <a:pos x="312" y="350"/>
                </a:cxn>
                <a:cxn ang="0">
                  <a:pos x="324" y="312"/>
                </a:cxn>
                <a:cxn ang="0">
                  <a:pos x="330" y="272"/>
                </a:cxn>
                <a:cxn ang="0">
                  <a:pos x="330" y="234"/>
                </a:cxn>
                <a:cxn ang="0">
                  <a:pos x="318" y="196"/>
                </a:cxn>
                <a:cxn ang="0">
                  <a:pos x="310" y="176"/>
                </a:cxn>
                <a:cxn ang="0">
                  <a:pos x="304" y="170"/>
                </a:cxn>
                <a:cxn ang="0">
                  <a:pos x="298" y="174"/>
                </a:cxn>
                <a:cxn ang="0">
                  <a:pos x="286" y="182"/>
                </a:cxn>
                <a:cxn ang="0">
                  <a:pos x="250" y="208"/>
                </a:cxn>
                <a:cxn ang="0">
                  <a:pos x="230" y="220"/>
                </a:cxn>
                <a:cxn ang="0">
                  <a:pos x="212" y="220"/>
                </a:cxn>
                <a:cxn ang="0">
                  <a:pos x="208" y="218"/>
                </a:cxn>
                <a:cxn ang="0">
                  <a:pos x="206" y="210"/>
                </a:cxn>
                <a:cxn ang="0">
                  <a:pos x="218" y="186"/>
                </a:cxn>
                <a:cxn ang="0">
                  <a:pos x="228" y="160"/>
                </a:cxn>
                <a:cxn ang="0">
                  <a:pos x="238" y="124"/>
                </a:cxn>
                <a:cxn ang="0">
                  <a:pos x="240" y="88"/>
                </a:cxn>
                <a:cxn ang="0">
                  <a:pos x="232" y="54"/>
                </a:cxn>
                <a:cxn ang="0">
                  <a:pos x="210" y="26"/>
                </a:cxn>
                <a:cxn ang="0">
                  <a:pos x="198" y="16"/>
                </a:cxn>
                <a:cxn ang="0">
                  <a:pos x="178" y="2"/>
                </a:cxn>
                <a:cxn ang="0">
                  <a:pos x="160" y="0"/>
                </a:cxn>
                <a:cxn ang="0">
                  <a:pos x="142" y="2"/>
                </a:cxn>
                <a:cxn ang="0">
                  <a:pos x="120" y="18"/>
                </a:cxn>
                <a:cxn ang="0">
                  <a:pos x="88" y="46"/>
                </a:cxn>
                <a:cxn ang="0">
                  <a:pos x="72" y="60"/>
                </a:cxn>
                <a:cxn ang="0">
                  <a:pos x="46" y="72"/>
                </a:cxn>
                <a:cxn ang="0">
                  <a:pos x="28" y="82"/>
                </a:cxn>
                <a:cxn ang="0">
                  <a:pos x="24" y="88"/>
                </a:cxn>
                <a:cxn ang="0">
                  <a:pos x="12" y="116"/>
                </a:cxn>
                <a:cxn ang="0">
                  <a:pos x="6" y="146"/>
                </a:cxn>
                <a:cxn ang="0">
                  <a:pos x="2" y="210"/>
                </a:cxn>
                <a:cxn ang="0">
                  <a:pos x="4" y="220"/>
                </a:cxn>
                <a:cxn ang="0">
                  <a:pos x="14" y="248"/>
                </a:cxn>
                <a:cxn ang="0">
                  <a:pos x="28" y="276"/>
                </a:cxn>
                <a:cxn ang="0">
                  <a:pos x="32" y="286"/>
                </a:cxn>
                <a:cxn ang="0">
                  <a:pos x="34" y="322"/>
                </a:cxn>
                <a:cxn ang="0">
                  <a:pos x="32" y="360"/>
                </a:cxn>
                <a:cxn ang="0">
                  <a:pos x="22" y="406"/>
                </a:cxn>
                <a:cxn ang="0">
                  <a:pos x="6" y="440"/>
                </a:cxn>
                <a:cxn ang="0">
                  <a:pos x="176" y="452"/>
                </a:cxn>
              </a:cxnLst>
              <a:rect l="0" t="0" r="r" b="b"/>
              <a:pathLst>
                <a:path w="332" h="452">
                  <a:moveTo>
                    <a:pt x="288" y="432"/>
                  </a:moveTo>
                  <a:lnTo>
                    <a:pt x="288" y="432"/>
                  </a:lnTo>
                  <a:lnTo>
                    <a:pt x="286" y="422"/>
                  </a:lnTo>
                  <a:lnTo>
                    <a:pt x="286" y="412"/>
                  </a:lnTo>
                  <a:lnTo>
                    <a:pt x="290" y="402"/>
                  </a:lnTo>
                  <a:lnTo>
                    <a:pt x="294" y="390"/>
                  </a:lnTo>
                  <a:lnTo>
                    <a:pt x="304" y="368"/>
                  </a:lnTo>
                  <a:lnTo>
                    <a:pt x="312" y="350"/>
                  </a:lnTo>
                  <a:lnTo>
                    <a:pt x="312" y="350"/>
                  </a:lnTo>
                  <a:lnTo>
                    <a:pt x="324" y="312"/>
                  </a:lnTo>
                  <a:lnTo>
                    <a:pt x="328" y="292"/>
                  </a:lnTo>
                  <a:lnTo>
                    <a:pt x="330" y="272"/>
                  </a:lnTo>
                  <a:lnTo>
                    <a:pt x="332" y="254"/>
                  </a:lnTo>
                  <a:lnTo>
                    <a:pt x="330" y="234"/>
                  </a:lnTo>
                  <a:lnTo>
                    <a:pt x="326" y="214"/>
                  </a:lnTo>
                  <a:lnTo>
                    <a:pt x="318" y="196"/>
                  </a:lnTo>
                  <a:lnTo>
                    <a:pt x="318" y="196"/>
                  </a:lnTo>
                  <a:lnTo>
                    <a:pt x="310" y="176"/>
                  </a:lnTo>
                  <a:lnTo>
                    <a:pt x="306" y="172"/>
                  </a:lnTo>
                  <a:lnTo>
                    <a:pt x="304" y="170"/>
                  </a:lnTo>
                  <a:lnTo>
                    <a:pt x="302" y="172"/>
                  </a:lnTo>
                  <a:lnTo>
                    <a:pt x="298" y="174"/>
                  </a:lnTo>
                  <a:lnTo>
                    <a:pt x="286" y="182"/>
                  </a:lnTo>
                  <a:lnTo>
                    <a:pt x="286" y="182"/>
                  </a:lnTo>
                  <a:lnTo>
                    <a:pt x="270" y="192"/>
                  </a:lnTo>
                  <a:lnTo>
                    <a:pt x="250" y="208"/>
                  </a:lnTo>
                  <a:lnTo>
                    <a:pt x="240" y="216"/>
                  </a:lnTo>
                  <a:lnTo>
                    <a:pt x="230" y="220"/>
                  </a:lnTo>
                  <a:lnTo>
                    <a:pt x="220" y="222"/>
                  </a:lnTo>
                  <a:lnTo>
                    <a:pt x="212" y="220"/>
                  </a:lnTo>
                  <a:lnTo>
                    <a:pt x="212" y="220"/>
                  </a:lnTo>
                  <a:lnTo>
                    <a:pt x="208" y="218"/>
                  </a:lnTo>
                  <a:lnTo>
                    <a:pt x="206" y="214"/>
                  </a:lnTo>
                  <a:lnTo>
                    <a:pt x="206" y="210"/>
                  </a:lnTo>
                  <a:lnTo>
                    <a:pt x="210" y="204"/>
                  </a:lnTo>
                  <a:lnTo>
                    <a:pt x="218" y="186"/>
                  </a:lnTo>
                  <a:lnTo>
                    <a:pt x="228" y="160"/>
                  </a:lnTo>
                  <a:lnTo>
                    <a:pt x="228" y="160"/>
                  </a:lnTo>
                  <a:lnTo>
                    <a:pt x="234" y="142"/>
                  </a:lnTo>
                  <a:lnTo>
                    <a:pt x="238" y="124"/>
                  </a:lnTo>
                  <a:lnTo>
                    <a:pt x="240" y="106"/>
                  </a:lnTo>
                  <a:lnTo>
                    <a:pt x="240" y="88"/>
                  </a:lnTo>
                  <a:lnTo>
                    <a:pt x="236" y="72"/>
                  </a:lnTo>
                  <a:lnTo>
                    <a:pt x="232" y="54"/>
                  </a:lnTo>
                  <a:lnTo>
                    <a:pt x="222" y="40"/>
                  </a:lnTo>
                  <a:lnTo>
                    <a:pt x="210" y="26"/>
                  </a:lnTo>
                  <a:lnTo>
                    <a:pt x="210" y="26"/>
                  </a:lnTo>
                  <a:lnTo>
                    <a:pt x="198" y="16"/>
                  </a:lnTo>
                  <a:lnTo>
                    <a:pt x="188" y="8"/>
                  </a:lnTo>
                  <a:lnTo>
                    <a:pt x="178" y="2"/>
                  </a:lnTo>
                  <a:lnTo>
                    <a:pt x="168" y="0"/>
                  </a:lnTo>
                  <a:lnTo>
                    <a:pt x="160" y="0"/>
                  </a:lnTo>
                  <a:lnTo>
                    <a:pt x="150" y="0"/>
                  </a:lnTo>
                  <a:lnTo>
                    <a:pt x="142" y="2"/>
                  </a:lnTo>
                  <a:lnTo>
                    <a:pt x="134" y="6"/>
                  </a:lnTo>
                  <a:lnTo>
                    <a:pt x="120" y="18"/>
                  </a:lnTo>
                  <a:lnTo>
                    <a:pt x="104" y="30"/>
                  </a:lnTo>
                  <a:lnTo>
                    <a:pt x="88" y="46"/>
                  </a:lnTo>
                  <a:lnTo>
                    <a:pt x="72" y="60"/>
                  </a:lnTo>
                  <a:lnTo>
                    <a:pt x="72" y="60"/>
                  </a:lnTo>
                  <a:lnTo>
                    <a:pt x="60" y="66"/>
                  </a:lnTo>
                  <a:lnTo>
                    <a:pt x="46" y="72"/>
                  </a:lnTo>
                  <a:lnTo>
                    <a:pt x="34" y="78"/>
                  </a:lnTo>
                  <a:lnTo>
                    <a:pt x="28" y="82"/>
                  </a:lnTo>
                  <a:lnTo>
                    <a:pt x="24" y="88"/>
                  </a:lnTo>
                  <a:lnTo>
                    <a:pt x="24" y="88"/>
                  </a:lnTo>
                  <a:lnTo>
                    <a:pt x="16" y="102"/>
                  </a:lnTo>
                  <a:lnTo>
                    <a:pt x="12" y="116"/>
                  </a:lnTo>
                  <a:lnTo>
                    <a:pt x="8" y="130"/>
                  </a:lnTo>
                  <a:lnTo>
                    <a:pt x="6" y="146"/>
                  </a:lnTo>
                  <a:lnTo>
                    <a:pt x="2" y="176"/>
                  </a:lnTo>
                  <a:lnTo>
                    <a:pt x="2" y="210"/>
                  </a:lnTo>
                  <a:lnTo>
                    <a:pt x="2" y="210"/>
                  </a:lnTo>
                  <a:lnTo>
                    <a:pt x="4" y="220"/>
                  </a:lnTo>
                  <a:lnTo>
                    <a:pt x="6" y="230"/>
                  </a:lnTo>
                  <a:lnTo>
                    <a:pt x="14" y="248"/>
                  </a:lnTo>
                  <a:lnTo>
                    <a:pt x="24" y="266"/>
                  </a:lnTo>
                  <a:lnTo>
                    <a:pt x="28" y="276"/>
                  </a:lnTo>
                  <a:lnTo>
                    <a:pt x="32" y="286"/>
                  </a:lnTo>
                  <a:lnTo>
                    <a:pt x="32" y="286"/>
                  </a:lnTo>
                  <a:lnTo>
                    <a:pt x="34" y="304"/>
                  </a:lnTo>
                  <a:lnTo>
                    <a:pt x="34" y="322"/>
                  </a:lnTo>
                  <a:lnTo>
                    <a:pt x="32" y="360"/>
                  </a:lnTo>
                  <a:lnTo>
                    <a:pt x="32" y="360"/>
                  </a:lnTo>
                  <a:lnTo>
                    <a:pt x="28" y="382"/>
                  </a:lnTo>
                  <a:lnTo>
                    <a:pt x="22" y="406"/>
                  </a:lnTo>
                  <a:lnTo>
                    <a:pt x="12" y="428"/>
                  </a:lnTo>
                  <a:lnTo>
                    <a:pt x="6" y="440"/>
                  </a:lnTo>
                  <a:lnTo>
                    <a:pt x="0" y="448"/>
                  </a:lnTo>
                  <a:lnTo>
                    <a:pt x="176" y="452"/>
                  </a:lnTo>
                  <a:lnTo>
                    <a:pt x="288" y="432"/>
                  </a:lnTo>
                  <a:close/>
                </a:path>
              </a:pathLst>
            </a:custGeom>
            <a:solidFill>
              <a:schemeClr val="tx1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99" name="Freeform 29">
              <a:extLst>
                <a:ext uri="{FF2B5EF4-FFF2-40B4-BE49-F238E27FC236}">
                  <a16:creationId xmlns:a16="http://schemas.microsoft.com/office/drawing/2014/main" id="{79B2FD69-4866-4E2F-875E-333AAF9C00E9}"/>
                </a:ext>
              </a:extLst>
            </p:cNvPr>
            <p:cNvSpPr>
              <a:spLocks/>
            </p:cNvSpPr>
            <p:nvPr>
              <p:custDataLst>
                <p:tags r:id="rId29"/>
              </p:custDataLst>
            </p:nvPr>
          </p:nvSpPr>
          <p:spPr bwMode="auto">
            <a:xfrm>
              <a:off x="5661207" y="2260747"/>
              <a:ext cx="597195" cy="327575"/>
            </a:xfrm>
            <a:custGeom>
              <a:avLst/>
              <a:gdLst/>
              <a:ahLst/>
              <a:cxnLst>
                <a:cxn ang="0">
                  <a:pos x="130" y="166"/>
                </a:cxn>
                <a:cxn ang="0">
                  <a:pos x="158" y="156"/>
                </a:cxn>
                <a:cxn ang="0">
                  <a:pos x="166" y="158"/>
                </a:cxn>
                <a:cxn ang="0">
                  <a:pos x="176" y="172"/>
                </a:cxn>
                <a:cxn ang="0">
                  <a:pos x="202" y="188"/>
                </a:cxn>
                <a:cxn ang="0">
                  <a:pos x="222" y="234"/>
                </a:cxn>
                <a:cxn ang="0">
                  <a:pos x="236" y="260"/>
                </a:cxn>
                <a:cxn ang="0">
                  <a:pos x="244" y="218"/>
                </a:cxn>
                <a:cxn ang="0">
                  <a:pos x="246" y="206"/>
                </a:cxn>
                <a:cxn ang="0">
                  <a:pos x="256" y="194"/>
                </a:cxn>
                <a:cxn ang="0">
                  <a:pos x="278" y="188"/>
                </a:cxn>
                <a:cxn ang="0">
                  <a:pos x="296" y="180"/>
                </a:cxn>
                <a:cxn ang="0">
                  <a:pos x="308" y="174"/>
                </a:cxn>
                <a:cxn ang="0">
                  <a:pos x="338" y="150"/>
                </a:cxn>
                <a:cxn ang="0">
                  <a:pos x="358" y="136"/>
                </a:cxn>
                <a:cxn ang="0">
                  <a:pos x="384" y="132"/>
                </a:cxn>
                <a:cxn ang="0">
                  <a:pos x="400" y="134"/>
                </a:cxn>
                <a:cxn ang="0">
                  <a:pos x="426" y="142"/>
                </a:cxn>
                <a:cxn ang="0">
                  <a:pos x="442" y="140"/>
                </a:cxn>
                <a:cxn ang="0">
                  <a:pos x="456" y="134"/>
                </a:cxn>
                <a:cxn ang="0">
                  <a:pos x="472" y="122"/>
                </a:cxn>
                <a:cxn ang="0">
                  <a:pos x="472" y="108"/>
                </a:cxn>
                <a:cxn ang="0">
                  <a:pos x="460" y="96"/>
                </a:cxn>
                <a:cxn ang="0">
                  <a:pos x="430" y="78"/>
                </a:cxn>
                <a:cxn ang="0">
                  <a:pos x="382" y="64"/>
                </a:cxn>
                <a:cxn ang="0">
                  <a:pos x="366" y="62"/>
                </a:cxn>
                <a:cxn ang="0">
                  <a:pos x="336" y="68"/>
                </a:cxn>
                <a:cxn ang="0">
                  <a:pos x="280" y="86"/>
                </a:cxn>
                <a:cxn ang="0">
                  <a:pos x="250" y="90"/>
                </a:cxn>
                <a:cxn ang="0">
                  <a:pos x="234" y="88"/>
                </a:cxn>
                <a:cxn ang="0">
                  <a:pos x="196" y="76"/>
                </a:cxn>
                <a:cxn ang="0">
                  <a:pos x="182" y="68"/>
                </a:cxn>
                <a:cxn ang="0">
                  <a:pos x="178" y="62"/>
                </a:cxn>
                <a:cxn ang="0">
                  <a:pos x="172" y="36"/>
                </a:cxn>
                <a:cxn ang="0">
                  <a:pos x="170" y="20"/>
                </a:cxn>
                <a:cxn ang="0">
                  <a:pos x="162" y="6"/>
                </a:cxn>
                <a:cxn ang="0">
                  <a:pos x="152" y="2"/>
                </a:cxn>
                <a:cxn ang="0">
                  <a:pos x="130" y="2"/>
                </a:cxn>
                <a:cxn ang="0">
                  <a:pos x="100" y="20"/>
                </a:cxn>
                <a:cxn ang="0">
                  <a:pos x="84" y="34"/>
                </a:cxn>
                <a:cxn ang="0">
                  <a:pos x="22" y="82"/>
                </a:cxn>
                <a:cxn ang="0">
                  <a:pos x="0" y="90"/>
                </a:cxn>
                <a:cxn ang="0">
                  <a:pos x="130" y="166"/>
                </a:cxn>
              </a:cxnLst>
              <a:rect l="0" t="0" r="r" b="b"/>
              <a:pathLst>
                <a:path w="474" h="260">
                  <a:moveTo>
                    <a:pt x="130" y="166"/>
                  </a:moveTo>
                  <a:lnTo>
                    <a:pt x="130" y="166"/>
                  </a:lnTo>
                  <a:lnTo>
                    <a:pt x="146" y="158"/>
                  </a:lnTo>
                  <a:lnTo>
                    <a:pt x="158" y="156"/>
                  </a:lnTo>
                  <a:lnTo>
                    <a:pt x="162" y="156"/>
                  </a:lnTo>
                  <a:lnTo>
                    <a:pt x="166" y="158"/>
                  </a:lnTo>
                  <a:lnTo>
                    <a:pt x="166" y="158"/>
                  </a:lnTo>
                  <a:lnTo>
                    <a:pt x="176" y="172"/>
                  </a:lnTo>
                  <a:lnTo>
                    <a:pt x="180" y="176"/>
                  </a:lnTo>
                  <a:lnTo>
                    <a:pt x="202" y="188"/>
                  </a:lnTo>
                  <a:lnTo>
                    <a:pt x="194" y="226"/>
                  </a:lnTo>
                  <a:lnTo>
                    <a:pt x="222" y="234"/>
                  </a:lnTo>
                  <a:lnTo>
                    <a:pt x="222" y="252"/>
                  </a:lnTo>
                  <a:lnTo>
                    <a:pt x="236" y="260"/>
                  </a:lnTo>
                  <a:lnTo>
                    <a:pt x="236" y="260"/>
                  </a:lnTo>
                  <a:lnTo>
                    <a:pt x="244" y="218"/>
                  </a:lnTo>
                  <a:lnTo>
                    <a:pt x="244" y="218"/>
                  </a:lnTo>
                  <a:lnTo>
                    <a:pt x="246" y="206"/>
                  </a:lnTo>
                  <a:lnTo>
                    <a:pt x="250" y="200"/>
                  </a:lnTo>
                  <a:lnTo>
                    <a:pt x="256" y="194"/>
                  </a:lnTo>
                  <a:lnTo>
                    <a:pt x="262" y="192"/>
                  </a:lnTo>
                  <a:lnTo>
                    <a:pt x="278" y="188"/>
                  </a:lnTo>
                  <a:lnTo>
                    <a:pt x="286" y="184"/>
                  </a:lnTo>
                  <a:lnTo>
                    <a:pt x="296" y="180"/>
                  </a:lnTo>
                  <a:lnTo>
                    <a:pt x="296" y="180"/>
                  </a:lnTo>
                  <a:lnTo>
                    <a:pt x="308" y="174"/>
                  </a:lnTo>
                  <a:lnTo>
                    <a:pt x="318" y="166"/>
                  </a:lnTo>
                  <a:lnTo>
                    <a:pt x="338" y="150"/>
                  </a:lnTo>
                  <a:lnTo>
                    <a:pt x="348" y="142"/>
                  </a:lnTo>
                  <a:lnTo>
                    <a:pt x="358" y="136"/>
                  </a:lnTo>
                  <a:lnTo>
                    <a:pt x="372" y="132"/>
                  </a:lnTo>
                  <a:lnTo>
                    <a:pt x="384" y="132"/>
                  </a:lnTo>
                  <a:lnTo>
                    <a:pt x="384" y="132"/>
                  </a:lnTo>
                  <a:lnTo>
                    <a:pt x="400" y="134"/>
                  </a:lnTo>
                  <a:lnTo>
                    <a:pt x="414" y="138"/>
                  </a:lnTo>
                  <a:lnTo>
                    <a:pt x="426" y="142"/>
                  </a:lnTo>
                  <a:lnTo>
                    <a:pt x="434" y="142"/>
                  </a:lnTo>
                  <a:lnTo>
                    <a:pt x="442" y="140"/>
                  </a:lnTo>
                  <a:lnTo>
                    <a:pt x="442" y="140"/>
                  </a:lnTo>
                  <a:lnTo>
                    <a:pt x="456" y="134"/>
                  </a:lnTo>
                  <a:lnTo>
                    <a:pt x="466" y="128"/>
                  </a:lnTo>
                  <a:lnTo>
                    <a:pt x="472" y="122"/>
                  </a:lnTo>
                  <a:lnTo>
                    <a:pt x="474" y="116"/>
                  </a:lnTo>
                  <a:lnTo>
                    <a:pt x="472" y="108"/>
                  </a:lnTo>
                  <a:lnTo>
                    <a:pt x="466" y="102"/>
                  </a:lnTo>
                  <a:lnTo>
                    <a:pt x="460" y="96"/>
                  </a:lnTo>
                  <a:lnTo>
                    <a:pt x="452" y="90"/>
                  </a:lnTo>
                  <a:lnTo>
                    <a:pt x="430" y="78"/>
                  </a:lnTo>
                  <a:lnTo>
                    <a:pt x="406" y="70"/>
                  </a:lnTo>
                  <a:lnTo>
                    <a:pt x="382" y="64"/>
                  </a:lnTo>
                  <a:lnTo>
                    <a:pt x="366" y="62"/>
                  </a:lnTo>
                  <a:lnTo>
                    <a:pt x="366" y="62"/>
                  </a:lnTo>
                  <a:lnTo>
                    <a:pt x="350" y="64"/>
                  </a:lnTo>
                  <a:lnTo>
                    <a:pt x="336" y="68"/>
                  </a:lnTo>
                  <a:lnTo>
                    <a:pt x="308" y="78"/>
                  </a:lnTo>
                  <a:lnTo>
                    <a:pt x="280" y="86"/>
                  </a:lnTo>
                  <a:lnTo>
                    <a:pt x="264" y="88"/>
                  </a:lnTo>
                  <a:lnTo>
                    <a:pt x="250" y="90"/>
                  </a:lnTo>
                  <a:lnTo>
                    <a:pt x="250" y="90"/>
                  </a:lnTo>
                  <a:lnTo>
                    <a:pt x="234" y="88"/>
                  </a:lnTo>
                  <a:lnTo>
                    <a:pt x="214" y="82"/>
                  </a:lnTo>
                  <a:lnTo>
                    <a:pt x="196" y="76"/>
                  </a:lnTo>
                  <a:lnTo>
                    <a:pt x="188" y="72"/>
                  </a:lnTo>
                  <a:lnTo>
                    <a:pt x="182" y="68"/>
                  </a:lnTo>
                  <a:lnTo>
                    <a:pt x="182" y="68"/>
                  </a:lnTo>
                  <a:lnTo>
                    <a:pt x="178" y="62"/>
                  </a:lnTo>
                  <a:lnTo>
                    <a:pt x="174" y="54"/>
                  </a:lnTo>
                  <a:lnTo>
                    <a:pt x="172" y="36"/>
                  </a:lnTo>
                  <a:lnTo>
                    <a:pt x="172" y="28"/>
                  </a:lnTo>
                  <a:lnTo>
                    <a:pt x="170" y="20"/>
                  </a:lnTo>
                  <a:lnTo>
                    <a:pt x="168" y="12"/>
                  </a:lnTo>
                  <a:lnTo>
                    <a:pt x="162" y="6"/>
                  </a:lnTo>
                  <a:lnTo>
                    <a:pt x="162" y="6"/>
                  </a:lnTo>
                  <a:lnTo>
                    <a:pt x="152" y="2"/>
                  </a:lnTo>
                  <a:lnTo>
                    <a:pt x="142" y="0"/>
                  </a:lnTo>
                  <a:lnTo>
                    <a:pt x="130" y="2"/>
                  </a:lnTo>
                  <a:lnTo>
                    <a:pt x="120" y="8"/>
                  </a:lnTo>
                  <a:lnTo>
                    <a:pt x="100" y="20"/>
                  </a:lnTo>
                  <a:lnTo>
                    <a:pt x="84" y="34"/>
                  </a:lnTo>
                  <a:lnTo>
                    <a:pt x="84" y="34"/>
                  </a:lnTo>
                  <a:lnTo>
                    <a:pt x="42" y="68"/>
                  </a:lnTo>
                  <a:lnTo>
                    <a:pt x="22" y="82"/>
                  </a:lnTo>
                  <a:lnTo>
                    <a:pt x="10" y="86"/>
                  </a:lnTo>
                  <a:lnTo>
                    <a:pt x="0" y="90"/>
                  </a:lnTo>
                  <a:lnTo>
                    <a:pt x="8" y="128"/>
                  </a:lnTo>
                  <a:lnTo>
                    <a:pt x="130" y="166"/>
                  </a:lnTo>
                  <a:close/>
                </a:path>
              </a:pathLst>
            </a:custGeom>
            <a:solidFill>
              <a:schemeClr val="tx1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100" name="Freeform 30">
              <a:extLst>
                <a:ext uri="{FF2B5EF4-FFF2-40B4-BE49-F238E27FC236}">
                  <a16:creationId xmlns:a16="http://schemas.microsoft.com/office/drawing/2014/main" id="{97ED49A1-9B51-4B3F-BF0D-930317971C6B}"/>
                </a:ext>
              </a:extLst>
            </p:cNvPr>
            <p:cNvSpPr>
              <a:spLocks/>
            </p:cNvSpPr>
            <p:nvPr>
              <p:custDataLst>
                <p:tags r:id="rId30"/>
              </p:custDataLst>
            </p:nvPr>
          </p:nvSpPr>
          <p:spPr bwMode="auto">
            <a:xfrm>
              <a:off x="6107213" y="4601650"/>
              <a:ext cx="1020523" cy="841616"/>
            </a:xfrm>
            <a:custGeom>
              <a:avLst/>
              <a:gdLst/>
              <a:ahLst/>
              <a:cxnLst>
                <a:cxn ang="0">
                  <a:pos x="800" y="412"/>
                </a:cxn>
                <a:cxn ang="0">
                  <a:pos x="780" y="374"/>
                </a:cxn>
                <a:cxn ang="0">
                  <a:pos x="758" y="338"/>
                </a:cxn>
                <a:cxn ang="0">
                  <a:pos x="730" y="298"/>
                </a:cxn>
                <a:cxn ang="0">
                  <a:pos x="726" y="286"/>
                </a:cxn>
                <a:cxn ang="0">
                  <a:pos x="724" y="266"/>
                </a:cxn>
                <a:cxn ang="0">
                  <a:pos x="718" y="238"/>
                </a:cxn>
                <a:cxn ang="0">
                  <a:pos x="680" y="168"/>
                </a:cxn>
                <a:cxn ang="0">
                  <a:pos x="646" y="106"/>
                </a:cxn>
                <a:cxn ang="0">
                  <a:pos x="600" y="22"/>
                </a:cxn>
                <a:cxn ang="0">
                  <a:pos x="590" y="0"/>
                </a:cxn>
                <a:cxn ang="0">
                  <a:pos x="552" y="20"/>
                </a:cxn>
                <a:cxn ang="0">
                  <a:pos x="532" y="42"/>
                </a:cxn>
                <a:cxn ang="0">
                  <a:pos x="268" y="38"/>
                </a:cxn>
                <a:cxn ang="0">
                  <a:pos x="0" y="38"/>
                </a:cxn>
                <a:cxn ang="0">
                  <a:pos x="18" y="82"/>
                </a:cxn>
                <a:cxn ang="0">
                  <a:pos x="16" y="120"/>
                </a:cxn>
                <a:cxn ang="0">
                  <a:pos x="102" y="100"/>
                </a:cxn>
                <a:cxn ang="0">
                  <a:pos x="128" y="102"/>
                </a:cxn>
                <a:cxn ang="0">
                  <a:pos x="148" y="106"/>
                </a:cxn>
                <a:cxn ang="0">
                  <a:pos x="202" y="132"/>
                </a:cxn>
                <a:cxn ang="0">
                  <a:pos x="234" y="148"/>
                </a:cxn>
                <a:cxn ang="0">
                  <a:pos x="268" y="152"/>
                </a:cxn>
                <a:cxn ang="0">
                  <a:pos x="282" y="150"/>
                </a:cxn>
                <a:cxn ang="0">
                  <a:pos x="324" y="128"/>
                </a:cxn>
                <a:cxn ang="0">
                  <a:pos x="352" y="116"/>
                </a:cxn>
                <a:cxn ang="0">
                  <a:pos x="370" y="114"/>
                </a:cxn>
                <a:cxn ang="0">
                  <a:pos x="376" y="116"/>
                </a:cxn>
                <a:cxn ang="0">
                  <a:pos x="396" y="130"/>
                </a:cxn>
                <a:cxn ang="0">
                  <a:pos x="426" y="164"/>
                </a:cxn>
                <a:cxn ang="0">
                  <a:pos x="442" y="178"/>
                </a:cxn>
                <a:cxn ang="0">
                  <a:pos x="456" y="190"/>
                </a:cxn>
                <a:cxn ang="0">
                  <a:pos x="482" y="216"/>
                </a:cxn>
                <a:cxn ang="0">
                  <a:pos x="492" y="234"/>
                </a:cxn>
                <a:cxn ang="0">
                  <a:pos x="496" y="248"/>
                </a:cxn>
                <a:cxn ang="0">
                  <a:pos x="496" y="282"/>
                </a:cxn>
                <a:cxn ang="0">
                  <a:pos x="494" y="298"/>
                </a:cxn>
                <a:cxn ang="0">
                  <a:pos x="504" y="330"/>
                </a:cxn>
                <a:cxn ang="0">
                  <a:pos x="518" y="362"/>
                </a:cxn>
                <a:cxn ang="0">
                  <a:pos x="536" y="400"/>
                </a:cxn>
                <a:cxn ang="0">
                  <a:pos x="580" y="470"/>
                </a:cxn>
                <a:cxn ang="0">
                  <a:pos x="604" y="504"/>
                </a:cxn>
                <a:cxn ang="0">
                  <a:pos x="642" y="554"/>
                </a:cxn>
                <a:cxn ang="0">
                  <a:pos x="658" y="568"/>
                </a:cxn>
                <a:cxn ang="0">
                  <a:pos x="684" y="602"/>
                </a:cxn>
                <a:cxn ang="0">
                  <a:pos x="712" y="634"/>
                </a:cxn>
                <a:cxn ang="0">
                  <a:pos x="718" y="638"/>
                </a:cxn>
                <a:cxn ang="0">
                  <a:pos x="730" y="640"/>
                </a:cxn>
                <a:cxn ang="0">
                  <a:pos x="746" y="636"/>
                </a:cxn>
                <a:cxn ang="0">
                  <a:pos x="758" y="636"/>
                </a:cxn>
                <a:cxn ang="0">
                  <a:pos x="762" y="638"/>
                </a:cxn>
                <a:cxn ang="0">
                  <a:pos x="764" y="652"/>
                </a:cxn>
                <a:cxn ang="0">
                  <a:pos x="766" y="666"/>
                </a:cxn>
                <a:cxn ang="0">
                  <a:pos x="770" y="668"/>
                </a:cxn>
                <a:cxn ang="0">
                  <a:pos x="780" y="664"/>
                </a:cxn>
                <a:cxn ang="0">
                  <a:pos x="788" y="654"/>
                </a:cxn>
                <a:cxn ang="0">
                  <a:pos x="796" y="632"/>
                </a:cxn>
                <a:cxn ang="0">
                  <a:pos x="800" y="604"/>
                </a:cxn>
                <a:cxn ang="0">
                  <a:pos x="804" y="548"/>
                </a:cxn>
                <a:cxn ang="0">
                  <a:pos x="806" y="518"/>
                </a:cxn>
                <a:cxn ang="0">
                  <a:pos x="810" y="466"/>
                </a:cxn>
                <a:cxn ang="0">
                  <a:pos x="804" y="426"/>
                </a:cxn>
                <a:cxn ang="0">
                  <a:pos x="800" y="412"/>
                </a:cxn>
              </a:cxnLst>
              <a:rect l="0" t="0" r="r" b="b"/>
              <a:pathLst>
                <a:path w="810" h="668">
                  <a:moveTo>
                    <a:pt x="800" y="412"/>
                  </a:moveTo>
                  <a:lnTo>
                    <a:pt x="800" y="412"/>
                  </a:lnTo>
                  <a:lnTo>
                    <a:pt x="792" y="394"/>
                  </a:lnTo>
                  <a:lnTo>
                    <a:pt x="780" y="374"/>
                  </a:lnTo>
                  <a:lnTo>
                    <a:pt x="758" y="338"/>
                  </a:lnTo>
                  <a:lnTo>
                    <a:pt x="758" y="338"/>
                  </a:lnTo>
                  <a:lnTo>
                    <a:pt x="740" y="312"/>
                  </a:lnTo>
                  <a:lnTo>
                    <a:pt x="730" y="298"/>
                  </a:lnTo>
                  <a:lnTo>
                    <a:pt x="728" y="292"/>
                  </a:lnTo>
                  <a:lnTo>
                    <a:pt x="726" y="286"/>
                  </a:lnTo>
                  <a:lnTo>
                    <a:pt x="726" y="286"/>
                  </a:lnTo>
                  <a:lnTo>
                    <a:pt x="724" y="266"/>
                  </a:lnTo>
                  <a:lnTo>
                    <a:pt x="718" y="238"/>
                  </a:lnTo>
                  <a:lnTo>
                    <a:pt x="718" y="238"/>
                  </a:lnTo>
                  <a:lnTo>
                    <a:pt x="706" y="214"/>
                  </a:lnTo>
                  <a:lnTo>
                    <a:pt x="680" y="168"/>
                  </a:lnTo>
                  <a:lnTo>
                    <a:pt x="646" y="106"/>
                  </a:lnTo>
                  <a:lnTo>
                    <a:pt x="646" y="106"/>
                  </a:lnTo>
                  <a:lnTo>
                    <a:pt x="600" y="22"/>
                  </a:lnTo>
                  <a:lnTo>
                    <a:pt x="600" y="22"/>
                  </a:lnTo>
                  <a:lnTo>
                    <a:pt x="594" y="12"/>
                  </a:lnTo>
                  <a:lnTo>
                    <a:pt x="590" y="0"/>
                  </a:lnTo>
                  <a:lnTo>
                    <a:pt x="546" y="2"/>
                  </a:lnTo>
                  <a:lnTo>
                    <a:pt x="552" y="20"/>
                  </a:lnTo>
                  <a:lnTo>
                    <a:pt x="552" y="44"/>
                  </a:lnTo>
                  <a:lnTo>
                    <a:pt x="532" y="42"/>
                  </a:lnTo>
                  <a:lnTo>
                    <a:pt x="530" y="32"/>
                  </a:lnTo>
                  <a:lnTo>
                    <a:pt x="268" y="38"/>
                  </a:lnTo>
                  <a:lnTo>
                    <a:pt x="248" y="10"/>
                  </a:lnTo>
                  <a:lnTo>
                    <a:pt x="0" y="38"/>
                  </a:lnTo>
                  <a:lnTo>
                    <a:pt x="0" y="54"/>
                  </a:lnTo>
                  <a:lnTo>
                    <a:pt x="18" y="82"/>
                  </a:lnTo>
                  <a:lnTo>
                    <a:pt x="16" y="120"/>
                  </a:lnTo>
                  <a:lnTo>
                    <a:pt x="16" y="120"/>
                  </a:lnTo>
                  <a:lnTo>
                    <a:pt x="72" y="106"/>
                  </a:lnTo>
                  <a:lnTo>
                    <a:pt x="102" y="100"/>
                  </a:lnTo>
                  <a:lnTo>
                    <a:pt x="114" y="100"/>
                  </a:lnTo>
                  <a:lnTo>
                    <a:pt x="128" y="102"/>
                  </a:lnTo>
                  <a:lnTo>
                    <a:pt x="128" y="102"/>
                  </a:lnTo>
                  <a:lnTo>
                    <a:pt x="148" y="106"/>
                  </a:lnTo>
                  <a:lnTo>
                    <a:pt x="166" y="114"/>
                  </a:lnTo>
                  <a:lnTo>
                    <a:pt x="202" y="132"/>
                  </a:lnTo>
                  <a:lnTo>
                    <a:pt x="218" y="140"/>
                  </a:lnTo>
                  <a:lnTo>
                    <a:pt x="234" y="148"/>
                  </a:lnTo>
                  <a:lnTo>
                    <a:pt x="252" y="152"/>
                  </a:lnTo>
                  <a:lnTo>
                    <a:pt x="268" y="152"/>
                  </a:lnTo>
                  <a:lnTo>
                    <a:pt x="268" y="152"/>
                  </a:lnTo>
                  <a:lnTo>
                    <a:pt x="282" y="150"/>
                  </a:lnTo>
                  <a:lnTo>
                    <a:pt x="296" y="144"/>
                  </a:lnTo>
                  <a:lnTo>
                    <a:pt x="324" y="128"/>
                  </a:lnTo>
                  <a:lnTo>
                    <a:pt x="338" y="122"/>
                  </a:lnTo>
                  <a:lnTo>
                    <a:pt x="352" y="116"/>
                  </a:lnTo>
                  <a:lnTo>
                    <a:pt x="364" y="114"/>
                  </a:lnTo>
                  <a:lnTo>
                    <a:pt x="370" y="114"/>
                  </a:lnTo>
                  <a:lnTo>
                    <a:pt x="376" y="116"/>
                  </a:lnTo>
                  <a:lnTo>
                    <a:pt x="376" y="116"/>
                  </a:lnTo>
                  <a:lnTo>
                    <a:pt x="386" y="122"/>
                  </a:lnTo>
                  <a:lnTo>
                    <a:pt x="396" y="130"/>
                  </a:lnTo>
                  <a:lnTo>
                    <a:pt x="412" y="146"/>
                  </a:lnTo>
                  <a:lnTo>
                    <a:pt x="426" y="164"/>
                  </a:lnTo>
                  <a:lnTo>
                    <a:pt x="434" y="172"/>
                  </a:lnTo>
                  <a:lnTo>
                    <a:pt x="442" y="178"/>
                  </a:lnTo>
                  <a:lnTo>
                    <a:pt x="442" y="178"/>
                  </a:lnTo>
                  <a:lnTo>
                    <a:pt x="456" y="190"/>
                  </a:lnTo>
                  <a:lnTo>
                    <a:pt x="470" y="202"/>
                  </a:lnTo>
                  <a:lnTo>
                    <a:pt x="482" y="216"/>
                  </a:lnTo>
                  <a:lnTo>
                    <a:pt x="492" y="234"/>
                  </a:lnTo>
                  <a:lnTo>
                    <a:pt x="492" y="234"/>
                  </a:lnTo>
                  <a:lnTo>
                    <a:pt x="494" y="240"/>
                  </a:lnTo>
                  <a:lnTo>
                    <a:pt x="496" y="248"/>
                  </a:lnTo>
                  <a:lnTo>
                    <a:pt x="496" y="264"/>
                  </a:lnTo>
                  <a:lnTo>
                    <a:pt x="496" y="282"/>
                  </a:lnTo>
                  <a:lnTo>
                    <a:pt x="494" y="298"/>
                  </a:lnTo>
                  <a:lnTo>
                    <a:pt x="494" y="298"/>
                  </a:lnTo>
                  <a:lnTo>
                    <a:pt x="498" y="314"/>
                  </a:lnTo>
                  <a:lnTo>
                    <a:pt x="504" y="330"/>
                  </a:lnTo>
                  <a:lnTo>
                    <a:pt x="512" y="344"/>
                  </a:lnTo>
                  <a:lnTo>
                    <a:pt x="518" y="362"/>
                  </a:lnTo>
                  <a:lnTo>
                    <a:pt x="518" y="362"/>
                  </a:lnTo>
                  <a:lnTo>
                    <a:pt x="536" y="400"/>
                  </a:lnTo>
                  <a:lnTo>
                    <a:pt x="556" y="436"/>
                  </a:lnTo>
                  <a:lnTo>
                    <a:pt x="580" y="470"/>
                  </a:lnTo>
                  <a:lnTo>
                    <a:pt x="604" y="504"/>
                  </a:lnTo>
                  <a:lnTo>
                    <a:pt x="604" y="504"/>
                  </a:lnTo>
                  <a:lnTo>
                    <a:pt x="630" y="538"/>
                  </a:lnTo>
                  <a:lnTo>
                    <a:pt x="642" y="554"/>
                  </a:lnTo>
                  <a:lnTo>
                    <a:pt x="658" y="568"/>
                  </a:lnTo>
                  <a:lnTo>
                    <a:pt x="658" y="568"/>
                  </a:lnTo>
                  <a:lnTo>
                    <a:pt x="672" y="584"/>
                  </a:lnTo>
                  <a:lnTo>
                    <a:pt x="684" y="602"/>
                  </a:lnTo>
                  <a:lnTo>
                    <a:pt x="698" y="618"/>
                  </a:lnTo>
                  <a:lnTo>
                    <a:pt x="712" y="634"/>
                  </a:lnTo>
                  <a:lnTo>
                    <a:pt x="712" y="634"/>
                  </a:lnTo>
                  <a:lnTo>
                    <a:pt x="718" y="638"/>
                  </a:lnTo>
                  <a:lnTo>
                    <a:pt x="724" y="640"/>
                  </a:lnTo>
                  <a:lnTo>
                    <a:pt x="730" y="640"/>
                  </a:lnTo>
                  <a:lnTo>
                    <a:pt x="736" y="640"/>
                  </a:lnTo>
                  <a:lnTo>
                    <a:pt x="746" y="636"/>
                  </a:lnTo>
                  <a:lnTo>
                    <a:pt x="752" y="634"/>
                  </a:lnTo>
                  <a:lnTo>
                    <a:pt x="758" y="636"/>
                  </a:lnTo>
                  <a:lnTo>
                    <a:pt x="758" y="636"/>
                  </a:lnTo>
                  <a:lnTo>
                    <a:pt x="762" y="638"/>
                  </a:lnTo>
                  <a:lnTo>
                    <a:pt x="764" y="642"/>
                  </a:lnTo>
                  <a:lnTo>
                    <a:pt x="764" y="652"/>
                  </a:lnTo>
                  <a:lnTo>
                    <a:pt x="764" y="662"/>
                  </a:lnTo>
                  <a:lnTo>
                    <a:pt x="766" y="666"/>
                  </a:lnTo>
                  <a:lnTo>
                    <a:pt x="770" y="668"/>
                  </a:lnTo>
                  <a:lnTo>
                    <a:pt x="770" y="668"/>
                  </a:lnTo>
                  <a:lnTo>
                    <a:pt x="776" y="668"/>
                  </a:lnTo>
                  <a:lnTo>
                    <a:pt x="780" y="664"/>
                  </a:lnTo>
                  <a:lnTo>
                    <a:pt x="784" y="660"/>
                  </a:lnTo>
                  <a:lnTo>
                    <a:pt x="788" y="654"/>
                  </a:lnTo>
                  <a:lnTo>
                    <a:pt x="794" y="642"/>
                  </a:lnTo>
                  <a:lnTo>
                    <a:pt x="796" y="632"/>
                  </a:lnTo>
                  <a:lnTo>
                    <a:pt x="796" y="632"/>
                  </a:lnTo>
                  <a:lnTo>
                    <a:pt x="800" y="604"/>
                  </a:lnTo>
                  <a:lnTo>
                    <a:pt x="802" y="576"/>
                  </a:lnTo>
                  <a:lnTo>
                    <a:pt x="804" y="548"/>
                  </a:lnTo>
                  <a:lnTo>
                    <a:pt x="806" y="518"/>
                  </a:lnTo>
                  <a:lnTo>
                    <a:pt x="806" y="518"/>
                  </a:lnTo>
                  <a:lnTo>
                    <a:pt x="808" y="492"/>
                  </a:lnTo>
                  <a:lnTo>
                    <a:pt x="810" y="466"/>
                  </a:lnTo>
                  <a:lnTo>
                    <a:pt x="808" y="438"/>
                  </a:lnTo>
                  <a:lnTo>
                    <a:pt x="804" y="426"/>
                  </a:lnTo>
                  <a:lnTo>
                    <a:pt x="800" y="412"/>
                  </a:lnTo>
                  <a:lnTo>
                    <a:pt x="800" y="412"/>
                  </a:lnTo>
                  <a:close/>
                </a:path>
              </a:pathLst>
            </a:custGeom>
            <a:solidFill>
              <a:srgbClr val="6082CC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101" name="Freeform 31">
              <a:extLst>
                <a:ext uri="{FF2B5EF4-FFF2-40B4-BE49-F238E27FC236}">
                  <a16:creationId xmlns:a16="http://schemas.microsoft.com/office/drawing/2014/main" id="{2EA521B4-0E23-4212-9FED-D912A4AB2D4D}"/>
                </a:ext>
              </a:extLst>
            </p:cNvPr>
            <p:cNvSpPr>
              <a:spLocks/>
            </p:cNvSpPr>
            <p:nvPr>
              <p:custDataLst>
                <p:tags r:id="rId31"/>
              </p:custDataLst>
            </p:nvPr>
          </p:nvSpPr>
          <p:spPr bwMode="auto">
            <a:xfrm>
              <a:off x="5991302" y="4034693"/>
              <a:ext cx="428368" cy="723185"/>
            </a:xfrm>
            <a:custGeom>
              <a:avLst/>
              <a:gdLst/>
              <a:ahLst/>
              <a:cxnLst>
                <a:cxn ang="0">
                  <a:pos x="326" y="336"/>
                </a:cxn>
                <a:cxn ang="0">
                  <a:pos x="338" y="330"/>
                </a:cxn>
                <a:cxn ang="0">
                  <a:pos x="340" y="320"/>
                </a:cxn>
                <a:cxn ang="0">
                  <a:pos x="332" y="310"/>
                </a:cxn>
                <a:cxn ang="0">
                  <a:pos x="332" y="310"/>
                </a:cxn>
                <a:cxn ang="0">
                  <a:pos x="332" y="298"/>
                </a:cxn>
                <a:cxn ang="0">
                  <a:pos x="332" y="298"/>
                </a:cxn>
                <a:cxn ang="0">
                  <a:pos x="330" y="290"/>
                </a:cxn>
                <a:cxn ang="0">
                  <a:pos x="322" y="282"/>
                </a:cxn>
                <a:cxn ang="0">
                  <a:pos x="312" y="270"/>
                </a:cxn>
                <a:cxn ang="0">
                  <a:pos x="234" y="0"/>
                </a:cxn>
                <a:cxn ang="0">
                  <a:pos x="0" y="22"/>
                </a:cxn>
                <a:cxn ang="0">
                  <a:pos x="10" y="38"/>
                </a:cxn>
                <a:cxn ang="0">
                  <a:pos x="14" y="570"/>
                </a:cxn>
                <a:cxn ang="0">
                  <a:pos x="14" y="570"/>
                </a:cxn>
                <a:cxn ang="0">
                  <a:pos x="52" y="572"/>
                </a:cxn>
                <a:cxn ang="0">
                  <a:pos x="84" y="574"/>
                </a:cxn>
                <a:cxn ang="0">
                  <a:pos x="84" y="574"/>
                </a:cxn>
                <a:cxn ang="0">
                  <a:pos x="96" y="572"/>
                </a:cxn>
                <a:cxn ang="0">
                  <a:pos x="108" y="570"/>
                </a:cxn>
                <a:cxn ang="0">
                  <a:pos x="110" y="532"/>
                </a:cxn>
                <a:cxn ang="0">
                  <a:pos x="92" y="504"/>
                </a:cxn>
                <a:cxn ang="0">
                  <a:pos x="92" y="488"/>
                </a:cxn>
                <a:cxn ang="0">
                  <a:pos x="340" y="460"/>
                </a:cxn>
                <a:cxn ang="0">
                  <a:pos x="340" y="388"/>
                </a:cxn>
                <a:cxn ang="0">
                  <a:pos x="324" y="352"/>
                </a:cxn>
                <a:cxn ang="0">
                  <a:pos x="326" y="336"/>
                </a:cxn>
              </a:cxnLst>
              <a:rect l="0" t="0" r="r" b="b"/>
              <a:pathLst>
                <a:path w="340" h="574">
                  <a:moveTo>
                    <a:pt x="326" y="336"/>
                  </a:moveTo>
                  <a:lnTo>
                    <a:pt x="338" y="330"/>
                  </a:lnTo>
                  <a:lnTo>
                    <a:pt x="340" y="320"/>
                  </a:lnTo>
                  <a:lnTo>
                    <a:pt x="332" y="310"/>
                  </a:lnTo>
                  <a:lnTo>
                    <a:pt x="332" y="310"/>
                  </a:lnTo>
                  <a:lnTo>
                    <a:pt x="332" y="298"/>
                  </a:lnTo>
                  <a:lnTo>
                    <a:pt x="332" y="298"/>
                  </a:lnTo>
                  <a:lnTo>
                    <a:pt x="330" y="290"/>
                  </a:lnTo>
                  <a:lnTo>
                    <a:pt x="322" y="282"/>
                  </a:lnTo>
                  <a:lnTo>
                    <a:pt x="312" y="270"/>
                  </a:lnTo>
                  <a:lnTo>
                    <a:pt x="234" y="0"/>
                  </a:lnTo>
                  <a:lnTo>
                    <a:pt x="0" y="22"/>
                  </a:lnTo>
                  <a:lnTo>
                    <a:pt x="10" y="38"/>
                  </a:lnTo>
                  <a:lnTo>
                    <a:pt x="14" y="570"/>
                  </a:lnTo>
                  <a:lnTo>
                    <a:pt x="14" y="570"/>
                  </a:lnTo>
                  <a:lnTo>
                    <a:pt x="52" y="572"/>
                  </a:lnTo>
                  <a:lnTo>
                    <a:pt x="84" y="574"/>
                  </a:lnTo>
                  <a:lnTo>
                    <a:pt x="84" y="574"/>
                  </a:lnTo>
                  <a:lnTo>
                    <a:pt x="96" y="572"/>
                  </a:lnTo>
                  <a:lnTo>
                    <a:pt x="108" y="570"/>
                  </a:lnTo>
                  <a:lnTo>
                    <a:pt x="110" y="532"/>
                  </a:lnTo>
                  <a:lnTo>
                    <a:pt x="92" y="504"/>
                  </a:lnTo>
                  <a:lnTo>
                    <a:pt x="92" y="488"/>
                  </a:lnTo>
                  <a:lnTo>
                    <a:pt x="340" y="460"/>
                  </a:lnTo>
                  <a:lnTo>
                    <a:pt x="340" y="388"/>
                  </a:lnTo>
                  <a:lnTo>
                    <a:pt x="324" y="352"/>
                  </a:lnTo>
                  <a:lnTo>
                    <a:pt x="326" y="336"/>
                  </a:lnTo>
                  <a:close/>
                </a:path>
              </a:pathLst>
            </a:custGeom>
            <a:solidFill>
              <a:srgbClr val="042EA4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102" name="Freeform 32">
              <a:extLst>
                <a:ext uri="{FF2B5EF4-FFF2-40B4-BE49-F238E27FC236}">
                  <a16:creationId xmlns:a16="http://schemas.microsoft.com/office/drawing/2014/main" id="{042104C6-8109-4FD9-8170-0F52A027DB01}"/>
                </a:ext>
              </a:extLst>
            </p:cNvPr>
            <p:cNvSpPr>
              <a:spLocks/>
            </p:cNvSpPr>
            <p:nvPr>
              <p:custDataLst>
                <p:tags r:id="rId32"/>
              </p:custDataLst>
            </p:nvPr>
          </p:nvSpPr>
          <p:spPr bwMode="auto">
            <a:xfrm>
              <a:off x="5598212" y="4062411"/>
              <a:ext cx="410729" cy="735784"/>
            </a:xfrm>
            <a:custGeom>
              <a:avLst/>
              <a:gdLst/>
              <a:ahLst/>
              <a:cxnLst>
                <a:cxn ang="0">
                  <a:pos x="312" y="0"/>
                </a:cxn>
                <a:cxn ang="0">
                  <a:pos x="118" y="18"/>
                </a:cxn>
                <a:cxn ang="0">
                  <a:pos x="116" y="22"/>
                </a:cxn>
                <a:cxn ang="0">
                  <a:pos x="96" y="42"/>
                </a:cxn>
                <a:cxn ang="0">
                  <a:pos x="90" y="76"/>
                </a:cxn>
                <a:cxn ang="0">
                  <a:pos x="62" y="100"/>
                </a:cxn>
                <a:cxn ang="0">
                  <a:pos x="52" y="138"/>
                </a:cxn>
                <a:cxn ang="0">
                  <a:pos x="34" y="178"/>
                </a:cxn>
                <a:cxn ang="0">
                  <a:pos x="42" y="200"/>
                </a:cxn>
                <a:cxn ang="0">
                  <a:pos x="42" y="200"/>
                </a:cxn>
                <a:cxn ang="0">
                  <a:pos x="44" y="218"/>
                </a:cxn>
                <a:cxn ang="0">
                  <a:pos x="46" y="234"/>
                </a:cxn>
                <a:cxn ang="0">
                  <a:pos x="46" y="248"/>
                </a:cxn>
                <a:cxn ang="0">
                  <a:pos x="46" y="248"/>
                </a:cxn>
                <a:cxn ang="0">
                  <a:pos x="44" y="268"/>
                </a:cxn>
                <a:cxn ang="0">
                  <a:pos x="44" y="276"/>
                </a:cxn>
                <a:cxn ang="0">
                  <a:pos x="48" y="286"/>
                </a:cxn>
                <a:cxn ang="0">
                  <a:pos x="48" y="286"/>
                </a:cxn>
                <a:cxn ang="0">
                  <a:pos x="50" y="296"/>
                </a:cxn>
                <a:cxn ang="0">
                  <a:pos x="48" y="302"/>
                </a:cxn>
                <a:cxn ang="0">
                  <a:pos x="46" y="304"/>
                </a:cxn>
                <a:cxn ang="0">
                  <a:pos x="46" y="306"/>
                </a:cxn>
                <a:cxn ang="0">
                  <a:pos x="64" y="332"/>
                </a:cxn>
                <a:cxn ang="0">
                  <a:pos x="60" y="358"/>
                </a:cxn>
                <a:cxn ang="0">
                  <a:pos x="40" y="370"/>
                </a:cxn>
                <a:cxn ang="0">
                  <a:pos x="12" y="446"/>
                </a:cxn>
                <a:cxn ang="0">
                  <a:pos x="0" y="462"/>
                </a:cxn>
                <a:cxn ang="0">
                  <a:pos x="10" y="482"/>
                </a:cxn>
                <a:cxn ang="0">
                  <a:pos x="192" y="482"/>
                </a:cxn>
                <a:cxn ang="0">
                  <a:pos x="194" y="500"/>
                </a:cxn>
                <a:cxn ang="0">
                  <a:pos x="194" y="500"/>
                </a:cxn>
                <a:cxn ang="0">
                  <a:pos x="186" y="508"/>
                </a:cxn>
                <a:cxn ang="0">
                  <a:pos x="182" y="516"/>
                </a:cxn>
                <a:cxn ang="0">
                  <a:pos x="182" y="520"/>
                </a:cxn>
                <a:cxn ang="0">
                  <a:pos x="182" y="522"/>
                </a:cxn>
                <a:cxn ang="0">
                  <a:pos x="182" y="522"/>
                </a:cxn>
                <a:cxn ang="0">
                  <a:pos x="188" y="530"/>
                </a:cxn>
                <a:cxn ang="0">
                  <a:pos x="196" y="536"/>
                </a:cxn>
                <a:cxn ang="0">
                  <a:pos x="204" y="542"/>
                </a:cxn>
                <a:cxn ang="0">
                  <a:pos x="244" y="584"/>
                </a:cxn>
                <a:cxn ang="0">
                  <a:pos x="244" y="584"/>
                </a:cxn>
                <a:cxn ang="0">
                  <a:pos x="246" y="576"/>
                </a:cxn>
                <a:cxn ang="0">
                  <a:pos x="252" y="568"/>
                </a:cxn>
                <a:cxn ang="0">
                  <a:pos x="252" y="568"/>
                </a:cxn>
                <a:cxn ang="0">
                  <a:pos x="258" y="562"/>
                </a:cxn>
                <a:cxn ang="0">
                  <a:pos x="264" y="556"/>
                </a:cxn>
                <a:cxn ang="0">
                  <a:pos x="272" y="552"/>
                </a:cxn>
                <a:cxn ang="0">
                  <a:pos x="282" y="550"/>
                </a:cxn>
                <a:cxn ang="0">
                  <a:pos x="302" y="548"/>
                </a:cxn>
                <a:cxn ang="0">
                  <a:pos x="326" y="548"/>
                </a:cxn>
                <a:cxn ang="0">
                  <a:pos x="322" y="16"/>
                </a:cxn>
                <a:cxn ang="0">
                  <a:pos x="312" y="0"/>
                </a:cxn>
              </a:cxnLst>
              <a:rect l="0" t="0" r="r" b="b"/>
              <a:pathLst>
                <a:path w="326" h="584">
                  <a:moveTo>
                    <a:pt x="312" y="0"/>
                  </a:moveTo>
                  <a:lnTo>
                    <a:pt x="118" y="18"/>
                  </a:lnTo>
                  <a:lnTo>
                    <a:pt x="116" y="22"/>
                  </a:lnTo>
                  <a:lnTo>
                    <a:pt x="96" y="42"/>
                  </a:lnTo>
                  <a:lnTo>
                    <a:pt x="90" y="76"/>
                  </a:lnTo>
                  <a:lnTo>
                    <a:pt x="62" y="100"/>
                  </a:lnTo>
                  <a:lnTo>
                    <a:pt x="52" y="138"/>
                  </a:lnTo>
                  <a:lnTo>
                    <a:pt x="34" y="178"/>
                  </a:lnTo>
                  <a:lnTo>
                    <a:pt x="42" y="200"/>
                  </a:lnTo>
                  <a:lnTo>
                    <a:pt x="42" y="200"/>
                  </a:lnTo>
                  <a:lnTo>
                    <a:pt x="44" y="218"/>
                  </a:lnTo>
                  <a:lnTo>
                    <a:pt x="46" y="234"/>
                  </a:lnTo>
                  <a:lnTo>
                    <a:pt x="46" y="248"/>
                  </a:lnTo>
                  <a:lnTo>
                    <a:pt x="46" y="248"/>
                  </a:lnTo>
                  <a:lnTo>
                    <a:pt x="44" y="268"/>
                  </a:lnTo>
                  <a:lnTo>
                    <a:pt x="44" y="276"/>
                  </a:lnTo>
                  <a:lnTo>
                    <a:pt x="48" y="286"/>
                  </a:lnTo>
                  <a:lnTo>
                    <a:pt x="48" y="286"/>
                  </a:lnTo>
                  <a:lnTo>
                    <a:pt x="50" y="296"/>
                  </a:lnTo>
                  <a:lnTo>
                    <a:pt x="48" y="302"/>
                  </a:lnTo>
                  <a:lnTo>
                    <a:pt x="46" y="304"/>
                  </a:lnTo>
                  <a:lnTo>
                    <a:pt x="46" y="306"/>
                  </a:lnTo>
                  <a:lnTo>
                    <a:pt x="64" y="332"/>
                  </a:lnTo>
                  <a:lnTo>
                    <a:pt x="60" y="358"/>
                  </a:lnTo>
                  <a:lnTo>
                    <a:pt x="40" y="370"/>
                  </a:lnTo>
                  <a:lnTo>
                    <a:pt x="12" y="446"/>
                  </a:lnTo>
                  <a:lnTo>
                    <a:pt x="0" y="462"/>
                  </a:lnTo>
                  <a:lnTo>
                    <a:pt x="10" y="482"/>
                  </a:lnTo>
                  <a:lnTo>
                    <a:pt x="192" y="482"/>
                  </a:lnTo>
                  <a:lnTo>
                    <a:pt x="194" y="500"/>
                  </a:lnTo>
                  <a:lnTo>
                    <a:pt x="194" y="500"/>
                  </a:lnTo>
                  <a:lnTo>
                    <a:pt x="186" y="508"/>
                  </a:lnTo>
                  <a:lnTo>
                    <a:pt x="182" y="516"/>
                  </a:lnTo>
                  <a:lnTo>
                    <a:pt x="182" y="520"/>
                  </a:lnTo>
                  <a:lnTo>
                    <a:pt x="182" y="522"/>
                  </a:lnTo>
                  <a:lnTo>
                    <a:pt x="182" y="522"/>
                  </a:lnTo>
                  <a:lnTo>
                    <a:pt x="188" y="530"/>
                  </a:lnTo>
                  <a:lnTo>
                    <a:pt x="196" y="536"/>
                  </a:lnTo>
                  <a:lnTo>
                    <a:pt x="204" y="542"/>
                  </a:lnTo>
                  <a:lnTo>
                    <a:pt x="244" y="584"/>
                  </a:lnTo>
                  <a:lnTo>
                    <a:pt x="244" y="584"/>
                  </a:lnTo>
                  <a:lnTo>
                    <a:pt x="246" y="576"/>
                  </a:lnTo>
                  <a:lnTo>
                    <a:pt x="252" y="568"/>
                  </a:lnTo>
                  <a:lnTo>
                    <a:pt x="252" y="568"/>
                  </a:lnTo>
                  <a:lnTo>
                    <a:pt x="258" y="562"/>
                  </a:lnTo>
                  <a:lnTo>
                    <a:pt x="264" y="556"/>
                  </a:lnTo>
                  <a:lnTo>
                    <a:pt x="272" y="552"/>
                  </a:lnTo>
                  <a:lnTo>
                    <a:pt x="282" y="550"/>
                  </a:lnTo>
                  <a:lnTo>
                    <a:pt x="302" y="548"/>
                  </a:lnTo>
                  <a:lnTo>
                    <a:pt x="326" y="548"/>
                  </a:lnTo>
                  <a:lnTo>
                    <a:pt x="322" y="16"/>
                  </a:lnTo>
                  <a:lnTo>
                    <a:pt x="312" y="0"/>
                  </a:lnTo>
                  <a:close/>
                </a:path>
              </a:pathLst>
            </a:custGeom>
            <a:solidFill>
              <a:srgbClr val="D2DBEF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103" name="Freeform 33">
              <a:extLst>
                <a:ext uri="{FF2B5EF4-FFF2-40B4-BE49-F238E27FC236}">
                  <a16:creationId xmlns:a16="http://schemas.microsoft.com/office/drawing/2014/main" id="{18804CE9-C0BD-4179-B83E-6B2702C74925}"/>
                </a:ext>
              </a:extLst>
            </p:cNvPr>
            <p:cNvSpPr>
              <a:spLocks/>
            </p:cNvSpPr>
            <p:nvPr>
              <p:custDataLst>
                <p:tags r:id="rId33"/>
              </p:custDataLst>
            </p:nvPr>
          </p:nvSpPr>
          <p:spPr bwMode="auto">
            <a:xfrm>
              <a:off x="6444868" y="3611365"/>
              <a:ext cx="992805" cy="481284"/>
            </a:xfrm>
            <a:custGeom>
              <a:avLst/>
              <a:gdLst/>
              <a:ahLst/>
              <a:cxnLst>
                <a:cxn ang="0">
                  <a:pos x="788" y="104"/>
                </a:cxn>
                <a:cxn ang="0">
                  <a:pos x="770" y="50"/>
                </a:cxn>
                <a:cxn ang="0">
                  <a:pos x="754" y="0"/>
                </a:cxn>
                <a:cxn ang="0">
                  <a:pos x="222" y="102"/>
                </a:cxn>
                <a:cxn ang="0">
                  <a:pos x="226" y="134"/>
                </a:cxn>
                <a:cxn ang="0">
                  <a:pos x="220" y="134"/>
                </a:cxn>
                <a:cxn ang="0">
                  <a:pos x="208" y="148"/>
                </a:cxn>
                <a:cxn ang="0">
                  <a:pos x="198" y="168"/>
                </a:cxn>
                <a:cxn ang="0">
                  <a:pos x="156" y="190"/>
                </a:cxn>
                <a:cxn ang="0">
                  <a:pos x="152" y="186"/>
                </a:cxn>
                <a:cxn ang="0">
                  <a:pos x="144" y="186"/>
                </a:cxn>
                <a:cxn ang="0">
                  <a:pos x="130" y="200"/>
                </a:cxn>
                <a:cxn ang="0">
                  <a:pos x="116" y="220"/>
                </a:cxn>
                <a:cxn ang="0">
                  <a:pos x="48" y="258"/>
                </a:cxn>
                <a:cxn ang="0">
                  <a:pos x="26" y="292"/>
                </a:cxn>
                <a:cxn ang="0">
                  <a:pos x="2" y="302"/>
                </a:cxn>
                <a:cxn ang="0">
                  <a:pos x="118" y="314"/>
                </a:cxn>
                <a:cxn ang="0">
                  <a:pos x="306" y="270"/>
                </a:cxn>
                <a:cxn ang="0">
                  <a:pos x="332" y="304"/>
                </a:cxn>
                <a:cxn ang="0">
                  <a:pos x="562" y="382"/>
                </a:cxn>
                <a:cxn ang="0">
                  <a:pos x="586" y="370"/>
                </a:cxn>
                <a:cxn ang="0">
                  <a:pos x="608" y="356"/>
                </a:cxn>
                <a:cxn ang="0">
                  <a:pos x="620" y="344"/>
                </a:cxn>
                <a:cxn ang="0">
                  <a:pos x="650" y="300"/>
                </a:cxn>
                <a:cxn ang="0">
                  <a:pos x="670" y="274"/>
                </a:cxn>
                <a:cxn ang="0">
                  <a:pos x="700" y="256"/>
                </a:cxn>
                <a:cxn ang="0">
                  <a:pos x="716" y="250"/>
                </a:cxn>
                <a:cxn ang="0">
                  <a:pos x="738" y="232"/>
                </a:cxn>
                <a:cxn ang="0">
                  <a:pos x="750" y="208"/>
                </a:cxn>
                <a:cxn ang="0">
                  <a:pos x="766" y="164"/>
                </a:cxn>
                <a:cxn ang="0">
                  <a:pos x="774" y="148"/>
                </a:cxn>
                <a:cxn ang="0">
                  <a:pos x="786" y="126"/>
                </a:cxn>
                <a:cxn ang="0">
                  <a:pos x="788" y="112"/>
                </a:cxn>
                <a:cxn ang="0">
                  <a:pos x="788" y="104"/>
                </a:cxn>
              </a:cxnLst>
              <a:rect l="0" t="0" r="r" b="b"/>
              <a:pathLst>
                <a:path w="788" h="382">
                  <a:moveTo>
                    <a:pt x="788" y="104"/>
                  </a:moveTo>
                  <a:lnTo>
                    <a:pt x="788" y="104"/>
                  </a:lnTo>
                  <a:lnTo>
                    <a:pt x="778" y="76"/>
                  </a:lnTo>
                  <a:lnTo>
                    <a:pt x="770" y="50"/>
                  </a:lnTo>
                  <a:lnTo>
                    <a:pt x="760" y="26"/>
                  </a:lnTo>
                  <a:lnTo>
                    <a:pt x="754" y="0"/>
                  </a:lnTo>
                  <a:lnTo>
                    <a:pt x="226" y="102"/>
                  </a:lnTo>
                  <a:lnTo>
                    <a:pt x="222" y="102"/>
                  </a:lnTo>
                  <a:lnTo>
                    <a:pt x="226" y="134"/>
                  </a:lnTo>
                  <a:lnTo>
                    <a:pt x="226" y="134"/>
                  </a:lnTo>
                  <a:lnTo>
                    <a:pt x="224" y="134"/>
                  </a:lnTo>
                  <a:lnTo>
                    <a:pt x="220" y="134"/>
                  </a:lnTo>
                  <a:lnTo>
                    <a:pt x="214" y="138"/>
                  </a:lnTo>
                  <a:lnTo>
                    <a:pt x="208" y="148"/>
                  </a:lnTo>
                  <a:lnTo>
                    <a:pt x="208" y="148"/>
                  </a:lnTo>
                  <a:lnTo>
                    <a:pt x="198" y="168"/>
                  </a:lnTo>
                  <a:lnTo>
                    <a:pt x="180" y="164"/>
                  </a:lnTo>
                  <a:lnTo>
                    <a:pt x="156" y="190"/>
                  </a:lnTo>
                  <a:lnTo>
                    <a:pt x="156" y="190"/>
                  </a:lnTo>
                  <a:lnTo>
                    <a:pt x="152" y="186"/>
                  </a:lnTo>
                  <a:lnTo>
                    <a:pt x="148" y="184"/>
                  </a:lnTo>
                  <a:lnTo>
                    <a:pt x="144" y="186"/>
                  </a:lnTo>
                  <a:lnTo>
                    <a:pt x="144" y="186"/>
                  </a:lnTo>
                  <a:lnTo>
                    <a:pt x="130" y="200"/>
                  </a:lnTo>
                  <a:lnTo>
                    <a:pt x="118" y="200"/>
                  </a:lnTo>
                  <a:lnTo>
                    <a:pt x="116" y="220"/>
                  </a:lnTo>
                  <a:lnTo>
                    <a:pt x="72" y="254"/>
                  </a:lnTo>
                  <a:lnTo>
                    <a:pt x="48" y="258"/>
                  </a:lnTo>
                  <a:lnTo>
                    <a:pt x="26" y="270"/>
                  </a:lnTo>
                  <a:lnTo>
                    <a:pt x="26" y="292"/>
                  </a:lnTo>
                  <a:lnTo>
                    <a:pt x="8" y="294"/>
                  </a:lnTo>
                  <a:lnTo>
                    <a:pt x="2" y="302"/>
                  </a:lnTo>
                  <a:lnTo>
                    <a:pt x="0" y="324"/>
                  </a:lnTo>
                  <a:lnTo>
                    <a:pt x="118" y="314"/>
                  </a:lnTo>
                  <a:lnTo>
                    <a:pt x="172" y="278"/>
                  </a:lnTo>
                  <a:lnTo>
                    <a:pt x="306" y="270"/>
                  </a:lnTo>
                  <a:lnTo>
                    <a:pt x="332" y="288"/>
                  </a:lnTo>
                  <a:lnTo>
                    <a:pt x="332" y="304"/>
                  </a:lnTo>
                  <a:lnTo>
                    <a:pt x="442" y="282"/>
                  </a:lnTo>
                  <a:lnTo>
                    <a:pt x="562" y="382"/>
                  </a:lnTo>
                  <a:lnTo>
                    <a:pt x="562" y="382"/>
                  </a:lnTo>
                  <a:lnTo>
                    <a:pt x="586" y="370"/>
                  </a:lnTo>
                  <a:lnTo>
                    <a:pt x="598" y="364"/>
                  </a:lnTo>
                  <a:lnTo>
                    <a:pt x="608" y="356"/>
                  </a:lnTo>
                  <a:lnTo>
                    <a:pt x="608" y="356"/>
                  </a:lnTo>
                  <a:lnTo>
                    <a:pt x="620" y="344"/>
                  </a:lnTo>
                  <a:lnTo>
                    <a:pt x="630" y="330"/>
                  </a:lnTo>
                  <a:lnTo>
                    <a:pt x="650" y="300"/>
                  </a:lnTo>
                  <a:lnTo>
                    <a:pt x="660" y="286"/>
                  </a:lnTo>
                  <a:lnTo>
                    <a:pt x="670" y="274"/>
                  </a:lnTo>
                  <a:lnTo>
                    <a:pt x="684" y="264"/>
                  </a:lnTo>
                  <a:lnTo>
                    <a:pt x="700" y="256"/>
                  </a:lnTo>
                  <a:lnTo>
                    <a:pt x="700" y="256"/>
                  </a:lnTo>
                  <a:lnTo>
                    <a:pt x="716" y="250"/>
                  </a:lnTo>
                  <a:lnTo>
                    <a:pt x="728" y="240"/>
                  </a:lnTo>
                  <a:lnTo>
                    <a:pt x="738" y="232"/>
                  </a:lnTo>
                  <a:lnTo>
                    <a:pt x="744" y="220"/>
                  </a:lnTo>
                  <a:lnTo>
                    <a:pt x="750" y="208"/>
                  </a:lnTo>
                  <a:lnTo>
                    <a:pt x="756" y="194"/>
                  </a:lnTo>
                  <a:lnTo>
                    <a:pt x="766" y="164"/>
                  </a:lnTo>
                  <a:lnTo>
                    <a:pt x="766" y="164"/>
                  </a:lnTo>
                  <a:lnTo>
                    <a:pt x="774" y="148"/>
                  </a:lnTo>
                  <a:lnTo>
                    <a:pt x="782" y="134"/>
                  </a:lnTo>
                  <a:lnTo>
                    <a:pt x="786" y="126"/>
                  </a:lnTo>
                  <a:lnTo>
                    <a:pt x="788" y="120"/>
                  </a:lnTo>
                  <a:lnTo>
                    <a:pt x="788" y="112"/>
                  </a:lnTo>
                  <a:lnTo>
                    <a:pt x="788" y="104"/>
                  </a:lnTo>
                  <a:lnTo>
                    <a:pt x="788" y="104"/>
                  </a:lnTo>
                  <a:close/>
                </a:path>
              </a:pathLst>
            </a:custGeom>
            <a:solidFill>
              <a:srgbClr val="D2DBEF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104" name="Freeform 34">
              <a:extLst>
                <a:ext uri="{FF2B5EF4-FFF2-40B4-BE49-F238E27FC236}">
                  <a16:creationId xmlns:a16="http://schemas.microsoft.com/office/drawing/2014/main" id="{7FBBDDE2-CA05-455D-A52D-A47E4A57CDE1}"/>
                </a:ext>
              </a:extLst>
            </p:cNvPr>
            <p:cNvSpPr>
              <a:spLocks/>
            </p:cNvSpPr>
            <p:nvPr>
              <p:custDataLst>
                <p:tags r:id="rId34"/>
              </p:custDataLst>
            </p:nvPr>
          </p:nvSpPr>
          <p:spPr bwMode="auto">
            <a:xfrm>
              <a:off x="5746881" y="3739875"/>
              <a:ext cx="982726" cy="345214"/>
            </a:xfrm>
            <a:custGeom>
              <a:avLst/>
              <a:gdLst/>
              <a:ahLst/>
              <a:cxnLst>
                <a:cxn ang="0">
                  <a:pos x="562" y="192"/>
                </a:cxn>
                <a:cxn ang="0">
                  <a:pos x="580" y="190"/>
                </a:cxn>
                <a:cxn ang="0">
                  <a:pos x="580" y="168"/>
                </a:cxn>
                <a:cxn ang="0">
                  <a:pos x="602" y="156"/>
                </a:cxn>
                <a:cxn ang="0">
                  <a:pos x="626" y="152"/>
                </a:cxn>
                <a:cxn ang="0">
                  <a:pos x="670" y="118"/>
                </a:cxn>
                <a:cxn ang="0">
                  <a:pos x="672" y="98"/>
                </a:cxn>
                <a:cxn ang="0">
                  <a:pos x="684" y="98"/>
                </a:cxn>
                <a:cxn ang="0">
                  <a:pos x="684" y="98"/>
                </a:cxn>
                <a:cxn ang="0">
                  <a:pos x="698" y="84"/>
                </a:cxn>
                <a:cxn ang="0">
                  <a:pos x="698" y="84"/>
                </a:cxn>
                <a:cxn ang="0">
                  <a:pos x="702" y="82"/>
                </a:cxn>
                <a:cxn ang="0">
                  <a:pos x="706" y="84"/>
                </a:cxn>
                <a:cxn ang="0">
                  <a:pos x="710" y="88"/>
                </a:cxn>
                <a:cxn ang="0">
                  <a:pos x="734" y="62"/>
                </a:cxn>
                <a:cxn ang="0">
                  <a:pos x="752" y="66"/>
                </a:cxn>
                <a:cxn ang="0">
                  <a:pos x="752" y="66"/>
                </a:cxn>
                <a:cxn ang="0">
                  <a:pos x="762" y="46"/>
                </a:cxn>
                <a:cxn ang="0">
                  <a:pos x="762" y="46"/>
                </a:cxn>
                <a:cxn ang="0">
                  <a:pos x="768" y="36"/>
                </a:cxn>
                <a:cxn ang="0">
                  <a:pos x="774" y="32"/>
                </a:cxn>
                <a:cxn ang="0">
                  <a:pos x="778" y="32"/>
                </a:cxn>
                <a:cxn ang="0">
                  <a:pos x="780" y="32"/>
                </a:cxn>
                <a:cxn ang="0">
                  <a:pos x="776" y="0"/>
                </a:cxn>
                <a:cxn ang="0">
                  <a:pos x="220" y="68"/>
                </a:cxn>
                <a:cxn ang="0">
                  <a:pos x="210" y="60"/>
                </a:cxn>
                <a:cxn ang="0">
                  <a:pos x="194" y="60"/>
                </a:cxn>
                <a:cxn ang="0">
                  <a:pos x="192" y="84"/>
                </a:cxn>
                <a:cxn ang="0">
                  <a:pos x="58" y="92"/>
                </a:cxn>
                <a:cxn ang="0">
                  <a:pos x="56" y="94"/>
                </a:cxn>
                <a:cxn ang="0">
                  <a:pos x="44" y="170"/>
                </a:cxn>
                <a:cxn ang="0">
                  <a:pos x="32" y="180"/>
                </a:cxn>
                <a:cxn ang="0">
                  <a:pos x="0" y="274"/>
                </a:cxn>
                <a:cxn ang="0">
                  <a:pos x="554" y="222"/>
                </a:cxn>
                <a:cxn ang="0">
                  <a:pos x="556" y="200"/>
                </a:cxn>
                <a:cxn ang="0">
                  <a:pos x="562" y="192"/>
                </a:cxn>
              </a:cxnLst>
              <a:rect l="0" t="0" r="r" b="b"/>
              <a:pathLst>
                <a:path w="780" h="274">
                  <a:moveTo>
                    <a:pt x="562" y="192"/>
                  </a:moveTo>
                  <a:lnTo>
                    <a:pt x="580" y="190"/>
                  </a:lnTo>
                  <a:lnTo>
                    <a:pt x="580" y="168"/>
                  </a:lnTo>
                  <a:lnTo>
                    <a:pt x="602" y="156"/>
                  </a:lnTo>
                  <a:lnTo>
                    <a:pt x="626" y="152"/>
                  </a:lnTo>
                  <a:lnTo>
                    <a:pt x="670" y="118"/>
                  </a:lnTo>
                  <a:lnTo>
                    <a:pt x="672" y="98"/>
                  </a:lnTo>
                  <a:lnTo>
                    <a:pt x="684" y="98"/>
                  </a:lnTo>
                  <a:lnTo>
                    <a:pt x="684" y="98"/>
                  </a:lnTo>
                  <a:lnTo>
                    <a:pt x="698" y="84"/>
                  </a:lnTo>
                  <a:lnTo>
                    <a:pt x="698" y="84"/>
                  </a:lnTo>
                  <a:lnTo>
                    <a:pt x="702" y="82"/>
                  </a:lnTo>
                  <a:lnTo>
                    <a:pt x="706" y="84"/>
                  </a:lnTo>
                  <a:lnTo>
                    <a:pt x="710" y="88"/>
                  </a:lnTo>
                  <a:lnTo>
                    <a:pt x="734" y="62"/>
                  </a:lnTo>
                  <a:lnTo>
                    <a:pt x="752" y="66"/>
                  </a:lnTo>
                  <a:lnTo>
                    <a:pt x="752" y="66"/>
                  </a:lnTo>
                  <a:lnTo>
                    <a:pt x="762" y="46"/>
                  </a:lnTo>
                  <a:lnTo>
                    <a:pt x="762" y="46"/>
                  </a:lnTo>
                  <a:lnTo>
                    <a:pt x="768" y="36"/>
                  </a:lnTo>
                  <a:lnTo>
                    <a:pt x="774" y="32"/>
                  </a:lnTo>
                  <a:lnTo>
                    <a:pt x="778" y="32"/>
                  </a:lnTo>
                  <a:lnTo>
                    <a:pt x="780" y="32"/>
                  </a:lnTo>
                  <a:lnTo>
                    <a:pt x="776" y="0"/>
                  </a:lnTo>
                  <a:lnTo>
                    <a:pt x="220" y="68"/>
                  </a:lnTo>
                  <a:lnTo>
                    <a:pt x="210" y="60"/>
                  </a:lnTo>
                  <a:lnTo>
                    <a:pt x="194" y="60"/>
                  </a:lnTo>
                  <a:lnTo>
                    <a:pt x="192" y="84"/>
                  </a:lnTo>
                  <a:lnTo>
                    <a:pt x="58" y="92"/>
                  </a:lnTo>
                  <a:lnTo>
                    <a:pt x="56" y="94"/>
                  </a:lnTo>
                  <a:lnTo>
                    <a:pt x="44" y="170"/>
                  </a:lnTo>
                  <a:lnTo>
                    <a:pt x="32" y="180"/>
                  </a:lnTo>
                  <a:lnTo>
                    <a:pt x="0" y="274"/>
                  </a:lnTo>
                  <a:lnTo>
                    <a:pt x="554" y="222"/>
                  </a:lnTo>
                  <a:lnTo>
                    <a:pt x="556" y="200"/>
                  </a:lnTo>
                  <a:lnTo>
                    <a:pt x="562" y="192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105" name="Freeform 35">
              <a:extLst>
                <a:ext uri="{FF2B5EF4-FFF2-40B4-BE49-F238E27FC236}">
                  <a16:creationId xmlns:a16="http://schemas.microsoft.com/office/drawing/2014/main" id="{732812A5-1E9C-48DE-854D-83A41EBDD305}"/>
                </a:ext>
              </a:extLst>
            </p:cNvPr>
            <p:cNvSpPr>
              <a:spLocks/>
            </p:cNvSpPr>
            <p:nvPr>
              <p:custDataLst>
                <p:tags r:id="rId35"/>
              </p:custDataLst>
            </p:nvPr>
          </p:nvSpPr>
          <p:spPr bwMode="auto">
            <a:xfrm>
              <a:off x="5819955" y="3419860"/>
              <a:ext cx="844136" cy="435927"/>
            </a:xfrm>
            <a:custGeom>
              <a:avLst/>
              <a:gdLst/>
              <a:ahLst/>
              <a:cxnLst>
                <a:cxn ang="0">
                  <a:pos x="616" y="216"/>
                </a:cxn>
                <a:cxn ang="0">
                  <a:pos x="664" y="152"/>
                </a:cxn>
                <a:cxn ang="0">
                  <a:pos x="610" y="90"/>
                </a:cxn>
                <a:cxn ang="0">
                  <a:pos x="570" y="30"/>
                </a:cxn>
                <a:cxn ang="0">
                  <a:pos x="530" y="42"/>
                </a:cxn>
                <a:cxn ang="0">
                  <a:pos x="490" y="36"/>
                </a:cxn>
                <a:cxn ang="0">
                  <a:pos x="438" y="2"/>
                </a:cxn>
                <a:cxn ang="0">
                  <a:pos x="398" y="18"/>
                </a:cxn>
                <a:cxn ang="0">
                  <a:pos x="374" y="54"/>
                </a:cxn>
                <a:cxn ang="0">
                  <a:pos x="372" y="52"/>
                </a:cxn>
                <a:cxn ang="0">
                  <a:pos x="364" y="48"/>
                </a:cxn>
                <a:cxn ang="0">
                  <a:pos x="356" y="52"/>
                </a:cxn>
                <a:cxn ang="0">
                  <a:pos x="352" y="56"/>
                </a:cxn>
                <a:cxn ang="0">
                  <a:pos x="350" y="64"/>
                </a:cxn>
                <a:cxn ang="0">
                  <a:pos x="356" y="74"/>
                </a:cxn>
                <a:cxn ang="0">
                  <a:pos x="358" y="76"/>
                </a:cxn>
                <a:cxn ang="0">
                  <a:pos x="336" y="98"/>
                </a:cxn>
                <a:cxn ang="0">
                  <a:pos x="324" y="116"/>
                </a:cxn>
                <a:cxn ang="0">
                  <a:pos x="318" y="132"/>
                </a:cxn>
                <a:cxn ang="0">
                  <a:pos x="308" y="146"/>
                </a:cxn>
                <a:cxn ang="0">
                  <a:pos x="306" y="154"/>
                </a:cxn>
                <a:cxn ang="0">
                  <a:pos x="290" y="146"/>
                </a:cxn>
                <a:cxn ang="0">
                  <a:pos x="280" y="138"/>
                </a:cxn>
                <a:cxn ang="0">
                  <a:pos x="268" y="136"/>
                </a:cxn>
                <a:cxn ang="0">
                  <a:pos x="266" y="138"/>
                </a:cxn>
                <a:cxn ang="0">
                  <a:pos x="258" y="152"/>
                </a:cxn>
                <a:cxn ang="0">
                  <a:pos x="256" y="164"/>
                </a:cxn>
                <a:cxn ang="0">
                  <a:pos x="234" y="160"/>
                </a:cxn>
                <a:cxn ang="0">
                  <a:pos x="228" y="162"/>
                </a:cxn>
                <a:cxn ang="0">
                  <a:pos x="210" y="174"/>
                </a:cxn>
                <a:cxn ang="0">
                  <a:pos x="138" y="174"/>
                </a:cxn>
                <a:cxn ang="0">
                  <a:pos x="118" y="190"/>
                </a:cxn>
                <a:cxn ang="0">
                  <a:pos x="120" y="222"/>
                </a:cxn>
                <a:cxn ang="0">
                  <a:pos x="94" y="232"/>
                </a:cxn>
                <a:cxn ang="0">
                  <a:pos x="86" y="234"/>
                </a:cxn>
                <a:cxn ang="0">
                  <a:pos x="86" y="240"/>
                </a:cxn>
                <a:cxn ang="0">
                  <a:pos x="96" y="264"/>
                </a:cxn>
                <a:cxn ang="0">
                  <a:pos x="46" y="264"/>
                </a:cxn>
                <a:cxn ang="0">
                  <a:pos x="30" y="282"/>
                </a:cxn>
                <a:cxn ang="0">
                  <a:pos x="0" y="346"/>
                </a:cxn>
                <a:cxn ang="0">
                  <a:pos x="136" y="314"/>
                </a:cxn>
                <a:cxn ang="0">
                  <a:pos x="162" y="322"/>
                </a:cxn>
                <a:cxn ang="0">
                  <a:pos x="596" y="242"/>
                </a:cxn>
              </a:cxnLst>
              <a:rect l="0" t="0" r="r" b="b"/>
              <a:pathLst>
                <a:path w="670" h="346">
                  <a:moveTo>
                    <a:pt x="610" y="230"/>
                  </a:moveTo>
                  <a:lnTo>
                    <a:pt x="616" y="216"/>
                  </a:lnTo>
                  <a:lnTo>
                    <a:pt x="670" y="158"/>
                  </a:lnTo>
                  <a:lnTo>
                    <a:pt x="664" y="152"/>
                  </a:lnTo>
                  <a:lnTo>
                    <a:pt x="648" y="144"/>
                  </a:lnTo>
                  <a:lnTo>
                    <a:pt x="610" y="90"/>
                  </a:lnTo>
                  <a:lnTo>
                    <a:pt x="610" y="60"/>
                  </a:lnTo>
                  <a:lnTo>
                    <a:pt x="570" y="30"/>
                  </a:lnTo>
                  <a:lnTo>
                    <a:pt x="548" y="50"/>
                  </a:lnTo>
                  <a:lnTo>
                    <a:pt x="530" y="42"/>
                  </a:lnTo>
                  <a:lnTo>
                    <a:pt x="506" y="46"/>
                  </a:lnTo>
                  <a:lnTo>
                    <a:pt x="490" y="36"/>
                  </a:lnTo>
                  <a:lnTo>
                    <a:pt x="456" y="34"/>
                  </a:lnTo>
                  <a:lnTo>
                    <a:pt x="438" y="2"/>
                  </a:lnTo>
                  <a:lnTo>
                    <a:pt x="404" y="0"/>
                  </a:lnTo>
                  <a:lnTo>
                    <a:pt x="398" y="18"/>
                  </a:lnTo>
                  <a:lnTo>
                    <a:pt x="408" y="48"/>
                  </a:lnTo>
                  <a:lnTo>
                    <a:pt x="374" y="54"/>
                  </a:lnTo>
                  <a:lnTo>
                    <a:pt x="374" y="54"/>
                  </a:lnTo>
                  <a:lnTo>
                    <a:pt x="372" y="52"/>
                  </a:lnTo>
                  <a:lnTo>
                    <a:pt x="370" y="50"/>
                  </a:lnTo>
                  <a:lnTo>
                    <a:pt x="364" y="48"/>
                  </a:lnTo>
                  <a:lnTo>
                    <a:pt x="360" y="50"/>
                  </a:lnTo>
                  <a:lnTo>
                    <a:pt x="356" y="52"/>
                  </a:lnTo>
                  <a:lnTo>
                    <a:pt x="356" y="52"/>
                  </a:lnTo>
                  <a:lnTo>
                    <a:pt x="352" y="56"/>
                  </a:lnTo>
                  <a:lnTo>
                    <a:pt x="350" y="60"/>
                  </a:lnTo>
                  <a:lnTo>
                    <a:pt x="350" y="64"/>
                  </a:lnTo>
                  <a:lnTo>
                    <a:pt x="352" y="68"/>
                  </a:lnTo>
                  <a:lnTo>
                    <a:pt x="356" y="74"/>
                  </a:lnTo>
                  <a:lnTo>
                    <a:pt x="358" y="76"/>
                  </a:lnTo>
                  <a:lnTo>
                    <a:pt x="358" y="76"/>
                  </a:lnTo>
                  <a:lnTo>
                    <a:pt x="336" y="98"/>
                  </a:lnTo>
                  <a:lnTo>
                    <a:pt x="336" y="98"/>
                  </a:lnTo>
                  <a:lnTo>
                    <a:pt x="328" y="106"/>
                  </a:lnTo>
                  <a:lnTo>
                    <a:pt x="324" y="116"/>
                  </a:lnTo>
                  <a:lnTo>
                    <a:pt x="322" y="124"/>
                  </a:lnTo>
                  <a:lnTo>
                    <a:pt x="318" y="132"/>
                  </a:lnTo>
                  <a:lnTo>
                    <a:pt x="318" y="132"/>
                  </a:lnTo>
                  <a:lnTo>
                    <a:pt x="308" y="146"/>
                  </a:lnTo>
                  <a:lnTo>
                    <a:pt x="306" y="154"/>
                  </a:lnTo>
                  <a:lnTo>
                    <a:pt x="306" y="154"/>
                  </a:lnTo>
                  <a:lnTo>
                    <a:pt x="300" y="152"/>
                  </a:lnTo>
                  <a:lnTo>
                    <a:pt x="290" y="146"/>
                  </a:lnTo>
                  <a:lnTo>
                    <a:pt x="290" y="146"/>
                  </a:lnTo>
                  <a:lnTo>
                    <a:pt x="280" y="138"/>
                  </a:lnTo>
                  <a:lnTo>
                    <a:pt x="274" y="136"/>
                  </a:lnTo>
                  <a:lnTo>
                    <a:pt x="268" y="136"/>
                  </a:lnTo>
                  <a:lnTo>
                    <a:pt x="268" y="136"/>
                  </a:lnTo>
                  <a:lnTo>
                    <a:pt x="266" y="138"/>
                  </a:lnTo>
                  <a:lnTo>
                    <a:pt x="262" y="142"/>
                  </a:lnTo>
                  <a:lnTo>
                    <a:pt x="258" y="152"/>
                  </a:lnTo>
                  <a:lnTo>
                    <a:pt x="256" y="164"/>
                  </a:lnTo>
                  <a:lnTo>
                    <a:pt x="256" y="164"/>
                  </a:lnTo>
                  <a:lnTo>
                    <a:pt x="246" y="162"/>
                  </a:lnTo>
                  <a:lnTo>
                    <a:pt x="234" y="160"/>
                  </a:lnTo>
                  <a:lnTo>
                    <a:pt x="234" y="160"/>
                  </a:lnTo>
                  <a:lnTo>
                    <a:pt x="228" y="162"/>
                  </a:lnTo>
                  <a:lnTo>
                    <a:pt x="220" y="166"/>
                  </a:lnTo>
                  <a:lnTo>
                    <a:pt x="210" y="174"/>
                  </a:lnTo>
                  <a:lnTo>
                    <a:pt x="178" y="174"/>
                  </a:lnTo>
                  <a:lnTo>
                    <a:pt x="138" y="174"/>
                  </a:lnTo>
                  <a:lnTo>
                    <a:pt x="128" y="184"/>
                  </a:lnTo>
                  <a:lnTo>
                    <a:pt x="118" y="190"/>
                  </a:lnTo>
                  <a:lnTo>
                    <a:pt x="120" y="222"/>
                  </a:lnTo>
                  <a:lnTo>
                    <a:pt x="120" y="222"/>
                  </a:lnTo>
                  <a:lnTo>
                    <a:pt x="106" y="228"/>
                  </a:lnTo>
                  <a:lnTo>
                    <a:pt x="94" y="232"/>
                  </a:lnTo>
                  <a:lnTo>
                    <a:pt x="86" y="234"/>
                  </a:lnTo>
                  <a:lnTo>
                    <a:pt x="86" y="234"/>
                  </a:lnTo>
                  <a:lnTo>
                    <a:pt x="86" y="236"/>
                  </a:lnTo>
                  <a:lnTo>
                    <a:pt x="86" y="240"/>
                  </a:lnTo>
                  <a:lnTo>
                    <a:pt x="88" y="250"/>
                  </a:lnTo>
                  <a:lnTo>
                    <a:pt x="96" y="264"/>
                  </a:lnTo>
                  <a:lnTo>
                    <a:pt x="84" y="276"/>
                  </a:lnTo>
                  <a:lnTo>
                    <a:pt x="46" y="264"/>
                  </a:lnTo>
                  <a:lnTo>
                    <a:pt x="26" y="280"/>
                  </a:lnTo>
                  <a:lnTo>
                    <a:pt x="30" y="282"/>
                  </a:lnTo>
                  <a:lnTo>
                    <a:pt x="32" y="320"/>
                  </a:lnTo>
                  <a:lnTo>
                    <a:pt x="0" y="346"/>
                  </a:lnTo>
                  <a:lnTo>
                    <a:pt x="134" y="338"/>
                  </a:lnTo>
                  <a:lnTo>
                    <a:pt x="136" y="314"/>
                  </a:lnTo>
                  <a:lnTo>
                    <a:pt x="152" y="314"/>
                  </a:lnTo>
                  <a:lnTo>
                    <a:pt x="162" y="322"/>
                  </a:lnTo>
                  <a:lnTo>
                    <a:pt x="578" y="272"/>
                  </a:lnTo>
                  <a:lnTo>
                    <a:pt x="596" y="242"/>
                  </a:lnTo>
                  <a:lnTo>
                    <a:pt x="610" y="230"/>
                  </a:lnTo>
                  <a:close/>
                </a:path>
              </a:pathLst>
            </a:custGeom>
            <a:solidFill>
              <a:srgbClr val="042EA4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106" name="Freeform 36">
              <a:extLst>
                <a:ext uri="{FF2B5EF4-FFF2-40B4-BE49-F238E27FC236}">
                  <a16:creationId xmlns:a16="http://schemas.microsoft.com/office/drawing/2014/main" id="{ECCE0CD0-7A82-48BE-AF32-740DAB035EC4}"/>
                </a:ext>
              </a:extLst>
            </p:cNvPr>
            <p:cNvSpPr>
              <a:spLocks/>
            </p:cNvSpPr>
            <p:nvPr>
              <p:custDataLst>
                <p:tags r:id="rId36"/>
              </p:custDataLst>
            </p:nvPr>
          </p:nvSpPr>
          <p:spPr bwMode="auto">
            <a:xfrm>
              <a:off x="6548180" y="3266151"/>
              <a:ext cx="846656" cy="496402"/>
            </a:xfrm>
            <a:custGeom>
              <a:avLst/>
              <a:gdLst/>
              <a:ahLst/>
              <a:cxnLst>
                <a:cxn ang="0">
                  <a:pos x="672" y="274"/>
                </a:cxn>
                <a:cxn ang="0">
                  <a:pos x="672" y="274"/>
                </a:cxn>
                <a:cxn ang="0">
                  <a:pos x="668" y="252"/>
                </a:cxn>
                <a:cxn ang="0">
                  <a:pos x="666" y="226"/>
                </a:cxn>
                <a:cxn ang="0">
                  <a:pos x="600" y="178"/>
                </a:cxn>
                <a:cxn ang="0">
                  <a:pos x="604" y="152"/>
                </a:cxn>
                <a:cxn ang="0">
                  <a:pos x="590" y="124"/>
                </a:cxn>
                <a:cxn ang="0">
                  <a:pos x="506" y="104"/>
                </a:cxn>
                <a:cxn ang="0">
                  <a:pos x="506" y="84"/>
                </a:cxn>
                <a:cxn ang="0">
                  <a:pos x="510" y="42"/>
                </a:cxn>
                <a:cxn ang="0">
                  <a:pos x="502" y="30"/>
                </a:cxn>
                <a:cxn ang="0">
                  <a:pos x="470" y="30"/>
                </a:cxn>
                <a:cxn ang="0">
                  <a:pos x="464" y="8"/>
                </a:cxn>
                <a:cxn ang="0">
                  <a:pos x="436" y="2"/>
                </a:cxn>
                <a:cxn ang="0">
                  <a:pos x="434" y="26"/>
                </a:cxn>
                <a:cxn ang="0">
                  <a:pos x="386" y="0"/>
                </a:cxn>
                <a:cxn ang="0">
                  <a:pos x="384" y="34"/>
                </a:cxn>
                <a:cxn ang="0">
                  <a:pos x="372" y="58"/>
                </a:cxn>
                <a:cxn ang="0">
                  <a:pos x="352" y="78"/>
                </a:cxn>
                <a:cxn ang="0">
                  <a:pos x="336" y="86"/>
                </a:cxn>
                <a:cxn ang="0">
                  <a:pos x="316" y="134"/>
                </a:cxn>
                <a:cxn ang="0">
                  <a:pos x="286" y="124"/>
                </a:cxn>
                <a:cxn ang="0">
                  <a:pos x="280" y="160"/>
                </a:cxn>
                <a:cxn ang="0">
                  <a:pos x="246" y="262"/>
                </a:cxn>
                <a:cxn ang="0">
                  <a:pos x="208" y="274"/>
                </a:cxn>
                <a:cxn ang="0">
                  <a:pos x="198" y="288"/>
                </a:cxn>
                <a:cxn ang="0">
                  <a:pos x="176" y="302"/>
                </a:cxn>
                <a:cxn ang="0">
                  <a:pos x="162" y="288"/>
                </a:cxn>
                <a:cxn ang="0">
                  <a:pos x="140" y="310"/>
                </a:cxn>
                <a:cxn ang="0">
                  <a:pos x="116" y="306"/>
                </a:cxn>
                <a:cxn ang="0">
                  <a:pos x="96" y="286"/>
                </a:cxn>
                <a:cxn ang="0">
                  <a:pos x="92" y="280"/>
                </a:cxn>
                <a:cxn ang="0">
                  <a:pos x="38" y="338"/>
                </a:cxn>
                <a:cxn ang="0">
                  <a:pos x="32" y="352"/>
                </a:cxn>
                <a:cxn ang="0">
                  <a:pos x="18" y="364"/>
                </a:cxn>
                <a:cxn ang="0">
                  <a:pos x="0" y="394"/>
                </a:cxn>
                <a:cxn ang="0">
                  <a:pos x="144" y="376"/>
                </a:cxn>
                <a:cxn ang="0">
                  <a:pos x="672" y="274"/>
                </a:cxn>
              </a:cxnLst>
              <a:rect l="0" t="0" r="r" b="b"/>
              <a:pathLst>
                <a:path w="672" h="394">
                  <a:moveTo>
                    <a:pt x="672" y="274"/>
                  </a:moveTo>
                  <a:lnTo>
                    <a:pt x="672" y="274"/>
                  </a:lnTo>
                  <a:lnTo>
                    <a:pt x="668" y="252"/>
                  </a:lnTo>
                  <a:lnTo>
                    <a:pt x="666" y="226"/>
                  </a:lnTo>
                  <a:lnTo>
                    <a:pt x="600" y="178"/>
                  </a:lnTo>
                  <a:lnTo>
                    <a:pt x="604" y="152"/>
                  </a:lnTo>
                  <a:lnTo>
                    <a:pt x="590" y="124"/>
                  </a:lnTo>
                  <a:lnTo>
                    <a:pt x="506" y="104"/>
                  </a:lnTo>
                  <a:lnTo>
                    <a:pt x="506" y="84"/>
                  </a:lnTo>
                  <a:lnTo>
                    <a:pt x="510" y="42"/>
                  </a:lnTo>
                  <a:lnTo>
                    <a:pt x="502" y="30"/>
                  </a:lnTo>
                  <a:lnTo>
                    <a:pt x="470" y="30"/>
                  </a:lnTo>
                  <a:lnTo>
                    <a:pt x="464" y="8"/>
                  </a:lnTo>
                  <a:lnTo>
                    <a:pt x="436" y="2"/>
                  </a:lnTo>
                  <a:lnTo>
                    <a:pt x="434" y="26"/>
                  </a:lnTo>
                  <a:lnTo>
                    <a:pt x="386" y="0"/>
                  </a:lnTo>
                  <a:lnTo>
                    <a:pt x="384" y="34"/>
                  </a:lnTo>
                  <a:lnTo>
                    <a:pt x="372" y="58"/>
                  </a:lnTo>
                  <a:lnTo>
                    <a:pt x="352" y="78"/>
                  </a:lnTo>
                  <a:lnTo>
                    <a:pt x="336" y="86"/>
                  </a:lnTo>
                  <a:lnTo>
                    <a:pt x="316" y="134"/>
                  </a:lnTo>
                  <a:lnTo>
                    <a:pt x="286" y="124"/>
                  </a:lnTo>
                  <a:lnTo>
                    <a:pt x="280" y="160"/>
                  </a:lnTo>
                  <a:lnTo>
                    <a:pt x="246" y="262"/>
                  </a:lnTo>
                  <a:lnTo>
                    <a:pt x="208" y="274"/>
                  </a:lnTo>
                  <a:lnTo>
                    <a:pt x="198" y="288"/>
                  </a:lnTo>
                  <a:lnTo>
                    <a:pt x="176" y="302"/>
                  </a:lnTo>
                  <a:lnTo>
                    <a:pt x="162" y="288"/>
                  </a:lnTo>
                  <a:lnTo>
                    <a:pt x="140" y="310"/>
                  </a:lnTo>
                  <a:lnTo>
                    <a:pt x="116" y="306"/>
                  </a:lnTo>
                  <a:lnTo>
                    <a:pt x="96" y="286"/>
                  </a:lnTo>
                  <a:lnTo>
                    <a:pt x="92" y="280"/>
                  </a:lnTo>
                  <a:lnTo>
                    <a:pt x="38" y="338"/>
                  </a:lnTo>
                  <a:lnTo>
                    <a:pt x="32" y="352"/>
                  </a:lnTo>
                  <a:lnTo>
                    <a:pt x="18" y="364"/>
                  </a:lnTo>
                  <a:lnTo>
                    <a:pt x="0" y="394"/>
                  </a:lnTo>
                  <a:lnTo>
                    <a:pt x="144" y="376"/>
                  </a:lnTo>
                  <a:lnTo>
                    <a:pt x="672" y="274"/>
                  </a:lnTo>
                  <a:close/>
                </a:path>
              </a:pathLst>
            </a:custGeom>
            <a:solidFill>
              <a:srgbClr val="6082CC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107" name="Freeform 37">
              <a:extLst>
                <a:ext uri="{FF2B5EF4-FFF2-40B4-BE49-F238E27FC236}">
                  <a16:creationId xmlns:a16="http://schemas.microsoft.com/office/drawing/2014/main" id="{C85F1897-FBAF-4B73-9ECB-D626DC101097}"/>
                </a:ext>
              </a:extLst>
            </p:cNvPr>
            <p:cNvSpPr>
              <a:spLocks/>
            </p:cNvSpPr>
            <p:nvPr>
              <p:custDataLst>
                <p:tags r:id="rId37"/>
              </p:custDataLst>
            </p:nvPr>
          </p:nvSpPr>
          <p:spPr bwMode="auto">
            <a:xfrm>
              <a:off x="6278560" y="2938576"/>
              <a:ext cx="501442" cy="556878"/>
            </a:xfrm>
            <a:custGeom>
              <a:avLst/>
              <a:gdLst/>
              <a:ahLst/>
              <a:cxnLst>
                <a:cxn ang="0">
                  <a:pos x="396" y="146"/>
                </a:cxn>
                <a:cxn ang="0">
                  <a:pos x="360" y="0"/>
                </a:cxn>
                <a:cxn ang="0">
                  <a:pos x="304" y="38"/>
                </a:cxn>
                <a:cxn ang="0">
                  <a:pos x="258" y="70"/>
                </a:cxn>
                <a:cxn ang="0">
                  <a:pos x="220" y="90"/>
                </a:cxn>
                <a:cxn ang="0">
                  <a:pos x="192" y="100"/>
                </a:cxn>
                <a:cxn ang="0">
                  <a:pos x="170" y="102"/>
                </a:cxn>
                <a:cxn ang="0">
                  <a:pos x="154" y="98"/>
                </a:cxn>
                <a:cxn ang="0">
                  <a:pos x="132" y="82"/>
                </a:cxn>
                <a:cxn ang="0">
                  <a:pos x="124" y="74"/>
                </a:cxn>
                <a:cxn ang="0">
                  <a:pos x="10" y="90"/>
                </a:cxn>
                <a:cxn ang="0">
                  <a:pos x="34" y="384"/>
                </a:cxn>
                <a:cxn ang="0">
                  <a:pos x="40" y="382"/>
                </a:cxn>
                <a:cxn ang="0">
                  <a:pos x="92" y="416"/>
                </a:cxn>
                <a:cxn ang="0">
                  <a:pos x="142" y="428"/>
                </a:cxn>
                <a:cxn ang="0">
                  <a:pos x="184" y="432"/>
                </a:cxn>
                <a:cxn ang="0">
                  <a:pos x="246" y="442"/>
                </a:cxn>
                <a:cxn ang="0">
                  <a:pos x="276" y="412"/>
                </a:cxn>
                <a:cxn ang="0">
                  <a:pos x="274" y="408"/>
                </a:cxn>
                <a:cxn ang="0">
                  <a:pos x="272" y="382"/>
                </a:cxn>
                <a:cxn ang="0">
                  <a:pos x="278" y="374"/>
                </a:cxn>
                <a:cxn ang="0">
                  <a:pos x="286" y="372"/>
                </a:cxn>
                <a:cxn ang="0">
                  <a:pos x="296" y="372"/>
                </a:cxn>
                <a:cxn ang="0">
                  <a:pos x="302" y="370"/>
                </a:cxn>
                <a:cxn ang="0">
                  <a:pos x="306" y="366"/>
                </a:cxn>
                <a:cxn ang="0">
                  <a:pos x="302" y="348"/>
                </a:cxn>
                <a:cxn ang="0">
                  <a:pos x="310" y="336"/>
                </a:cxn>
                <a:cxn ang="0">
                  <a:pos x="328" y="320"/>
                </a:cxn>
                <a:cxn ang="0">
                  <a:pos x="340" y="310"/>
                </a:cxn>
                <a:cxn ang="0">
                  <a:pos x="376" y="274"/>
                </a:cxn>
                <a:cxn ang="0">
                  <a:pos x="378" y="246"/>
                </a:cxn>
                <a:cxn ang="0">
                  <a:pos x="384" y="198"/>
                </a:cxn>
                <a:cxn ang="0">
                  <a:pos x="384" y="158"/>
                </a:cxn>
              </a:cxnLst>
              <a:rect l="0" t="0" r="r" b="b"/>
              <a:pathLst>
                <a:path w="398" h="442">
                  <a:moveTo>
                    <a:pt x="398" y="158"/>
                  </a:moveTo>
                  <a:lnTo>
                    <a:pt x="396" y="146"/>
                  </a:lnTo>
                  <a:lnTo>
                    <a:pt x="378" y="134"/>
                  </a:lnTo>
                  <a:lnTo>
                    <a:pt x="360" y="0"/>
                  </a:lnTo>
                  <a:lnTo>
                    <a:pt x="360" y="0"/>
                  </a:lnTo>
                  <a:lnTo>
                    <a:pt x="304" y="38"/>
                  </a:lnTo>
                  <a:lnTo>
                    <a:pt x="304" y="38"/>
                  </a:lnTo>
                  <a:lnTo>
                    <a:pt x="258" y="70"/>
                  </a:lnTo>
                  <a:lnTo>
                    <a:pt x="238" y="80"/>
                  </a:lnTo>
                  <a:lnTo>
                    <a:pt x="220" y="90"/>
                  </a:lnTo>
                  <a:lnTo>
                    <a:pt x="206" y="96"/>
                  </a:lnTo>
                  <a:lnTo>
                    <a:pt x="192" y="100"/>
                  </a:lnTo>
                  <a:lnTo>
                    <a:pt x="180" y="102"/>
                  </a:lnTo>
                  <a:lnTo>
                    <a:pt x="170" y="102"/>
                  </a:lnTo>
                  <a:lnTo>
                    <a:pt x="162" y="100"/>
                  </a:lnTo>
                  <a:lnTo>
                    <a:pt x="154" y="98"/>
                  </a:lnTo>
                  <a:lnTo>
                    <a:pt x="142" y="92"/>
                  </a:lnTo>
                  <a:lnTo>
                    <a:pt x="132" y="82"/>
                  </a:lnTo>
                  <a:lnTo>
                    <a:pt x="124" y="74"/>
                  </a:lnTo>
                  <a:lnTo>
                    <a:pt x="124" y="74"/>
                  </a:lnTo>
                  <a:lnTo>
                    <a:pt x="122" y="70"/>
                  </a:lnTo>
                  <a:lnTo>
                    <a:pt x="10" y="90"/>
                  </a:lnTo>
                  <a:lnTo>
                    <a:pt x="0" y="90"/>
                  </a:lnTo>
                  <a:lnTo>
                    <a:pt x="34" y="384"/>
                  </a:lnTo>
                  <a:lnTo>
                    <a:pt x="38" y="388"/>
                  </a:lnTo>
                  <a:lnTo>
                    <a:pt x="40" y="382"/>
                  </a:lnTo>
                  <a:lnTo>
                    <a:pt x="74" y="384"/>
                  </a:lnTo>
                  <a:lnTo>
                    <a:pt x="92" y="416"/>
                  </a:lnTo>
                  <a:lnTo>
                    <a:pt x="126" y="418"/>
                  </a:lnTo>
                  <a:lnTo>
                    <a:pt x="142" y="428"/>
                  </a:lnTo>
                  <a:lnTo>
                    <a:pt x="166" y="424"/>
                  </a:lnTo>
                  <a:lnTo>
                    <a:pt x="184" y="432"/>
                  </a:lnTo>
                  <a:lnTo>
                    <a:pt x="206" y="412"/>
                  </a:lnTo>
                  <a:lnTo>
                    <a:pt x="246" y="442"/>
                  </a:lnTo>
                  <a:lnTo>
                    <a:pt x="246" y="440"/>
                  </a:lnTo>
                  <a:lnTo>
                    <a:pt x="276" y="412"/>
                  </a:lnTo>
                  <a:lnTo>
                    <a:pt x="276" y="412"/>
                  </a:lnTo>
                  <a:lnTo>
                    <a:pt x="274" y="408"/>
                  </a:lnTo>
                  <a:lnTo>
                    <a:pt x="272" y="396"/>
                  </a:lnTo>
                  <a:lnTo>
                    <a:pt x="272" y="382"/>
                  </a:lnTo>
                  <a:lnTo>
                    <a:pt x="274" y="378"/>
                  </a:lnTo>
                  <a:lnTo>
                    <a:pt x="278" y="374"/>
                  </a:lnTo>
                  <a:lnTo>
                    <a:pt x="278" y="374"/>
                  </a:lnTo>
                  <a:lnTo>
                    <a:pt x="286" y="372"/>
                  </a:lnTo>
                  <a:lnTo>
                    <a:pt x="292" y="372"/>
                  </a:lnTo>
                  <a:lnTo>
                    <a:pt x="296" y="372"/>
                  </a:lnTo>
                  <a:lnTo>
                    <a:pt x="302" y="370"/>
                  </a:lnTo>
                  <a:lnTo>
                    <a:pt x="302" y="370"/>
                  </a:lnTo>
                  <a:lnTo>
                    <a:pt x="306" y="368"/>
                  </a:lnTo>
                  <a:lnTo>
                    <a:pt x="306" y="366"/>
                  </a:lnTo>
                  <a:lnTo>
                    <a:pt x="306" y="358"/>
                  </a:lnTo>
                  <a:lnTo>
                    <a:pt x="302" y="348"/>
                  </a:lnTo>
                  <a:lnTo>
                    <a:pt x="302" y="348"/>
                  </a:lnTo>
                  <a:lnTo>
                    <a:pt x="310" y="336"/>
                  </a:lnTo>
                  <a:lnTo>
                    <a:pt x="318" y="326"/>
                  </a:lnTo>
                  <a:lnTo>
                    <a:pt x="328" y="320"/>
                  </a:lnTo>
                  <a:lnTo>
                    <a:pt x="328" y="320"/>
                  </a:lnTo>
                  <a:lnTo>
                    <a:pt x="340" y="310"/>
                  </a:lnTo>
                  <a:lnTo>
                    <a:pt x="356" y="296"/>
                  </a:lnTo>
                  <a:lnTo>
                    <a:pt x="376" y="274"/>
                  </a:lnTo>
                  <a:lnTo>
                    <a:pt x="366" y="254"/>
                  </a:lnTo>
                  <a:lnTo>
                    <a:pt x="378" y="246"/>
                  </a:lnTo>
                  <a:lnTo>
                    <a:pt x="374" y="216"/>
                  </a:lnTo>
                  <a:lnTo>
                    <a:pt x="384" y="198"/>
                  </a:lnTo>
                  <a:lnTo>
                    <a:pt x="372" y="170"/>
                  </a:lnTo>
                  <a:lnTo>
                    <a:pt x="384" y="158"/>
                  </a:lnTo>
                  <a:lnTo>
                    <a:pt x="398" y="158"/>
                  </a:lnTo>
                  <a:close/>
                </a:path>
              </a:pathLst>
            </a:custGeom>
            <a:solidFill>
              <a:srgbClr val="042EA4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108" name="Freeform 38">
              <a:extLst>
                <a:ext uri="{FF2B5EF4-FFF2-40B4-BE49-F238E27FC236}">
                  <a16:creationId xmlns:a16="http://schemas.microsoft.com/office/drawing/2014/main" id="{AAA9F8A7-D853-423A-A5F6-1FDB3D45CDC1}"/>
                </a:ext>
              </a:extLst>
            </p:cNvPr>
            <p:cNvSpPr>
              <a:spLocks/>
            </p:cNvSpPr>
            <p:nvPr>
              <p:custDataLst>
                <p:tags r:id="rId38"/>
              </p:custDataLst>
            </p:nvPr>
          </p:nvSpPr>
          <p:spPr bwMode="auto">
            <a:xfrm>
              <a:off x="5565454" y="2973853"/>
              <a:ext cx="456085" cy="798780"/>
            </a:xfrm>
            <a:custGeom>
              <a:avLst/>
              <a:gdLst/>
              <a:ahLst/>
              <a:cxnLst>
                <a:cxn ang="0">
                  <a:pos x="326" y="490"/>
                </a:cxn>
                <a:cxn ang="0">
                  <a:pos x="350" y="374"/>
                </a:cxn>
                <a:cxn ang="0">
                  <a:pos x="338" y="82"/>
                </a:cxn>
                <a:cxn ang="0">
                  <a:pos x="330" y="82"/>
                </a:cxn>
                <a:cxn ang="0">
                  <a:pos x="324" y="74"/>
                </a:cxn>
                <a:cxn ang="0">
                  <a:pos x="322" y="58"/>
                </a:cxn>
                <a:cxn ang="0">
                  <a:pos x="322" y="40"/>
                </a:cxn>
                <a:cxn ang="0">
                  <a:pos x="312" y="0"/>
                </a:cxn>
                <a:cxn ang="0">
                  <a:pos x="88" y="42"/>
                </a:cxn>
                <a:cxn ang="0">
                  <a:pos x="112" y="88"/>
                </a:cxn>
                <a:cxn ang="0">
                  <a:pos x="106" y="90"/>
                </a:cxn>
                <a:cxn ang="0">
                  <a:pos x="96" y="104"/>
                </a:cxn>
                <a:cxn ang="0">
                  <a:pos x="90" y="114"/>
                </a:cxn>
                <a:cxn ang="0">
                  <a:pos x="74" y="134"/>
                </a:cxn>
                <a:cxn ang="0">
                  <a:pos x="64" y="138"/>
                </a:cxn>
                <a:cxn ang="0">
                  <a:pos x="44" y="140"/>
                </a:cxn>
                <a:cxn ang="0">
                  <a:pos x="38" y="142"/>
                </a:cxn>
                <a:cxn ang="0">
                  <a:pos x="36" y="150"/>
                </a:cxn>
                <a:cxn ang="0">
                  <a:pos x="38" y="156"/>
                </a:cxn>
                <a:cxn ang="0">
                  <a:pos x="42" y="172"/>
                </a:cxn>
                <a:cxn ang="0">
                  <a:pos x="42" y="182"/>
                </a:cxn>
                <a:cxn ang="0">
                  <a:pos x="36" y="202"/>
                </a:cxn>
                <a:cxn ang="0">
                  <a:pos x="16" y="242"/>
                </a:cxn>
                <a:cxn ang="0">
                  <a:pos x="6" y="260"/>
                </a:cxn>
                <a:cxn ang="0">
                  <a:pos x="2" y="270"/>
                </a:cxn>
                <a:cxn ang="0">
                  <a:pos x="2" y="288"/>
                </a:cxn>
                <a:cxn ang="0">
                  <a:pos x="4" y="296"/>
                </a:cxn>
                <a:cxn ang="0">
                  <a:pos x="16" y="338"/>
                </a:cxn>
                <a:cxn ang="0">
                  <a:pos x="84" y="434"/>
                </a:cxn>
                <a:cxn ang="0">
                  <a:pos x="94" y="432"/>
                </a:cxn>
                <a:cxn ang="0">
                  <a:pos x="120" y="430"/>
                </a:cxn>
                <a:cxn ang="0">
                  <a:pos x="128" y="436"/>
                </a:cxn>
                <a:cxn ang="0">
                  <a:pos x="130" y="444"/>
                </a:cxn>
                <a:cxn ang="0">
                  <a:pos x="128" y="448"/>
                </a:cxn>
                <a:cxn ang="0">
                  <a:pos x="120" y="474"/>
                </a:cxn>
                <a:cxn ang="0">
                  <a:pos x="118" y="510"/>
                </a:cxn>
                <a:cxn ang="0">
                  <a:pos x="146" y="540"/>
                </a:cxn>
                <a:cxn ang="0">
                  <a:pos x="206" y="596"/>
                </a:cxn>
                <a:cxn ang="0">
                  <a:pos x="228" y="634"/>
                </a:cxn>
                <a:cxn ang="0">
                  <a:pos x="286" y="630"/>
                </a:cxn>
                <a:cxn ang="0">
                  <a:pos x="298" y="618"/>
                </a:cxn>
                <a:cxn ang="0">
                  <a:pos x="288" y="594"/>
                </a:cxn>
                <a:cxn ang="0">
                  <a:pos x="288" y="588"/>
                </a:cxn>
                <a:cxn ang="0">
                  <a:pos x="296" y="586"/>
                </a:cxn>
                <a:cxn ang="0">
                  <a:pos x="322" y="576"/>
                </a:cxn>
                <a:cxn ang="0">
                  <a:pos x="324" y="542"/>
                </a:cxn>
                <a:cxn ang="0">
                  <a:pos x="326" y="506"/>
                </a:cxn>
              </a:cxnLst>
              <a:rect l="0" t="0" r="r" b="b"/>
              <a:pathLst>
                <a:path w="362" h="634">
                  <a:moveTo>
                    <a:pt x="326" y="506"/>
                  </a:moveTo>
                  <a:lnTo>
                    <a:pt x="326" y="490"/>
                  </a:lnTo>
                  <a:lnTo>
                    <a:pt x="362" y="434"/>
                  </a:lnTo>
                  <a:lnTo>
                    <a:pt x="350" y="374"/>
                  </a:lnTo>
                  <a:lnTo>
                    <a:pt x="356" y="348"/>
                  </a:lnTo>
                  <a:lnTo>
                    <a:pt x="338" y="82"/>
                  </a:lnTo>
                  <a:lnTo>
                    <a:pt x="338" y="82"/>
                  </a:lnTo>
                  <a:lnTo>
                    <a:pt x="330" y="82"/>
                  </a:lnTo>
                  <a:lnTo>
                    <a:pt x="326" y="78"/>
                  </a:lnTo>
                  <a:lnTo>
                    <a:pt x="324" y="74"/>
                  </a:lnTo>
                  <a:lnTo>
                    <a:pt x="322" y="70"/>
                  </a:lnTo>
                  <a:lnTo>
                    <a:pt x="322" y="58"/>
                  </a:lnTo>
                  <a:lnTo>
                    <a:pt x="322" y="40"/>
                  </a:lnTo>
                  <a:lnTo>
                    <a:pt x="322" y="40"/>
                  </a:lnTo>
                  <a:lnTo>
                    <a:pt x="318" y="20"/>
                  </a:lnTo>
                  <a:lnTo>
                    <a:pt x="312" y="0"/>
                  </a:lnTo>
                  <a:lnTo>
                    <a:pt x="66" y="10"/>
                  </a:lnTo>
                  <a:lnTo>
                    <a:pt x="88" y="42"/>
                  </a:lnTo>
                  <a:lnTo>
                    <a:pt x="112" y="50"/>
                  </a:lnTo>
                  <a:lnTo>
                    <a:pt x="112" y="88"/>
                  </a:lnTo>
                  <a:lnTo>
                    <a:pt x="112" y="88"/>
                  </a:lnTo>
                  <a:lnTo>
                    <a:pt x="106" y="90"/>
                  </a:lnTo>
                  <a:lnTo>
                    <a:pt x="100" y="96"/>
                  </a:lnTo>
                  <a:lnTo>
                    <a:pt x="96" y="104"/>
                  </a:lnTo>
                  <a:lnTo>
                    <a:pt x="96" y="104"/>
                  </a:lnTo>
                  <a:lnTo>
                    <a:pt x="90" y="114"/>
                  </a:lnTo>
                  <a:lnTo>
                    <a:pt x="82" y="124"/>
                  </a:lnTo>
                  <a:lnTo>
                    <a:pt x="74" y="134"/>
                  </a:lnTo>
                  <a:lnTo>
                    <a:pt x="64" y="138"/>
                  </a:lnTo>
                  <a:lnTo>
                    <a:pt x="64" y="138"/>
                  </a:lnTo>
                  <a:lnTo>
                    <a:pt x="52" y="140"/>
                  </a:lnTo>
                  <a:lnTo>
                    <a:pt x="44" y="140"/>
                  </a:lnTo>
                  <a:lnTo>
                    <a:pt x="42" y="140"/>
                  </a:lnTo>
                  <a:lnTo>
                    <a:pt x="38" y="142"/>
                  </a:lnTo>
                  <a:lnTo>
                    <a:pt x="38" y="146"/>
                  </a:lnTo>
                  <a:lnTo>
                    <a:pt x="36" y="150"/>
                  </a:lnTo>
                  <a:lnTo>
                    <a:pt x="36" y="150"/>
                  </a:lnTo>
                  <a:lnTo>
                    <a:pt x="38" y="156"/>
                  </a:lnTo>
                  <a:lnTo>
                    <a:pt x="38" y="162"/>
                  </a:lnTo>
                  <a:lnTo>
                    <a:pt x="42" y="172"/>
                  </a:lnTo>
                  <a:lnTo>
                    <a:pt x="42" y="176"/>
                  </a:lnTo>
                  <a:lnTo>
                    <a:pt x="42" y="182"/>
                  </a:lnTo>
                  <a:lnTo>
                    <a:pt x="40" y="190"/>
                  </a:lnTo>
                  <a:lnTo>
                    <a:pt x="36" y="202"/>
                  </a:lnTo>
                  <a:lnTo>
                    <a:pt x="36" y="202"/>
                  </a:lnTo>
                  <a:lnTo>
                    <a:pt x="16" y="242"/>
                  </a:lnTo>
                  <a:lnTo>
                    <a:pt x="6" y="260"/>
                  </a:lnTo>
                  <a:lnTo>
                    <a:pt x="6" y="260"/>
                  </a:lnTo>
                  <a:lnTo>
                    <a:pt x="4" y="262"/>
                  </a:lnTo>
                  <a:lnTo>
                    <a:pt x="2" y="270"/>
                  </a:lnTo>
                  <a:lnTo>
                    <a:pt x="0" y="280"/>
                  </a:lnTo>
                  <a:lnTo>
                    <a:pt x="2" y="288"/>
                  </a:lnTo>
                  <a:lnTo>
                    <a:pt x="4" y="296"/>
                  </a:lnTo>
                  <a:lnTo>
                    <a:pt x="4" y="296"/>
                  </a:lnTo>
                  <a:lnTo>
                    <a:pt x="14" y="326"/>
                  </a:lnTo>
                  <a:lnTo>
                    <a:pt x="16" y="338"/>
                  </a:lnTo>
                  <a:lnTo>
                    <a:pt x="72" y="390"/>
                  </a:lnTo>
                  <a:lnTo>
                    <a:pt x="84" y="434"/>
                  </a:lnTo>
                  <a:lnTo>
                    <a:pt x="84" y="434"/>
                  </a:lnTo>
                  <a:lnTo>
                    <a:pt x="94" y="432"/>
                  </a:lnTo>
                  <a:lnTo>
                    <a:pt x="112" y="428"/>
                  </a:lnTo>
                  <a:lnTo>
                    <a:pt x="120" y="430"/>
                  </a:lnTo>
                  <a:lnTo>
                    <a:pt x="126" y="432"/>
                  </a:lnTo>
                  <a:lnTo>
                    <a:pt x="128" y="436"/>
                  </a:lnTo>
                  <a:lnTo>
                    <a:pt x="130" y="438"/>
                  </a:lnTo>
                  <a:lnTo>
                    <a:pt x="130" y="444"/>
                  </a:lnTo>
                  <a:lnTo>
                    <a:pt x="128" y="448"/>
                  </a:lnTo>
                  <a:lnTo>
                    <a:pt x="128" y="448"/>
                  </a:lnTo>
                  <a:lnTo>
                    <a:pt x="122" y="462"/>
                  </a:lnTo>
                  <a:lnTo>
                    <a:pt x="120" y="474"/>
                  </a:lnTo>
                  <a:lnTo>
                    <a:pt x="118" y="494"/>
                  </a:lnTo>
                  <a:lnTo>
                    <a:pt x="118" y="510"/>
                  </a:lnTo>
                  <a:lnTo>
                    <a:pt x="118" y="516"/>
                  </a:lnTo>
                  <a:lnTo>
                    <a:pt x="146" y="540"/>
                  </a:lnTo>
                  <a:lnTo>
                    <a:pt x="188" y="562"/>
                  </a:lnTo>
                  <a:lnTo>
                    <a:pt x="206" y="596"/>
                  </a:lnTo>
                  <a:lnTo>
                    <a:pt x="200" y="622"/>
                  </a:lnTo>
                  <a:lnTo>
                    <a:pt x="228" y="634"/>
                  </a:lnTo>
                  <a:lnTo>
                    <a:pt x="248" y="618"/>
                  </a:lnTo>
                  <a:lnTo>
                    <a:pt x="286" y="630"/>
                  </a:lnTo>
                  <a:lnTo>
                    <a:pt x="298" y="618"/>
                  </a:lnTo>
                  <a:lnTo>
                    <a:pt x="298" y="618"/>
                  </a:lnTo>
                  <a:lnTo>
                    <a:pt x="290" y="604"/>
                  </a:lnTo>
                  <a:lnTo>
                    <a:pt x="288" y="594"/>
                  </a:lnTo>
                  <a:lnTo>
                    <a:pt x="288" y="590"/>
                  </a:lnTo>
                  <a:lnTo>
                    <a:pt x="288" y="588"/>
                  </a:lnTo>
                  <a:lnTo>
                    <a:pt x="288" y="588"/>
                  </a:lnTo>
                  <a:lnTo>
                    <a:pt x="296" y="586"/>
                  </a:lnTo>
                  <a:lnTo>
                    <a:pt x="308" y="582"/>
                  </a:lnTo>
                  <a:lnTo>
                    <a:pt x="322" y="576"/>
                  </a:lnTo>
                  <a:lnTo>
                    <a:pt x="320" y="544"/>
                  </a:lnTo>
                  <a:lnTo>
                    <a:pt x="324" y="542"/>
                  </a:lnTo>
                  <a:lnTo>
                    <a:pt x="316" y="524"/>
                  </a:lnTo>
                  <a:lnTo>
                    <a:pt x="326" y="506"/>
                  </a:lnTo>
                  <a:close/>
                </a:path>
              </a:pathLst>
            </a:custGeom>
            <a:solidFill>
              <a:srgbClr val="6082CC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109" name="Freeform 39">
              <a:extLst>
                <a:ext uri="{FF2B5EF4-FFF2-40B4-BE49-F238E27FC236}">
                  <a16:creationId xmlns:a16="http://schemas.microsoft.com/office/drawing/2014/main" id="{C87CEBA2-243A-4131-A095-0E3055EF4B9D}"/>
                </a:ext>
              </a:extLst>
            </p:cNvPr>
            <p:cNvSpPr>
              <a:spLocks/>
            </p:cNvSpPr>
            <p:nvPr>
              <p:custDataLst>
                <p:tags r:id="rId39"/>
              </p:custDataLst>
            </p:nvPr>
          </p:nvSpPr>
          <p:spPr bwMode="auto">
            <a:xfrm>
              <a:off x="5963584" y="3046928"/>
              <a:ext cx="370412" cy="609794"/>
            </a:xfrm>
            <a:custGeom>
              <a:avLst/>
              <a:gdLst/>
              <a:ahLst/>
              <a:cxnLst>
                <a:cxn ang="0">
                  <a:pos x="288" y="302"/>
                </a:cxn>
                <a:cxn ang="0">
                  <a:pos x="250" y="4"/>
                </a:cxn>
                <a:cxn ang="0">
                  <a:pos x="84" y="0"/>
                </a:cxn>
                <a:cxn ang="0">
                  <a:pos x="64" y="18"/>
                </a:cxn>
                <a:cxn ang="0">
                  <a:pos x="36" y="24"/>
                </a:cxn>
                <a:cxn ang="0">
                  <a:pos x="22" y="24"/>
                </a:cxn>
                <a:cxn ang="0">
                  <a:pos x="34" y="316"/>
                </a:cxn>
                <a:cxn ang="0">
                  <a:pos x="10" y="432"/>
                </a:cxn>
                <a:cxn ang="0">
                  <a:pos x="0" y="466"/>
                </a:cxn>
                <a:cxn ang="0">
                  <a:pos x="14" y="480"/>
                </a:cxn>
                <a:cxn ang="0">
                  <a:pos x="64" y="470"/>
                </a:cxn>
                <a:cxn ang="0">
                  <a:pos x="96" y="470"/>
                </a:cxn>
                <a:cxn ang="0">
                  <a:pos x="114" y="458"/>
                </a:cxn>
                <a:cxn ang="0">
                  <a:pos x="120" y="456"/>
                </a:cxn>
                <a:cxn ang="0">
                  <a:pos x="142" y="460"/>
                </a:cxn>
                <a:cxn ang="0">
                  <a:pos x="144" y="448"/>
                </a:cxn>
                <a:cxn ang="0">
                  <a:pos x="152" y="434"/>
                </a:cxn>
                <a:cxn ang="0">
                  <a:pos x="154" y="432"/>
                </a:cxn>
                <a:cxn ang="0">
                  <a:pos x="166" y="434"/>
                </a:cxn>
                <a:cxn ang="0">
                  <a:pos x="176" y="442"/>
                </a:cxn>
                <a:cxn ang="0">
                  <a:pos x="192" y="450"/>
                </a:cxn>
                <a:cxn ang="0">
                  <a:pos x="194" y="442"/>
                </a:cxn>
                <a:cxn ang="0">
                  <a:pos x="204" y="428"/>
                </a:cxn>
                <a:cxn ang="0">
                  <a:pos x="210" y="412"/>
                </a:cxn>
                <a:cxn ang="0">
                  <a:pos x="222" y="394"/>
                </a:cxn>
                <a:cxn ang="0">
                  <a:pos x="244" y="372"/>
                </a:cxn>
                <a:cxn ang="0">
                  <a:pos x="242" y="370"/>
                </a:cxn>
                <a:cxn ang="0">
                  <a:pos x="236" y="360"/>
                </a:cxn>
                <a:cxn ang="0">
                  <a:pos x="238" y="352"/>
                </a:cxn>
                <a:cxn ang="0">
                  <a:pos x="242" y="348"/>
                </a:cxn>
                <a:cxn ang="0">
                  <a:pos x="250" y="344"/>
                </a:cxn>
                <a:cxn ang="0">
                  <a:pos x="258" y="348"/>
                </a:cxn>
                <a:cxn ang="0">
                  <a:pos x="294" y="344"/>
                </a:cxn>
              </a:cxnLst>
              <a:rect l="0" t="0" r="r" b="b"/>
              <a:pathLst>
                <a:path w="294" h="484">
                  <a:moveTo>
                    <a:pt x="284" y="314"/>
                  </a:moveTo>
                  <a:lnTo>
                    <a:pt x="288" y="302"/>
                  </a:lnTo>
                  <a:lnTo>
                    <a:pt x="284" y="298"/>
                  </a:lnTo>
                  <a:lnTo>
                    <a:pt x="250" y="4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74" y="10"/>
                  </a:lnTo>
                  <a:lnTo>
                    <a:pt x="64" y="18"/>
                  </a:lnTo>
                  <a:lnTo>
                    <a:pt x="50" y="22"/>
                  </a:lnTo>
                  <a:lnTo>
                    <a:pt x="36" y="24"/>
                  </a:lnTo>
                  <a:lnTo>
                    <a:pt x="36" y="24"/>
                  </a:lnTo>
                  <a:lnTo>
                    <a:pt x="22" y="24"/>
                  </a:lnTo>
                  <a:lnTo>
                    <a:pt x="40" y="290"/>
                  </a:lnTo>
                  <a:lnTo>
                    <a:pt x="34" y="316"/>
                  </a:lnTo>
                  <a:lnTo>
                    <a:pt x="46" y="376"/>
                  </a:lnTo>
                  <a:lnTo>
                    <a:pt x="10" y="432"/>
                  </a:lnTo>
                  <a:lnTo>
                    <a:pt x="10" y="448"/>
                  </a:lnTo>
                  <a:lnTo>
                    <a:pt x="0" y="466"/>
                  </a:lnTo>
                  <a:lnTo>
                    <a:pt x="8" y="484"/>
                  </a:lnTo>
                  <a:lnTo>
                    <a:pt x="14" y="480"/>
                  </a:lnTo>
                  <a:lnTo>
                    <a:pt x="24" y="470"/>
                  </a:lnTo>
                  <a:lnTo>
                    <a:pt x="64" y="470"/>
                  </a:lnTo>
                  <a:lnTo>
                    <a:pt x="96" y="470"/>
                  </a:lnTo>
                  <a:lnTo>
                    <a:pt x="96" y="470"/>
                  </a:lnTo>
                  <a:lnTo>
                    <a:pt x="106" y="462"/>
                  </a:lnTo>
                  <a:lnTo>
                    <a:pt x="114" y="458"/>
                  </a:lnTo>
                  <a:lnTo>
                    <a:pt x="120" y="456"/>
                  </a:lnTo>
                  <a:lnTo>
                    <a:pt x="120" y="456"/>
                  </a:lnTo>
                  <a:lnTo>
                    <a:pt x="132" y="458"/>
                  </a:lnTo>
                  <a:lnTo>
                    <a:pt x="142" y="460"/>
                  </a:lnTo>
                  <a:lnTo>
                    <a:pt x="142" y="460"/>
                  </a:lnTo>
                  <a:lnTo>
                    <a:pt x="144" y="448"/>
                  </a:lnTo>
                  <a:lnTo>
                    <a:pt x="148" y="438"/>
                  </a:lnTo>
                  <a:lnTo>
                    <a:pt x="152" y="434"/>
                  </a:lnTo>
                  <a:lnTo>
                    <a:pt x="154" y="432"/>
                  </a:lnTo>
                  <a:lnTo>
                    <a:pt x="154" y="432"/>
                  </a:lnTo>
                  <a:lnTo>
                    <a:pt x="160" y="432"/>
                  </a:lnTo>
                  <a:lnTo>
                    <a:pt x="166" y="434"/>
                  </a:lnTo>
                  <a:lnTo>
                    <a:pt x="176" y="442"/>
                  </a:lnTo>
                  <a:lnTo>
                    <a:pt x="176" y="442"/>
                  </a:lnTo>
                  <a:lnTo>
                    <a:pt x="186" y="448"/>
                  </a:lnTo>
                  <a:lnTo>
                    <a:pt x="192" y="450"/>
                  </a:lnTo>
                  <a:lnTo>
                    <a:pt x="192" y="450"/>
                  </a:lnTo>
                  <a:lnTo>
                    <a:pt x="194" y="442"/>
                  </a:lnTo>
                  <a:lnTo>
                    <a:pt x="204" y="428"/>
                  </a:lnTo>
                  <a:lnTo>
                    <a:pt x="204" y="428"/>
                  </a:lnTo>
                  <a:lnTo>
                    <a:pt x="208" y="420"/>
                  </a:lnTo>
                  <a:lnTo>
                    <a:pt x="210" y="412"/>
                  </a:lnTo>
                  <a:lnTo>
                    <a:pt x="214" y="402"/>
                  </a:lnTo>
                  <a:lnTo>
                    <a:pt x="222" y="394"/>
                  </a:lnTo>
                  <a:lnTo>
                    <a:pt x="222" y="394"/>
                  </a:lnTo>
                  <a:lnTo>
                    <a:pt x="244" y="372"/>
                  </a:lnTo>
                  <a:lnTo>
                    <a:pt x="244" y="372"/>
                  </a:lnTo>
                  <a:lnTo>
                    <a:pt x="242" y="370"/>
                  </a:lnTo>
                  <a:lnTo>
                    <a:pt x="238" y="364"/>
                  </a:lnTo>
                  <a:lnTo>
                    <a:pt x="236" y="360"/>
                  </a:lnTo>
                  <a:lnTo>
                    <a:pt x="236" y="356"/>
                  </a:lnTo>
                  <a:lnTo>
                    <a:pt x="238" y="352"/>
                  </a:lnTo>
                  <a:lnTo>
                    <a:pt x="242" y="348"/>
                  </a:lnTo>
                  <a:lnTo>
                    <a:pt x="242" y="348"/>
                  </a:lnTo>
                  <a:lnTo>
                    <a:pt x="246" y="346"/>
                  </a:lnTo>
                  <a:lnTo>
                    <a:pt x="250" y="344"/>
                  </a:lnTo>
                  <a:lnTo>
                    <a:pt x="256" y="346"/>
                  </a:lnTo>
                  <a:lnTo>
                    <a:pt x="258" y="348"/>
                  </a:lnTo>
                  <a:lnTo>
                    <a:pt x="260" y="350"/>
                  </a:lnTo>
                  <a:lnTo>
                    <a:pt x="294" y="344"/>
                  </a:lnTo>
                  <a:lnTo>
                    <a:pt x="284" y="314"/>
                  </a:lnTo>
                  <a:close/>
                </a:path>
              </a:pathLst>
            </a:custGeom>
            <a:solidFill>
              <a:srgbClr val="042EA4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110" name="Freeform 40">
              <a:extLst>
                <a:ext uri="{FF2B5EF4-FFF2-40B4-BE49-F238E27FC236}">
                  <a16:creationId xmlns:a16="http://schemas.microsoft.com/office/drawing/2014/main" id="{9FE1628F-AF46-4E3A-867E-5B322EB73C1C}"/>
                </a:ext>
              </a:extLst>
            </p:cNvPr>
            <p:cNvSpPr>
              <a:spLocks/>
            </p:cNvSpPr>
            <p:nvPr>
              <p:custDataLst>
                <p:tags r:id="rId40"/>
              </p:custDataLst>
            </p:nvPr>
          </p:nvSpPr>
          <p:spPr bwMode="auto">
            <a:xfrm>
              <a:off x="5235359" y="3865866"/>
              <a:ext cx="571997" cy="524120"/>
            </a:xfrm>
            <a:custGeom>
              <a:avLst/>
              <a:gdLst/>
              <a:ahLst/>
              <a:cxnLst>
                <a:cxn ang="0">
                  <a:pos x="334" y="404"/>
                </a:cxn>
                <a:cxn ang="0">
                  <a:pos x="334" y="404"/>
                </a:cxn>
                <a:cxn ang="0">
                  <a:pos x="334" y="390"/>
                </a:cxn>
                <a:cxn ang="0">
                  <a:pos x="332" y="374"/>
                </a:cxn>
                <a:cxn ang="0">
                  <a:pos x="330" y="356"/>
                </a:cxn>
                <a:cxn ang="0">
                  <a:pos x="322" y="334"/>
                </a:cxn>
                <a:cxn ang="0">
                  <a:pos x="340" y="294"/>
                </a:cxn>
                <a:cxn ang="0">
                  <a:pos x="350" y="256"/>
                </a:cxn>
                <a:cxn ang="0">
                  <a:pos x="378" y="232"/>
                </a:cxn>
                <a:cxn ang="0">
                  <a:pos x="384" y="198"/>
                </a:cxn>
                <a:cxn ang="0">
                  <a:pos x="404" y="178"/>
                </a:cxn>
                <a:cxn ang="0">
                  <a:pos x="438" y="80"/>
                </a:cxn>
                <a:cxn ang="0">
                  <a:pos x="450" y="70"/>
                </a:cxn>
                <a:cxn ang="0">
                  <a:pos x="454" y="50"/>
                </a:cxn>
                <a:cxn ang="0">
                  <a:pos x="386" y="48"/>
                </a:cxn>
                <a:cxn ang="0">
                  <a:pos x="410" y="22"/>
                </a:cxn>
                <a:cxn ang="0">
                  <a:pos x="404" y="0"/>
                </a:cxn>
                <a:cxn ang="0">
                  <a:pos x="0" y="6"/>
                </a:cxn>
                <a:cxn ang="0">
                  <a:pos x="8" y="342"/>
                </a:cxn>
                <a:cxn ang="0">
                  <a:pos x="38" y="350"/>
                </a:cxn>
                <a:cxn ang="0">
                  <a:pos x="54" y="350"/>
                </a:cxn>
                <a:cxn ang="0">
                  <a:pos x="60" y="378"/>
                </a:cxn>
                <a:cxn ang="0">
                  <a:pos x="58" y="416"/>
                </a:cxn>
                <a:cxn ang="0">
                  <a:pos x="334" y="406"/>
                </a:cxn>
                <a:cxn ang="0">
                  <a:pos x="334" y="406"/>
                </a:cxn>
                <a:cxn ang="0">
                  <a:pos x="334" y="404"/>
                </a:cxn>
                <a:cxn ang="0">
                  <a:pos x="334" y="404"/>
                </a:cxn>
              </a:cxnLst>
              <a:rect l="0" t="0" r="r" b="b"/>
              <a:pathLst>
                <a:path w="454" h="416">
                  <a:moveTo>
                    <a:pt x="334" y="404"/>
                  </a:moveTo>
                  <a:lnTo>
                    <a:pt x="334" y="404"/>
                  </a:lnTo>
                  <a:lnTo>
                    <a:pt x="334" y="390"/>
                  </a:lnTo>
                  <a:lnTo>
                    <a:pt x="332" y="374"/>
                  </a:lnTo>
                  <a:lnTo>
                    <a:pt x="330" y="356"/>
                  </a:lnTo>
                  <a:lnTo>
                    <a:pt x="322" y="334"/>
                  </a:lnTo>
                  <a:lnTo>
                    <a:pt x="340" y="294"/>
                  </a:lnTo>
                  <a:lnTo>
                    <a:pt x="350" y="256"/>
                  </a:lnTo>
                  <a:lnTo>
                    <a:pt x="378" y="232"/>
                  </a:lnTo>
                  <a:lnTo>
                    <a:pt x="384" y="198"/>
                  </a:lnTo>
                  <a:lnTo>
                    <a:pt x="404" y="178"/>
                  </a:lnTo>
                  <a:lnTo>
                    <a:pt x="438" y="80"/>
                  </a:lnTo>
                  <a:lnTo>
                    <a:pt x="450" y="70"/>
                  </a:lnTo>
                  <a:lnTo>
                    <a:pt x="454" y="50"/>
                  </a:lnTo>
                  <a:lnTo>
                    <a:pt x="386" y="48"/>
                  </a:lnTo>
                  <a:lnTo>
                    <a:pt x="410" y="22"/>
                  </a:lnTo>
                  <a:lnTo>
                    <a:pt x="404" y="0"/>
                  </a:lnTo>
                  <a:lnTo>
                    <a:pt x="0" y="6"/>
                  </a:lnTo>
                  <a:lnTo>
                    <a:pt x="8" y="342"/>
                  </a:lnTo>
                  <a:lnTo>
                    <a:pt x="38" y="350"/>
                  </a:lnTo>
                  <a:lnTo>
                    <a:pt x="54" y="350"/>
                  </a:lnTo>
                  <a:lnTo>
                    <a:pt x="60" y="378"/>
                  </a:lnTo>
                  <a:lnTo>
                    <a:pt x="58" y="416"/>
                  </a:lnTo>
                  <a:lnTo>
                    <a:pt x="334" y="406"/>
                  </a:lnTo>
                  <a:lnTo>
                    <a:pt x="334" y="406"/>
                  </a:lnTo>
                  <a:lnTo>
                    <a:pt x="334" y="404"/>
                  </a:lnTo>
                  <a:lnTo>
                    <a:pt x="334" y="404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111" name="Freeform 41">
              <a:extLst>
                <a:ext uri="{FF2B5EF4-FFF2-40B4-BE49-F238E27FC236}">
                  <a16:creationId xmlns:a16="http://schemas.microsoft.com/office/drawing/2014/main" id="{6E4ED15D-FD00-4567-A0C0-F051A91C56B0}"/>
                </a:ext>
              </a:extLst>
            </p:cNvPr>
            <p:cNvSpPr>
              <a:spLocks/>
            </p:cNvSpPr>
            <p:nvPr>
              <p:custDataLst>
                <p:tags r:id="rId41"/>
              </p:custDataLst>
            </p:nvPr>
          </p:nvSpPr>
          <p:spPr bwMode="auto">
            <a:xfrm>
              <a:off x="5305914" y="4377387"/>
              <a:ext cx="619873" cy="564437"/>
            </a:xfrm>
            <a:custGeom>
              <a:avLst/>
              <a:gdLst/>
              <a:ahLst/>
              <a:cxnLst>
                <a:cxn ang="0">
                  <a:pos x="492" y="424"/>
                </a:cxn>
                <a:cxn ang="0">
                  <a:pos x="488" y="402"/>
                </a:cxn>
                <a:cxn ang="0">
                  <a:pos x="476" y="356"/>
                </a:cxn>
                <a:cxn ang="0">
                  <a:pos x="476" y="334"/>
                </a:cxn>
                <a:cxn ang="0">
                  <a:pos x="436" y="292"/>
                </a:cxn>
                <a:cxn ang="0">
                  <a:pos x="420" y="280"/>
                </a:cxn>
                <a:cxn ang="0">
                  <a:pos x="414" y="272"/>
                </a:cxn>
                <a:cxn ang="0">
                  <a:pos x="414" y="266"/>
                </a:cxn>
                <a:cxn ang="0">
                  <a:pos x="426" y="250"/>
                </a:cxn>
                <a:cxn ang="0">
                  <a:pos x="242" y="232"/>
                </a:cxn>
                <a:cxn ang="0">
                  <a:pos x="244" y="196"/>
                </a:cxn>
                <a:cxn ang="0">
                  <a:pos x="292" y="108"/>
                </a:cxn>
                <a:cxn ang="0">
                  <a:pos x="278" y="56"/>
                </a:cxn>
                <a:cxn ang="0">
                  <a:pos x="278" y="54"/>
                </a:cxn>
                <a:cxn ang="0">
                  <a:pos x="282" y="46"/>
                </a:cxn>
                <a:cxn ang="0">
                  <a:pos x="280" y="36"/>
                </a:cxn>
                <a:cxn ang="0">
                  <a:pos x="276" y="18"/>
                </a:cxn>
                <a:cxn ang="0">
                  <a:pos x="2" y="10"/>
                </a:cxn>
                <a:cxn ang="0">
                  <a:pos x="22" y="156"/>
                </a:cxn>
                <a:cxn ang="0">
                  <a:pos x="42" y="204"/>
                </a:cxn>
                <a:cxn ang="0">
                  <a:pos x="46" y="240"/>
                </a:cxn>
                <a:cxn ang="0">
                  <a:pos x="44" y="272"/>
                </a:cxn>
                <a:cxn ang="0">
                  <a:pos x="40" y="284"/>
                </a:cxn>
                <a:cxn ang="0">
                  <a:pos x="38" y="314"/>
                </a:cxn>
                <a:cxn ang="0">
                  <a:pos x="38" y="342"/>
                </a:cxn>
                <a:cxn ang="0">
                  <a:pos x="34" y="350"/>
                </a:cxn>
                <a:cxn ang="0">
                  <a:pos x="30" y="360"/>
                </a:cxn>
                <a:cxn ang="0">
                  <a:pos x="28" y="372"/>
                </a:cxn>
                <a:cxn ang="0">
                  <a:pos x="28" y="398"/>
                </a:cxn>
                <a:cxn ang="0">
                  <a:pos x="74" y="392"/>
                </a:cxn>
                <a:cxn ang="0">
                  <a:pos x="130" y="400"/>
                </a:cxn>
                <a:cxn ang="0">
                  <a:pos x="146" y="404"/>
                </a:cxn>
                <a:cxn ang="0">
                  <a:pos x="170" y="406"/>
                </a:cxn>
                <a:cxn ang="0">
                  <a:pos x="184" y="402"/>
                </a:cxn>
                <a:cxn ang="0">
                  <a:pos x="190" y="396"/>
                </a:cxn>
                <a:cxn ang="0">
                  <a:pos x="196" y="386"/>
                </a:cxn>
                <a:cxn ang="0">
                  <a:pos x="206" y="380"/>
                </a:cxn>
                <a:cxn ang="0">
                  <a:pos x="218" y="378"/>
                </a:cxn>
                <a:cxn ang="0">
                  <a:pos x="236" y="386"/>
                </a:cxn>
                <a:cxn ang="0">
                  <a:pos x="258" y="410"/>
                </a:cxn>
                <a:cxn ang="0">
                  <a:pos x="272" y="422"/>
                </a:cxn>
                <a:cxn ang="0">
                  <a:pos x="312" y="440"/>
                </a:cxn>
                <a:cxn ang="0">
                  <a:pos x="356" y="448"/>
                </a:cxn>
                <a:cxn ang="0">
                  <a:pos x="354" y="446"/>
                </a:cxn>
                <a:cxn ang="0">
                  <a:pos x="364" y="444"/>
                </a:cxn>
                <a:cxn ang="0">
                  <a:pos x="438" y="430"/>
                </a:cxn>
                <a:cxn ang="0">
                  <a:pos x="448" y="430"/>
                </a:cxn>
                <a:cxn ang="0">
                  <a:pos x="446" y="432"/>
                </a:cxn>
                <a:cxn ang="0">
                  <a:pos x="460" y="434"/>
                </a:cxn>
                <a:cxn ang="0">
                  <a:pos x="482" y="446"/>
                </a:cxn>
                <a:cxn ang="0">
                  <a:pos x="488" y="444"/>
                </a:cxn>
                <a:cxn ang="0">
                  <a:pos x="492" y="438"/>
                </a:cxn>
                <a:cxn ang="0">
                  <a:pos x="492" y="424"/>
                </a:cxn>
              </a:cxnLst>
              <a:rect l="0" t="0" r="r" b="b"/>
              <a:pathLst>
                <a:path w="492" h="448">
                  <a:moveTo>
                    <a:pt x="492" y="424"/>
                  </a:moveTo>
                  <a:lnTo>
                    <a:pt x="492" y="424"/>
                  </a:lnTo>
                  <a:lnTo>
                    <a:pt x="492" y="414"/>
                  </a:lnTo>
                  <a:lnTo>
                    <a:pt x="488" y="402"/>
                  </a:lnTo>
                  <a:lnTo>
                    <a:pt x="482" y="380"/>
                  </a:lnTo>
                  <a:lnTo>
                    <a:pt x="476" y="356"/>
                  </a:lnTo>
                  <a:lnTo>
                    <a:pt x="474" y="346"/>
                  </a:lnTo>
                  <a:lnTo>
                    <a:pt x="476" y="334"/>
                  </a:lnTo>
                  <a:lnTo>
                    <a:pt x="436" y="292"/>
                  </a:lnTo>
                  <a:lnTo>
                    <a:pt x="436" y="292"/>
                  </a:lnTo>
                  <a:lnTo>
                    <a:pt x="428" y="286"/>
                  </a:lnTo>
                  <a:lnTo>
                    <a:pt x="420" y="280"/>
                  </a:lnTo>
                  <a:lnTo>
                    <a:pt x="414" y="272"/>
                  </a:lnTo>
                  <a:lnTo>
                    <a:pt x="414" y="272"/>
                  </a:lnTo>
                  <a:lnTo>
                    <a:pt x="414" y="270"/>
                  </a:lnTo>
                  <a:lnTo>
                    <a:pt x="414" y="266"/>
                  </a:lnTo>
                  <a:lnTo>
                    <a:pt x="418" y="258"/>
                  </a:lnTo>
                  <a:lnTo>
                    <a:pt x="426" y="250"/>
                  </a:lnTo>
                  <a:lnTo>
                    <a:pt x="424" y="232"/>
                  </a:lnTo>
                  <a:lnTo>
                    <a:pt x="242" y="232"/>
                  </a:lnTo>
                  <a:lnTo>
                    <a:pt x="232" y="212"/>
                  </a:lnTo>
                  <a:lnTo>
                    <a:pt x="244" y="196"/>
                  </a:lnTo>
                  <a:lnTo>
                    <a:pt x="272" y="120"/>
                  </a:lnTo>
                  <a:lnTo>
                    <a:pt x="292" y="108"/>
                  </a:lnTo>
                  <a:lnTo>
                    <a:pt x="296" y="82"/>
                  </a:lnTo>
                  <a:lnTo>
                    <a:pt x="278" y="56"/>
                  </a:lnTo>
                  <a:lnTo>
                    <a:pt x="278" y="56"/>
                  </a:lnTo>
                  <a:lnTo>
                    <a:pt x="278" y="54"/>
                  </a:lnTo>
                  <a:lnTo>
                    <a:pt x="280" y="52"/>
                  </a:lnTo>
                  <a:lnTo>
                    <a:pt x="282" y="46"/>
                  </a:lnTo>
                  <a:lnTo>
                    <a:pt x="280" y="36"/>
                  </a:lnTo>
                  <a:lnTo>
                    <a:pt x="280" y="36"/>
                  </a:lnTo>
                  <a:lnTo>
                    <a:pt x="276" y="26"/>
                  </a:lnTo>
                  <a:lnTo>
                    <a:pt x="276" y="18"/>
                  </a:lnTo>
                  <a:lnTo>
                    <a:pt x="278" y="0"/>
                  </a:lnTo>
                  <a:lnTo>
                    <a:pt x="2" y="10"/>
                  </a:lnTo>
                  <a:lnTo>
                    <a:pt x="0" y="128"/>
                  </a:lnTo>
                  <a:lnTo>
                    <a:pt x="22" y="156"/>
                  </a:lnTo>
                  <a:lnTo>
                    <a:pt x="22" y="180"/>
                  </a:lnTo>
                  <a:lnTo>
                    <a:pt x="42" y="204"/>
                  </a:lnTo>
                  <a:lnTo>
                    <a:pt x="46" y="240"/>
                  </a:lnTo>
                  <a:lnTo>
                    <a:pt x="46" y="240"/>
                  </a:lnTo>
                  <a:lnTo>
                    <a:pt x="46" y="256"/>
                  </a:lnTo>
                  <a:lnTo>
                    <a:pt x="44" y="272"/>
                  </a:lnTo>
                  <a:lnTo>
                    <a:pt x="40" y="284"/>
                  </a:lnTo>
                  <a:lnTo>
                    <a:pt x="40" y="284"/>
                  </a:lnTo>
                  <a:lnTo>
                    <a:pt x="38" y="298"/>
                  </a:lnTo>
                  <a:lnTo>
                    <a:pt x="38" y="314"/>
                  </a:lnTo>
                  <a:lnTo>
                    <a:pt x="38" y="328"/>
                  </a:lnTo>
                  <a:lnTo>
                    <a:pt x="38" y="342"/>
                  </a:lnTo>
                  <a:lnTo>
                    <a:pt x="38" y="342"/>
                  </a:lnTo>
                  <a:lnTo>
                    <a:pt x="34" y="350"/>
                  </a:lnTo>
                  <a:lnTo>
                    <a:pt x="32" y="354"/>
                  </a:lnTo>
                  <a:lnTo>
                    <a:pt x="30" y="360"/>
                  </a:lnTo>
                  <a:lnTo>
                    <a:pt x="28" y="372"/>
                  </a:lnTo>
                  <a:lnTo>
                    <a:pt x="28" y="372"/>
                  </a:lnTo>
                  <a:lnTo>
                    <a:pt x="28" y="398"/>
                  </a:lnTo>
                  <a:lnTo>
                    <a:pt x="28" y="398"/>
                  </a:lnTo>
                  <a:lnTo>
                    <a:pt x="50" y="392"/>
                  </a:lnTo>
                  <a:lnTo>
                    <a:pt x="74" y="392"/>
                  </a:lnTo>
                  <a:lnTo>
                    <a:pt x="100" y="394"/>
                  </a:lnTo>
                  <a:lnTo>
                    <a:pt x="130" y="400"/>
                  </a:lnTo>
                  <a:lnTo>
                    <a:pt x="130" y="400"/>
                  </a:lnTo>
                  <a:lnTo>
                    <a:pt x="146" y="404"/>
                  </a:lnTo>
                  <a:lnTo>
                    <a:pt x="162" y="406"/>
                  </a:lnTo>
                  <a:lnTo>
                    <a:pt x="170" y="406"/>
                  </a:lnTo>
                  <a:lnTo>
                    <a:pt x="178" y="406"/>
                  </a:lnTo>
                  <a:lnTo>
                    <a:pt x="184" y="402"/>
                  </a:lnTo>
                  <a:lnTo>
                    <a:pt x="190" y="396"/>
                  </a:lnTo>
                  <a:lnTo>
                    <a:pt x="190" y="396"/>
                  </a:lnTo>
                  <a:lnTo>
                    <a:pt x="194" y="390"/>
                  </a:lnTo>
                  <a:lnTo>
                    <a:pt x="196" y="386"/>
                  </a:lnTo>
                  <a:lnTo>
                    <a:pt x="200" y="382"/>
                  </a:lnTo>
                  <a:lnTo>
                    <a:pt x="206" y="380"/>
                  </a:lnTo>
                  <a:lnTo>
                    <a:pt x="206" y="380"/>
                  </a:lnTo>
                  <a:lnTo>
                    <a:pt x="218" y="378"/>
                  </a:lnTo>
                  <a:lnTo>
                    <a:pt x="228" y="380"/>
                  </a:lnTo>
                  <a:lnTo>
                    <a:pt x="236" y="386"/>
                  </a:lnTo>
                  <a:lnTo>
                    <a:pt x="244" y="394"/>
                  </a:lnTo>
                  <a:lnTo>
                    <a:pt x="258" y="410"/>
                  </a:lnTo>
                  <a:lnTo>
                    <a:pt x="264" y="418"/>
                  </a:lnTo>
                  <a:lnTo>
                    <a:pt x="272" y="422"/>
                  </a:lnTo>
                  <a:lnTo>
                    <a:pt x="272" y="422"/>
                  </a:lnTo>
                  <a:lnTo>
                    <a:pt x="312" y="440"/>
                  </a:lnTo>
                  <a:lnTo>
                    <a:pt x="330" y="444"/>
                  </a:lnTo>
                  <a:lnTo>
                    <a:pt x="356" y="448"/>
                  </a:lnTo>
                  <a:lnTo>
                    <a:pt x="356" y="448"/>
                  </a:lnTo>
                  <a:lnTo>
                    <a:pt x="354" y="446"/>
                  </a:lnTo>
                  <a:lnTo>
                    <a:pt x="356" y="446"/>
                  </a:lnTo>
                  <a:lnTo>
                    <a:pt x="364" y="444"/>
                  </a:lnTo>
                  <a:lnTo>
                    <a:pt x="402" y="436"/>
                  </a:lnTo>
                  <a:lnTo>
                    <a:pt x="438" y="430"/>
                  </a:lnTo>
                  <a:lnTo>
                    <a:pt x="448" y="430"/>
                  </a:lnTo>
                  <a:lnTo>
                    <a:pt x="448" y="430"/>
                  </a:lnTo>
                  <a:lnTo>
                    <a:pt x="446" y="432"/>
                  </a:lnTo>
                  <a:lnTo>
                    <a:pt x="446" y="432"/>
                  </a:lnTo>
                  <a:lnTo>
                    <a:pt x="452" y="432"/>
                  </a:lnTo>
                  <a:lnTo>
                    <a:pt x="460" y="434"/>
                  </a:lnTo>
                  <a:lnTo>
                    <a:pt x="476" y="444"/>
                  </a:lnTo>
                  <a:lnTo>
                    <a:pt x="482" y="446"/>
                  </a:lnTo>
                  <a:lnTo>
                    <a:pt x="486" y="446"/>
                  </a:lnTo>
                  <a:lnTo>
                    <a:pt x="488" y="444"/>
                  </a:lnTo>
                  <a:lnTo>
                    <a:pt x="490" y="442"/>
                  </a:lnTo>
                  <a:lnTo>
                    <a:pt x="492" y="438"/>
                  </a:lnTo>
                  <a:lnTo>
                    <a:pt x="492" y="424"/>
                  </a:lnTo>
                  <a:lnTo>
                    <a:pt x="492" y="424"/>
                  </a:lnTo>
                  <a:close/>
                </a:path>
              </a:pathLst>
            </a:custGeom>
            <a:solidFill>
              <a:srgbClr val="6082CC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112" name="Freeform 42">
              <a:extLst>
                <a:ext uri="{FF2B5EF4-FFF2-40B4-BE49-F238E27FC236}">
                  <a16:creationId xmlns:a16="http://schemas.microsoft.com/office/drawing/2014/main" id="{5C4CAF42-8021-4597-BF77-AB17091BFD67}"/>
                </a:ext>
              </a:extLst>
            </p:cNvPr>
            <p:cNvSpPr>
              <a:spLocks/>
            </p:cNvSpPr>
            <p:nvPr>
              <p:custDataLst>
                <p:tags r:id="rId42"/>
              </p:custDataLst>
            </p:nvPr>
          </p:nvSpPr>
          <p:spPr bwMode="auto">
            <a:xfrm>
              <a:off x="5099290" y="3268671"/>
              <a:ext cx="760982" cy="660190"/>
            </a:xfrm>
            <a:custGeom>
              <a:avLst/>
              <a:gdLst/>
              <a:ahLst/>
              <a:cxnLst>
                <a:cxn ang="0">
                  <a:pos x="602" y="402"/>
                </a:cxn>
                <a:cxn ang="0">
                  <a:pos x="570" y="388"/>
                </a:cxn>
                <a:cxn ang="0">
                  <a:pos x="576" y="362"/>
                </a:cxn>
                <a:cxn ang="0">
                  <a:pos x="558" y="328"/>
                </a:cxn>
                <a:cxn ang="0">
                  <a:pos x="516" y="306"/>
                </a:cxn>
                <a:cxn ang="0">
                  <a:pos x="488" y="282"/>
                </a:cxn>
                <a:cxn ang="0">
                  <a:pos x="488" y="282"/>
                </a:cxn>
                <a:cxn ang="0">
                  <a:pos x="488" y="276"/>
                </a:cxn>
                <a:cxn ang="0">
                  <a:pos x="488" y="260"/>
                </a:cxn>
                <a:cxn ang="0">
                  <a:pos x="490" y="240"/>
                </a:cxn>
                <a:cxn ang="0">
                  <a:pos x="492" y="228"/>
                </a:cxn>
                <a:cxn ang="0">
                  <a:pos x="498" y="214"/>
                </a:cxn>
                <a:cxn ang="0">
                  <a:pos x="498" y="214"/>
                </a:cxn>
                <a:cxn ang="0">
                  <a:pos x="500" y="210"/>
                </a:cxn>
                <a:cxn ang="0">
                  <a:pos x="500" y="204"/>
                </a:cxn>
                <a:cxn ang="0">
                  <a:pos x="498" y="202"/>
                </a:cxn>
                <a:cxn ang="0">
                  <a:pos x="496" y="198"/>
                </a:cxn>
                <a:cxn ang="0">
                  <a:pos x="490" y="196"/>
                </a:cxn>
                <a:cxn ang="0">
                  <a:pos x="482" y="194"/>
                </a:cxn>
                <a:cxn ang="0">
                  <a:pos x="464" y="198"/>
                </a:cxn>
                <a:cxn ang="0">
                  <a:pos x="454" y="200"/>
                </a:cxn>
                <a:cxn ang="0">
                  <a:pos x="442" y="156"/>
                </a:cxn>
                <a:cxn ang="0">
                  <a:pos x="386" y="104"/>
                </a:cxn>
                <a:cxn ang="0">
                  <a:pos x="386" y="104"/>
                </a:cxn>
                <a:cxn ang="0">
                  <a:pos x="384" y="92"/>
                </a:cxn>
                <a:cxn ang="0">
                  <a:pos x="374" y="62"/>
                </a:cxn>
                <a:cxn ang="0">
                  <a:pos x="374" y="62"/>
                </a:cxn>
                <a:cxn ang="0">
                  <a:pos x="372" y="54"/>
                </a:cxn>
                <a:cxn ang="0">
                  <a:pos x="370" y="46"/>
                </a:cxn>
                <a:cxn ang="0">
                  <a:pos x="372" y="36"/>
                </a:cxn>
                <a:cxn ang="0">
                  <a:pos x="374" y="28"/>
                </a:cxn>
                <a:cxn ang="0">
                  <a:pos x="376" y="26"/>
                </a:cxn>
                <a:cxn ang="0">
                  <a:pos x="376" y="26"/>
                </a:cxn>
                <a:cxn ang="0">
                  <a:pos x="380" y="20"/>
                </a:cxn>
                <a:cxn ang="0">
                  <a:pos x="348" y="4"/>
                </a:cxn>
                <a:cxn ang="0">
                  <a:pos x="0" y="0"/>
                </a:cxn>
                <a:cxn ang="0">
                  <a:pos x="6" y="8"/>
                </a:cxn>
                <a:cxn ang="0">
                  <a:pos x="8" y="32"/>
                </a:cxn>
                <a:cxn ang="0">
                  <a:pos x="26" y="56"/>
                </a:cxn>
                <a:cxn ang="0">
                  <a:pos x="42" y="90"/>
                </a:cxn>
                <a:cxn ang="0">
                  <a:pos x="80" y="96"/>
                </a:cxn>
                <a:cxn ang="0">
                  <a:pos x="60" y="138"/>
                </a:cxn>
                <a:cxn ang="0">
                  <a:pos x="102" y="188"/>
                </a:cxn>
                <a:cxn ang="0">
                  <a:pos x="108" y="480"/>
                </a:cxn>
                <a:cxn ang="0">
                  <a:pos x="512" y="474"/>
                </a:cxn>
                <a:cxn ang="0">
                  <a:pos x="518" y="496"/>
                </a:cxn>
                <a:cxn ang="0">
                  <a:pos x="494" y="522"/>
                </a:cxn>
                <a:cxn ang="0">
                  <a:pos x="562" y="524"/>
                </a:cxn>
                <a:cxn ang="0">
                  <a:pos x="570" y="468"/>
                </a:cxn>
                <a:cxn ang="0">
                  <a:pos x="604" y="440"/>
                </a:cxn>
                <a:cxn ang="0">
                  <a:pos x="602" y="402"/>
                </a:cxn>
              </a:cxnLst>
              <a:rect l="0" t="0" r="r" b="b"/>
              <a:pathLst>
                <a:path w="604" h="524">
                  <a:moveTo>
                    <a:pt x="602" y="402"/>
                  </a:moveTo>
                  <a:lnTo>
                    <a:pt x="570" y="388"/>
                  </a:lnTo>
                  <a:lnTo>
                    <a:pt x="576" y="362"/>
                  </a:lnTo>
                  <a:lnTo>
                    <a:pt x="558" y="328"/>
                  </a:lnTo>
                  <a:lnTo>
                    <a:pt x="516" y="306"/>
                  </a:lnTo>
                  <a:lnTo>
                    <a:pt x="488" y="282"/>
                  </a:lnTo>
                  <a:lnTo>
                    <a:pt x="488" y="282"/>
                  </a:lnTo>
                  <a:lnTo>
                    <a:pt x="488" y="276"/>
                  </a:lnTo>
                  <a:lnTo>
                    <a:pt x="488" y="260"/>
                  </a:lnTo>
                  <a:lnTo>
                    <a:pt x="490" y="240"/>
                  </a:lnTo>
                  <a:lnTo>
                    <a:pt x="492" y="228"/>
                  </a:lnTo>
                  <a:lnTo>
                    <a:pt x="498" y="214"/>
                  </a:lnTo>
                  <a:lnTo>
                    <a:pt x="498" y="214"/>
                  </a:lnTo>
                  <a:lnTo>
                    <a:pt x="500" y="210"/>
                  </a:lnTo>
                  <a:lnTo>
                    <a:pt x="500" y="204"/>
                  </a:lnTo>
                  <a:lnTo>
                    <a:pt x="498" y="202"/>
                  </a:lnTo>
                  <a:lnTo>
                    <a:pt x="496" y="198"/>
                  </a:lnTo>
                  <a:lnTo>
                    <a:pt x="490" y="196"/>
                  </a:lnTo>
                  <a:lnTo>
                    <a:pt x="482" y="194"/>
                  </a:lnTo>
                  <a:lnTo>
                    <a:pt x="464" y="198"/>
                  </a:lnTo>
                  <a:lnTo>
                    <a:pt x="454" y="200"/>
                  </a:lnTo>
                  <a:lnTo>
                    <a:pt x="442" y="156"/>
                  </a:lnTo>
                  <a:lnTo>
                    <a:pt x="386" y="104"/>
                  </a:lnTo>
                  <a:lnTo>
                    <a:pt x="386" y="104"/>
                  </a:lnTo>
                  <a:lnTo>
                    <a:pt x="384" y="92"/>
                  </a:lnTo>
                  <a:lnTo>
                    <a:pt x="374" y="62"/>
                  </a:lnTo>
                  <a:lnTo>
                    <a:pt x="374" y="62"/>
                  </a:lnTo>
                  <a:lnTo>
                    <a:pt x="372" y="54"/>
                  </a:lnTo>
                  <a:lnTo>
                    <a:pt x="370" y="46"/>
                  </a:lnTo>
                  <a:lnTo>
                    <a:pt x="372" y="36"/>
                  </a:lnTo>
                  <a:lnTo>
                    <a:pt x="374" y="28"/>
                  </a:lnTo>
                  <a:lnTo>
                    <a:pt x="376" y="26"/>
                  </a:lnTo>
                  <a:lnTo>
                    <a:pt x="376" y="26"/>
                  </a:lnTo>
                  <a:lnTo>
                    <a:pt x="380" y="20"/>
                  </a:lnTo>
                  <a:lnTo>
                    <a:pt x="348" y="4"/>
                  </a:lnTo>
                  <a:lnTo>
                    <a:pt x="0" y="0"/>
                  </a:lnTo>
                  <a:lnTo>
                    <a:pt x="6" y="8"/>
                  </a:lnTo>
                  <a:lnTo>
                    <a:pt x="8" y="32"/>
                  </a:lnTo>
                  <a:lnTo>
                    <a:pt x="26" y="56"/>
                  </a:lnTo>
                  <a:lnTo>
                    <a:pt x="42" y="90"/>
                  </a:lnTo>
                  <a:lnTo>
                    <a:pt x="80" y="96"/>
                  </a:lnTo>
                  <a:lnTo>
                    <a:pt x="60" y="138"/>
                  </a:lnTo>
                  <a:lnTo>
                    <a:pt x="102" y="188"/>
                  </a:lnTo>
                  <a:lnTo>
                    <a:pt x="108" y="480"/>
                  </a:lnTo>
                  <a:lnTo>
                    <a:pt x="512" y="474"/>
                  </a:lnTo>
                  <a:lnTo>
                    <a:pt x="518" y="496"/>
                  </a:lnTo>
                  <a:lnTo>
                    <a:pt x="494" y="522"/>
                  </a:lnTo>
                  <a:lnTo>
                    <a:pt x="562" y="524"/>
                  </a:lnTo>
                  <a:lnTo>
                    <a:pt x="570" y="468"/>
                  </a:lnTo>
                  <a:lnTo>
                    <a:pt x="604" y="440"/>
                  </a:lnTo>
                  <a:lnTo>
                    <a:pt x="602" y="402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113" name="Freeform 43">
              <a:extLst>
                <a:ext uri="{FF2B5EF4-FFF2-40B4-BE49-F238E27FC236}">
                  <a16:creationId xmlns:a16="http://schemas.microsoft.com/office/drawing/2014/main" id="{389DC95F-17FF-4AA8-9F00-7F1B01237D7C}"/>
                </a:ext>
              </a:extLst>
            </p:cNvPr>
            <p:cNvSpPr>
              <a:spLocks/>
            </p:cNvSpPr>
            <p:nvPr>
              <p:custDataLst>
                <p:tags r:id="rId43"/>
              </p:custDataLst>
            </p:nvPr>
          </p:nvSpPr>
          <p:spPr bwMode="auto">
            <a:xfrm>
              <a:off x="5013616" y="2842823"/>
              <a:ext cx="692948" cy="451046"/>
            </a:xfrm>
            <a:custGeom>
              <a:avLst/>
              <a:gdLst/>
              <a:ahLst/>
              <a:cxnLst>
                <a:cxn ang="0">
                  <a:pos x="526" y="146"/>
                </a:cxn>
                <a:cxn ang="0">
                  <a:pos x="498" y="106"/>
                </a:cxn>
                <a:cxn ang="0">
                  <a:pos x="464" y="88"/>
                </a:cxn>
                <a:cxn ang="0">
                  <a:pos x="464" y="54"/>
                </a:cxn>
                <a:cxn ang="0">
                  <a:pos x="450" y="14"/>
                </a:cxn>
                <a:cxn ang="0">
                  <a:pos x="450" y="0"/>
                </a:cxn>
                <a:cxn ang="0">
                  <a:pos x="8" y="2"/>
                </a:cxn>
                <a:cxn ang="0">
                  <a:pos x="0" y="6"/>
                </a:cxn>
                <a:cxn ang="0">
                  <a:pos x="12" y="48"/>
                </a:cxn>
                <a:cxn ang="0">
                  <a:pos x="0" y="106"/>
                </a:cxn>
                <a:cxn ang="0">
                  <a:pos x="4" y="130"/>
                </a:cxn>
                <a:cxn ang="0">
                  <a:pos x="18" y="132"/>
                </a:cxn>
                <a:cxn ang="0">
                  <a:pos x="36" y="196"/>
                </a:cxn>
                <a:cxn ang="0">
                  <a:pos x="40" y="234"/>
                </a:cxn>
                <a:cxn ang="0">
                  <a:pos x="56" y="256"/>
                </a:cxn>
                <a:cxn ang="0">
                  <a:pos x="46" y="290"/>
                </a:cxn>
                <a:cxn ang="0">
                  <a:pos x="62" y="302"/>
                </a:cxn>
                <a:cxn ang="0">
                  <a:pos x="58" y="326"/>
                </a:cxn>
                <a:cxn ang="0">
                  <a:pos x="68" y="338"/>
                </a:cxn>
                <a:cxn ang="0">
                  <a:pos x="416" y="342"/>
                </a:cxn>
                <a:cxn ang="0">
                  <a:pos x="448" y="358"/>
                </a:cxn>
                <a:cxn ang="0">
                  <a:pos x="448" y="358"/>
                </a:cxn>
                <a:cxn ang="0">
                  <a:pos x="474" y="306"/>
                </a:cxn>
                <a:cxn ang="0">
                  <a:pos x="474" y="306"/>
                </a:cxn>
                <a:cxn ang="0">
                  <a:pos x="478" y="294"/>
                </a:cxn>
                <a:cxn ang="0">
                  <a:pos x="480" y="286"/>
                </a:cxn>
                <a:cxn ang="0">
                  <a:pos x="480" y="280"/>
                </a:cxn>
                <a:cxn ang="0">
                  <a:pos x="480" y="276"/>
                </a:cxn>
                <a:cxn ang="0">
                  <a:pos x="476" y="266"/>
                </a:cxn>
                <a:cxn ang="0">
                  <a:pos x="476" y="260"/>
                </a:cxn>
                <a:cxn ang="0">
                  <a:pos x="474" y="254"/>
                </a:cxn>
                <a:cxn ang="0">
                  <a:pos x="474" y="254"/>
                </a:cxn>
                <a:cxn ang="0">
                  <a:pos x="476" y="250"/>
                </a:cxn>
                <a:cxn ang="0">
                  <a:pos x="476" y="246"/>
                </a:cxn>
                <a:cxn ang="0">
                  <a:pos x="480" y="244"/>
                </a:cxn>
                <a:cxn ang="0">
                  <a:pos x="482" y="244"/>
                </a:cxn>
                <a:cxn ang="0">
                  <a:pos x="490" y="244"/>
                </a:cxn>
                <a:cxn ang="0">
                  <a:pos x="502" y="242"/>
                </a:cxn>
                <a:cxn ang="0">
                  <a:pos x="502" y="242"/>
                </a:cxn>
                <a:cxn ang="0">
                  <a:pos x="512" y="238"/>
                </a:cxn>
                <a:cxn ang="0">
                  <a:pos x="520" y="228"/>
                </a:cxn>
                <a:cxn ang="0">
                  <a:pos x="528" y="218"/>
                </a:cxn>
                <a:cxn ang="0">
                  <a:pos x="534" y="208"/>
                </a:cxn>
                <a:cxn ang="0">
                  <a:pos x="534" y="208"/>
                </a:cxn>
                <a:cxn ang="0">
                  <a:pos x="538" y="200"/>
                </a:cxn>
                <a:cxn ang="0">
                  <a:pos x="544" y="194"/>
                </a:cxn>
                <a:cxn ang="0">
                  <a:pos x="550" y="192"/>
                </a:cxn>
                <a:cxn ang="0">
                  <a:pos x="550" y="154"/>
                </a:cxn>
                <a:cxn ang="0">
                  <a:pos x="526" y="146"/>
                </a:cxn>
              </a:cxnLst>
              <a:rect l="0" t="0" r="r" b="b"/>
              <a:pathLst>
                <a:path w="550" h="358">
                  <a:moveTo>
                    <a:pt x="526" y="146"/>
                  </a:moveTo>
                  <a:lnTo>
                    <a:pt x="498" y="106"/>
                  </a:lnTo>
                  <a:lnTo>
                    <a:pt x="464" y="88"/>
                  </a:lnTo>
                  <a:lnTo>
                    <a:pt x="464" y="54"/>
                  </a:lnTo>
                  <a:lnTo>
                    <a:pt x="450" y="14"/>
                  </a:lnTo>
                  <a:lnTo>
                    <a:pt x="450" y="0"/>
                  </a:lnTo>
                  <a:lnTo>
                    <a:pt x="8" y="2"/>
                  </a:lnTo>
                  <a:lnTo>
                    <a:pt x="0" y="6"/>
                  </a:lnTo>
                  <a:lnTo>
                    <a:pt x="12" y="48"/>
                  </a:lnTo>
                  <a:lnTo>
                    <a:pt x="0" y="106"/>
                  </a:lnTo>
                  <a:lnTo>
                    <a:pt x="4" y="130"/>
                  </a:lnTo>
                  <a:lnTo>
                    <a:pt x="18" y="132"/>
                  </a:lnTo>
                  <a:lnTo>
                    <a:pt x="36" y="196"/>
                  </a:lnTo>
                  <a:lnTo>
                    <a:pt x="40" y="234"/>
                  </a:lnTo>
                  <a:lnTo>
                    <a:pt x="56" y="256"/>
                  </a:lnTo>
                  <a:lnTo>
                    <a:pt x="46" y="290"/>
                  </a:lnTo>
                  <a:lnTo>
                    <a:pt x="62" y="302"/>
                  </a:lnTo>
                  <a:lnTo>
                    <a:pt x="58" y="326"/>
                  </a:lnTo>
                  <a:lnTo>
                    <a:pt x="68" y="338"/>
                  </a:lnTo>
                  <a:lnTo>
                    <a:pt x="416" y="342"/>
                  </a:lnTo>
                  <a:lnTo>
                    <a:pt x="448" y="358"/>
                  </a:lnTo>
                  <a:lnTo>
                    <a:pt x="448" y="358"/>
                  </a:lnTo>
                  <a:lnTo>
                    <a:pt x="474" y="306"/>
                  </a:lnTo>
                  <a:lnTo>
                    <a:pt x="474" y="306"/>
                  </a:lnTo>
                  <a:lnTo>
                    <a:pt x="478" y="294"/>
                  </a:lnTo>
                  <a:lnTo>
                    <a:pt x="480" y="286"/>
                  </a:lnTo>
                  <a:lnTo>
                    <a:pt x="480" y="280"/>
                  </a:lnTo>
                  <a:lnTo>
                    <a:pt x="480" y="276"/>
                  </a:lnTo>
                  <a:lnTo>
                    <a:pt x="476" y="266"/>
                  </a:lnTo>
                  <a:lnTo>
                    <a:pt x="476" y="260"/>
                  </a:lnTo>
                  <a:lnTo>
                    <a:pt x="474" y="254"/>
                  </a:lnTo>
                  <a:lnTo>
                    <a:pt x="474" y="254"/>
                  </a:lnTo>
                  <a:lnTo>
                    <a:pt x="476" y="250"/>
                  </a:lnTo>
                  <a:lnTo>
                    <a:pt x="476" y="246"/>
                  </a:lnTo>
                  <a:lnTo>
                    <a:pt x="480" y="244"/>
                  </a:lnTo>
                  <a:lnTo>
                    <a:pt x="482" y="244"/>
                  </a:lnTo>
                  <a:lnTo>
                    <a:pt x="490" y="244"/>
                  </a:lnTo>
                  <a:lnTo>
                    <a:pt x="502" y="242"/>
                  </a:lnTo>
                  <a:lnTo>
                    <a:pt x="502" y="242"/>
                  </a:lnTo>
                  <a:lnTo>
                    <a:pt x="512" y="238"/>
                  </a:lnTo>
                  <a:lnTo>
                    <a:pt x="520" y="228"/>
                  </a:lnTo>
                  <a:lnTo>
                    <a:pt x="528" y="218"/>
                  </a:lnTo>
                  <a:lnTo>
                    <a:pt x="534" y="208"/>
                  </a:lnTo>
                  <a:lnTo>
                    <a:pt x="534" y="208"/>
                  </a:lnTo>
                  <a:lnTo>
                    <a:pt x="538" y="200"/>
                  </a:lnTo>
                  <a:lnTo>
                    <a:pt x="544" y="194"/>
                  </a:lnTo>
                  <a:lnTo>
                    <a:pt x="550" y="192"/>
                  </a:lnTo>
                  <a:lnTo>
                    <a:pt x="550" y="154"/>
                  </a:lnTo>
                  <a:lnTo>
                    <a:pt x="526" y="146"/>
                  </a:lnTo>
                  <a:close/>
                </a:path>
              </a:pathLst>
            </a:custGeom>
            <a:solidFill>
              <a:srgbClr val="6082CC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114" name="Freeform 44">
              <a:extLst>
                <a:ext uri="{FF2B5EF4-FFF2-40B4-BE49-F238E27FC236}">
                  <a16:creationId xmlns:a16="http://schemas.microsoft.com/office/drawing/2014/main" id="{B5F1AE9D-2EE7-4043-8E76-7F16D80E2950}"/>
                </a:ext>
              </a:extLst>
            </p:cNvPr>
            <p:cNvSpPr>
              <a:spLocks/>
            </p:cNvSpPr>
            <p:nvPr>
              <p:custDataLst>
                <p:tags r:id="rId44"/>
              </p:custDataLst>
            </p:nvPr>
          </p:nvSpPr>
          <p:spPr bwMode="auto">
            <a:xfrm>
              <a:off x="4973298" y="1988608"/>
              <a:ext cx="713106" cy="856735"/>
            </a:xfrm>
            <a:custGeom>
              <a:avLst/>
              <a:gdLst/>
              <a:ahLst/>
              <a:cxnLst>
                <a:cxn ang="0">
                  <a:pos x="434" y="606"/>
                </a:cxn>
                <a:cxn ang="0">
                  <a:pos x="390" y="568"/>
                </a:cxn>
                <a:cxn ang="0">
                  <a:pos x="350" y="494"/>
                </a:cxn>
                <a:cxn ang="0">
                  <a:pos x="336" y="428"/>
                </a:cxn>
                <a:cxn ang="0">
                  <a:pos x="384" y="314"/>
                </a:cxn>
                <a:cxn ang="0">
                  <a:pos x="386" y="314"/>
                </a:cxn>
                <a:cxn ang="0">
                  <a:pos x="382" y="306"/>
                </a:cxn>
                <a:cxn ang="0">
                  <a:pos x="384" y="302"/>
                </a:cxn>
                <a:cxn ang="0">
                  <a:pos x="428" y="274"/>
                </a:cxn>
                <a:cxn ang="0">
                  <a:pos x="486" y="232"/>
                </a:cxn>
                <a:cxn ang="0">
                  <a:pos x="502" y="216"/>
                </a:cxn>
                <a:cxn ang="0">
                  <a:pos x="566" y="146"/>
                </a:cxn>
                <a:cxn ang="0">
                  <a:pos x="558" y="142"/>
                </a:cxn>
                <a:cxn ang="0">
                  <a:pos x="534" y="132"/>
                </a:cxn>
                <a:cxn ang="0">
                  <a:pos x="494" y="128"/>
                </a:cxn>
                <a:cxn ang="0">
                  <a:pos x="434" y="126"/>
                </a:cxn>
                <a:cxn ang="0">
                  <a:pos x="416" y="122"/>
                </a:cxn>
                <a:cxn ang="0">
                  <a:pos x="394" y="112"/>
                </a:cxn>
                <a:cxn ang="0">
                  <a:pos x="348" y="88"/>
                </a:cxn>
                <a:cxn ang="0">
                  <a:pos x="322" y="82"/>
                </a:cxn>
                <a:cxn ang="0">
                  <a:pos x="306" y="82"/>
                </a:cxn>
                <a:cxn ang="0">
                  <a:pos x="278" y="84"/>
                </a:cxn>
                <a:cxn ang="0">
                  <a:pos x="262" y="80"/>
                </a:cxn>
                <a:cxn ang="0">
                  <a:pos x="212" y="68"/>
                </a:cxn>
                <a:cxn ang="0">
                  <a:pos x="202" y="64"/>
                </a:cxn>
                <a:cxn ang="0">
                  <a:pos x="152" y="0"/>
                </a:cxn>
                <a:cxn ang="0">
                  <a:pos x="148" y="48"/>
                </a:cxn>
                <a:cxn ang="0">
                  <a:pos x="0" y="44"/>
                </a:cxn>
                <a:cxn ang="0">
                  <a:pos x="0" y="100"/>
                </a:cxn>
                <a:cxn ang="0">
                  <a:pos x="10" y="126"/>
                </a:cxn>
                <a:cxn ang="0">
                  <a:pos x="26" y="298"/>
                </a:cxn>
                <a:cxn ang="0">
                  <a:pos x="24" y="322"/>
                </a:cxn>
                <a:cxn ang="0">
                  <a:pos x="28" y="344"/>
                </a:cxn>
                <a:cxn ang="0">
                  <a:pos x="32" y="360"/>
                </a:cxn>
                <a:cxn ang="0">
                  <a:pos x="38" y="404"/>
                </a:cxn>
                <a:cxn ang="0">
                  <a:pos x="26" y="418"/>
                </a:cxn>
                <a:cxn ang="0">
                  <a:pos x="16" y="436"/>
                </a:cxn>
                <a:cxn ang="0">
                  <a:pos x="16" y="442"/>
                </a:cxn>
                <a:cxn ang="0">
                  <a:pos x="24" y="454"/>
                </a:cxn>
                <a:cxn ang="0">
                  <a:pos x="44" y="472"/>
                </a:cxn>
                <a:cxn ang="0">
                  <a:pos x="54" y="488"/>
                </a:cxn>
                <a:cxn ang="0">
                  <a:pos x="56" y="498"/>
                </a:cxn>
                <a:cxn ang="0">
                  <a:pos x="48" y="678"/>
                </a:cxn>
                <a:cxn ang="0">
                  <a:pos x="482" y="678"/>
                </a:cxn>
              </a:cxnLst>
              <a:rect l="0" t="0" r="r" b="b"/>
              <a:pathLst>
                <a:path w="566" h="680">
                  <a:moveTo>
                    <a:pt x="482" y="638"/>
                  </a:moveTo>
                  <a:lnTo>
                    <a:pt x="434" y="606"/>
                  </a:lnTo>
                  <a:lnTo>
                    <a:pt x="420" y="584"/>
                  </a:lnTo>
                  <a:lnTo>
                    <a:pt x="390" y="568"/>
                  </a:lnTo>
                  <a:lnTo>
                    <a:pt x="348" y="538"/>
                  </a:lnTo>
                  <a:lnTo>
                    <a:pt x="350" y="494"/>
                  </a:lnTo>
                  <a:lnTo>
                    <a:pt x="358" y="454"/>
                  </a:lnTo>
                  <a:lnTo>
                    <a:pt x="336" y="428"/>
                  </a:lnTo>
                  <a:lnTo>
                    <a:pt x="382" y="380"/>
                  </a:lnTo>
                  <a:lnTo>
                    <a:pt x="384" y="314"/>
                  </a:lnTo>
                  <a:lnTo>
                    <a:pt x="386" y="314"/>
                  </a:lnTo>
                  <a:lnTo>
                    <a:pt x="386" y="314"/>
                  </a:lnTo>
                  <a:lnTo>
                    <a:pt x="384" y="310"/>
                  </a:lnTo>
                  <a:lnTo>
                    <a:pt x="382" y="306"/>
                  </a:lnTo>
                  <a:lnTo>
                    <a:pt x="384" y="302"/>
                  </a:lnTo>
                  <a:lnTo>
                    <a:pt x="384" y="302"/>
                  </a:lnTo>
                  <a:lnTo>
                    <a:pt x="396" y="294"/>
                  </a:lnTo>
                  <a:lnTo>
                    <a:pt x="428" y="274"/>
                  </a:lnTo>
                  <a:lnTo>
                    <a:pt x="466" y="246"/>
                  </a:lnTo>
                  <a:lnTo>
                    <a:pt x="486" y="232"/>
                  </a:lnTo>
                  <a:lnTo>
                    <a:pt x="502" y="216"/>
                  </a:lnTo>
                  <a:lnTo>
                    <a:pt x="502" y="216"/>
                  </a:lnTo>
                  <a:lnTo>
                    <a:pt x="548" y="164"/>
                  </a:lnTo>
                  <a:lnTo>
                    <a:pt x="566" y="146"/>
                  </a:lnTo>
                  <a:lnTo>
                    <a:pt x="566" y="146"/>
                  </a:lnTo>
                  <a:lnTo>
                    <a:pt x="558" y="142"/>
                  </a:lnTo>
                  <a:lnTo>
                    <a:pt x="550" y="138"/>
                  </a:lnTo>
                  <a:lnTo>
                    <a:pt x="534" y="132"/>
                  </a:lnTo>
                  <a:lnTo>
                    <a:pt x="514" y="130"/>
                  </a:lnTo>
                  <a:lnTo>
                    <a:pt x="494" y="128"/>
                  </a:lnTo>
                  <a:lnTo>
                    <a:pt x="454" y="128"/>
                  </a:lnTo>
                  <a:lnTo>
                    <a:pt x="434" y="126"/>
                  </a:lnTo>
                  <a:lnTo>
                    <a:pt x="416" y="122"/>
                  </a:lnTo>
                  <a:lnTo>
                    <a:pt x="416" y="122"/>
                  </a:lnTo>
                  <a:lnTo>
                    <a:pt x="404" y="118"/>
                  </a:lnTo>
                  <a:lnTo>
                    <a:pt x="394" y="112"/>
                  </a:lnTo>
                  <a:lnTo>
                    <a:pt x="370" y="100"/>
                  </a:lnTo>
                  <a:lnTo>
                    <a:pt x="348" y="88"/>
                  </a:lnTo>
                  <a:lnTo>
                    <a:pt x="336" y="84"/>
                  </a:lnTo>
                  <a:lnTo>
                    <a:pt x="322" y="82"/>
                  </a:lnTo>
                  <a:lnTo>
                    <a:pt x="322" y="82"/>
                  </a:lnTo>
                  <a:lnTo>
                    <a:pt x="306" y="82"/>
                  </a:lnTo>
                  <a:lnTo>
                    <a:pt x="292" y="84"/>
                  </a:lnTo>
                  <a:lnTo>
                    <a:pt x="278" y="84"/>
                  </a:lnTo>
                  <a:lnTo>
                    <a:pt x="262" y="80"/>
                  </a:lnTo>
                  <a:lnTo>
                    <a:pt x="262" y="80"/>
                  </a:lnTo>
                  <a:lnTo>
                    <a:pt x="230" y="74"/>
                  </a:lnTo>
                  <a:lnTo>
                    <a:pt x="212" y="68"/>
                  </a:lnTo>
                  <a:lnTo>
                    <a:pt x="202" y="64"/>
                  </a:lnTo>
                  <a:lnTo>
                    <a:pt x="202" y="64"/>
                  </a:lnTo>
                  <a:lnTo>
                    <a:pt x="174" y="0"/>
                  </a:lnTo>
                  <a:lnTo>
                    <a:pt x="152" y="0"/>
                  </a:lnTo>
                  <a:lnTo>
                    <a:pt x="148" y="48"/>
                  </a:lnTo>
                  <a:lnTo>
                    <a:pt x="148" y="48"/>
                  </a:lnTo>
                  <a:lnTo>
                    <a:pt x="120" y="48"/>
                  </a:lnTo>
                  <a:lnTo>
                    <a:pt x="0" y="44"/>
                  </a:lnTo>
                  <a:lnTo>
                    <a:pt x="6" y="76"/>
                  </a:lnTo>
                  <a:lnTo>
                    <a:pt x="0" y="100"/>
                  </a:lnTo>
                  <a:lnTo>
                    <a:pt x="10" y="126"/>
                  </a:lnTo>
                  <a:lnTo>
                    <a:pt x="10" y="126"/>
                  </a:lnTo>
                  <a:lnTo>
                    <a:pt x="18" y="206"/>
                  </a:lnTo>
                  <a:lnTo>
                    <a:pt x="26" y="298"/>
                  </a:lnTo>
                  <a:lnTo>
                    <a:pt x="26" y="298"/>
                  </a:lnTo>
                  <a:lnTo>
                    <a:pt x="24" y="322"/>
                  </a:lnTo>
                  <a:lnTo>
                    <a:pt x="26" y="332"/>
                  </a:lnTo>
                  <a:lnTo>
                    <a:pt x="28" y="344"/>
                  </a:lnTo>
                  <a:lnTo>
                    <a:pt x="28" y="344"/>
                  </a:lnTo>
                  <a:lnTo>
                    <a:pt x="32" y="360"/>
                  </a:lnTo>
                  <a:lnTo>
                    <a:pt x="36" y="380"/>
                  </a:lnTo>
                  <a:lnTo>
                    <a:pt x="38" y="404"/>
                  </a:lnTo>
                  <a:lnTo>
                    <a:pt x="38" y="404"/>
                  </a:lnTo>
                  <a:lnTo>
                    <a:pt x="26" y="418"/>
                  </a:lnTo>
                  <a:lnTo>
                    <a:pt x="18" y="430"/>
                  </a:lnTo>
                  <a:lnTo>
                    <a:pt x="16" y="436"/>
                  </a:lnTo>
                  <a:lnTo>
                    <a:pt x="16" y="442"/>
                  </a:lnTo>
                  <a:lnTo>
                    <a:pt x="16" y="442"/>
                  </a:lnTo>
                  <a:lnTo>
                    <a:pt x="20" y="448"/>
                  </a:lnTo>
                  <a:lnTo>
                    <a:pt x="24" y="454"/>
                  </a:lnTo>
                  <a:lnTo>
                    <a:pt x="38" y="466"/>
                  </a:lnTo>
                  <a:lnTo>
                    <a:pt x="44" y="472"/>
                  </a:lnTo>
                  <a:lnTo>
                    <a:pt x="50" y="480"/>
                  </a:lnTo>
                  <a:lnTo>
                    <a:pt x="54" y="488"/>
                  </a:lnTo>
                  <a:lnTo>
                    <a:pt x="56" y="498"/>
                  </a:lnTo>
                  <a:lnTo>
                    <a:pt x="56" y="498"/>
                  </a:lnTo>
                  <a:lnTo>
                    <a:pt x="52" y="598"/>
                  </a:lnTo>
                  <a:lnTo>
                    <a:pt x="48" y="678"/>
                  </a:lnTo>
                  <a:lnTo>
                    <a:pt x="40" y="680"/>
                  </a:lnTo>
                  <a:lnTo>
                    <a:pt x="482" y="678"/>
                  </a:lnTo>
                  <a:lnTo>
                    <a:pt x="482" y="638"/>
                  </a:lnTo>
                  <a:close/>
                </a:path>
              </a:pathLst>
            </a:custGeom>
            <a:solidFill>
              <a:srgbClr val="D2DBEF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grpSp>
          <p:nvGrpSpPr>
            <p:cNvPr id="115" name="Group 210">
              <a:extLst>
                <a:ext uri="{FF2B5EF4-FFF2-40B4-BE49-F238E27FC236}">
                  <a16:creationId xmlns:a16="http://schemas.microsoft.com/office/drawing/2014/main" id="{09EE386E-5B5B-4A5C-B79F-773C230442DE}"/>
                </a:ext>
              </a:extLst>
            </p:cNvPr>
            <p:cNvGrpSpPr/>
            <p:nvPr/>
          </p:nvGrpSpPr>
          <p:grpSpPr>
            <a:xfrm>
              <a:off x="1982501" y="4932487"/>
              <a:ext cx="1015484" cy="740824"/>
              <a:chOff x="4313108" y="5619653"/>
              <a:chExt cx="1015484" cy="740824"/>
            </a:xfrm>
            <a:grpFill/>
            <a:effectLst/>
          </p:grpSpPr>
          <p:sp>
            <p:nvSpPr>
              <p:cNvPr id="127" name="Freeform 47">
                <a:extLst>
                  <a:ext uri="{FF2B5EF4-FFF2-40B4-BE49-F238E27FC236}">
                    <a16:creationId xmlns:a16="http://schemas.microsoft.com/office/drawing/2014/main" id="{575CB495-2D0C-46C1-AAC4-67DF616F7755}"/>
                  </a:ext>
                </a:extLst>
              </p:cNvPr>
              <p:cNvSpPr>
                <a:spLocks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5096770" y="6058100"/>
                <a:ext cx="231822" cy="302377"/>
              </a:xfrm>
              <a:custGeom>
                <a:avLst/>
                <a:gdLst/>
                <a:ahLst/>
                <a:cxnLst>
                  <a:cxn ang="0">
                    <a:pos x="182" y="132"/>
                  </a:cxn>
                  <a:cxn ang="0">
                    <a:pos x="168" y="120"/>
                  </a:cxn>
                  <a:cxn ang="0">
                    <a:pos x="158" y="112"/>
                  </a:cxn>
                  <a:cxn ang="0">
                    <a:pos x="156" y="106"/>
                  </a:cxn>
                  <a:cxn ang="0">
                    <a:pos x="150" y="94"/>
                  </a:cxn>
                  <a:cxn ang="0">
                    <a:pos x="144" y="96"/>
                  </a:cxn>
                  <a:cxn ang="0">
                    <a:pos x="140" y="96"/>
                  </a:cxn>
                  <a:cxn ang="0">
                    <a:pos x="140" y="92"/>
                  </a:cxn>
                  <a:cxn ang="0">
                    <a:pos x="140" y="82"/>
                  </a:cxn>
                  <a:cxn ang="0">
                    <a:pos x="140" y="72"/>
                  </a:cxn>
                  <a:cxn ang="0">
                    <a:pos x="138" y="68"/>
                  </a:cxn>
                  <a:cxn ang="0">
                    <a:pos x="116" y="46"/>
                  </a:cxn>
                  <a:cxn ang="0">
                    <a:pos x="104" y="40"/>
                  </a:cxn>
                  <a:cxn ang="0">
                    <a:pos x="72" y="30"/>
                  </a:cxn>
                  <a:cxn ang="0">
                    <a:pos x="64" y="24"/>
                  </a:cxn>
                  <a:cxn ang="0">
                    <a:pos x="54" y="14"/>
                  </a:cxn>
                  <a:cxn ang="0">
                    <a:pos x="34" y="0"/>
                  </a:cxn>
                  <a:cxn ang="0">
                    <a:pos x="22" y="4"/>
                  </a:cxn>
                  <a:cxn ang="0">
                    <a:pos x="20" y="10"/>
                  </a:cxn>
                  <a:cxn ang="0">
                    <a:pos x="22" y="24"/>
                  </a:cxn>
                  <a:cxn ang="0">
                    <a:pos x="26" y="56"/>
                  </a:cxn>
                  <a:cxn ang="0">
                    <a:pos x="22" y="70"/>
                  </a:cxn>
                  <a:cxn ang="0">
                    <a:pos x="14" y="72"/>
                  </a:cxn>
                  <a:cxn ang="0">
                    <a:pos x="8" y="72"/>
                  </a:cxn>
                  <a:cxn ang="0">
                    <a:pos x="2" y="78"/>
                  </a:cxn>
                  <a:cxn ang="0">
                    <a:pos x="0" y="94"/>
                  </a:cxn>
                  <a:cxn ang="0">
                    <a:pos x="10" y="132"/>
                  </a:cxn>
                  <a:cxn ang="0">
                    <a:pos x="18" y="150"/>
                  </a:cxn>
                  <a:cxn ang="0">
                    <a:pos x="20" y="164"/>
                  </a:cxn>
                  <a:cxn ang="0">
                    <a:pos x="16" y="196"/>
                  </a:cxn>
                  <a:cxn ang="0">
                    <a:pos x="18" y="208"/>
                  </a:cxn>
                  <a:cxn ang="0">
                    <a:pos x="24" y="216"/>
                  </a:cxn>
                  <a:cxn ang="0">
                    <a:pos x="44" y="232"/>
                  </a:cxn>
                  <a:cxn ang="0">
                    <a:pos x="52" y="240"/>
                  </a:cxn>
                  <a:cxn ang="0">
                    <a:pos x="58" y="228"/>
                  </a:cxn>
                  <a:cxn ang="0">
                    <a:pos x="98" y="188"/>
                  </a:cxn>
                  <a:cxn ang="0">
                    <a:pos x="112" y="176"/>
                  </a:cxn>
                  <a:cxn ang="0">
                    <a:pos x="128" y="172"/>
                  </a:cxn>
                  <a:cxn ang="0">
                    <a:pos x="168" y="154"/>
                  </a:cxn>
                  <a:cxn ang="0">
                    <a:pos x="182" y="144"/>
                  </a:cxn>
                  <a:cxn ang="0">
                    <a:pos x="184" y="136"/>
                  </a:cxn>
                  <a:cxn ang="0">
                    <a:pos x="182" y="132"/>
                  </a:cxn>
                  <a:cxn ang="0">
                    <a:pos x="182" y="132"/>
                  </a:cxn>
                </a:cxnLst>
                <a:rect l="0" t="0" r="r" b="b"/>
                <a:pathLst>
                  <a:path w="184" h="240">
                    <a:moveTo>
                      <a:pt x="182" y="132"/>
                    </a:moveTo>
                    <a:lnTo>
                      <a:pt x="182" y="132"/>
                    </a:lnTo>
                    <a:lnTo>
                      <a:pt x="176" y="124"/>
                    </a:lnTo>
                    <a:lnTo>
                      <a:pt x="168" y="120"/>
                    </a:lnTo>
                    <a:lnTo>
                      <a:pt x="160" y="114"/>
                    </a:lnTo>
                    <a:lnTo>
                      <a:pt x="158" y="112"/>
                    </a:lnTo>
                    <a:lnTo>
                      <a:pt x="156" y="106"/>
                    </a:lnTo>
                    <a:lnTo>
                      <a:pt x="156" y="106"/>
                    </a:lnTo>
                    <a:lnTo>
                      <a:pt x="152" y="96"/>
                    </a:lnTo>
                    <a:lnTo>
                      <a:pt x="150" y="94"/>
                    </a:lnTo>
                    <a:lnTo>
                      <a:pt x="148" y="94"/>
                    </a:lnTo>
                    <a:lnTo>
                      <a:pt x="144" y="96"/>
                    </a:lnTo>
                    <a:lnTo>
                      <a:pt x="142" y="96"/>
                    </a:lnTo>
                    <a:lnTo>
                      <a:pt x="140" y="96"/>
                    </a:lnTo>
                    <a:lnTo>
                      <a:pt x="140" y="96"/>
                    </a:lnTo>
                    <a:lnTo>
                      <a:pt x="140" y="92"/>
                    </a:lnTo>
                    <a:lnTo>
                      <a:pt x="138" y="90"/>
                    </a:lnTo>
                    <a:lnTo>
                      <a:pt x="140" y="82"/>
                    </a:lnTo>
                    <a:lnTo>
                      <a:pt x="140" y="74"/>
                    </a:lnTo>
                    <a:lnTo>
                      <a:pt x="140" y="72"/>
                    </a:lnTo>
                    <a:lnTo>
                      <a:pt x="138" y="68"/>
                    </a:lnTo>
                    <a:lnTo>
                      <a:pt x="138" y="68"/>
                    </a:lnTo>
                    <a:lnTo>
                      <a:pt x="116" y="46"/>
                    </a:lnTo>
                    <a:lnTo>
                      <a:pt x="116" y="46"/>
                    </a:lnTo>
                    <a:lnTo>
                      <a:pt x="110" y="44"/>
                    </a:lnTo>
                    <a:lnTo>
                      <a:pt x="104" y="40"/>
                    </a:lnTo>
                    <a:lnTo>
                      <a:pt x="88" y="34"/>
                    </a:lnTo>
                    <a:lnTo>
                      <a:pt x="72" y="30"/>
                    </a:lnTo>
                    <a:lnTo>
                      <a:pt x="66" y="26"/>
                    </a:lnTo>
                    <a:lnTo>
                      <a:pt x="64" y="24"/>
                    </a:lnTo>
                    <a:lnTo>
                      <a:pt x="64" y="24"/>
                    </a:lnTo>
                    <a:lnTo>
                      <a:pt x="54" y="14"/>
                    </a:lnTo>
                    <a:lnTo>
                      <a:pt x="40" y="4"/>
                    </a:lnTo>
                    <a:lnTo>
                      <a:pt x="34" y="0"/>
                    </a:lnTo>
                    <a:lnTo>
                      <a:pt x="26" y="0"/>
                    </a:lnTo>
                    <a:lnTo>
                      <a:pt x="22" y="4"/>
                    </a:lnTo>
                    <a:lnTo>
                      <a:pt x="20" y="10"/>
                    </a:lnTo>
                    <a:lnTo>
                      <a:pt x="20" y="10"/>
                    </a:lnTo>
                    <a:lnTo>
                      <a:pt x="20" y="16"/>
                    </a:lnTo>
                    <a:lnTo>
                      <a:pt x="22" y="24"/>
                    </a:lnTo>
                    <a:lnTo>
                      <a:pt x="26" y="46"/>
                    </a:lnTo>
                    <a:lnTo>
                      <a:pt x="26" y="56"/>
                    </a:lnTo>
                    <a:lnTo>
                      <a:pt x="26" y="64"/>
                    </a:lnTo>
                    <a:lnTo>
                      <a:pt x="22" y="70"/>
                    </a:lnTo>
                    <a:lnTo>
                      <a:pt x="18" y="72"/>
                    </a:lnTo>
                    <a:lnTo>
                      <a:pt x="14" y="72"/>
                    </a:lnTo>
                    <a:lnTo>
                      <a:pt x="14" y="72"/>
                    </a:lnTo>
                    <a:lnTo>
                      <a:pt x="8" y="72"/>
                    </a:lnTo>
                    <a:lnTo>
                      <a:pt x="4" y="74"/>
                    </a:lnTo>
                    <a:lnTo>
                      <a:pt x="2" y="78"/>
                    </a:lnTo>
                    <a:lnTo>
                      <a:pt x="0" y="82"/>
                    </a:lnTo>
                    <a:lnTo>
                      <a:pt x="0" y="94"/>
                    </a:lnTo>
                    <a:lnTo>
                      <a:pt x="2" y="106"/>
                    </a:lnTo>
                    <a:lnTo>
                      <a:pt x="10" y="132"/>
                    </a:lnTo>
                    <a:lnTo>
                      <a:pt x="18" y="150"/>
                    </a:lnTo>
                    <a:lnTo>
                      <a:pt x="18" y="150"/>
                    </a:lnTo>
                    <a:lnTo>
                      <a:pt x="20" y="156"/>
                    </a:lnTo>
                    <a:lnTo>
                      <a:pt x="20" y="164"/>
                    </a:lnTo>
                    <a:lnTo>
                      <a:pt x="18" y="180"/>
                    </a:lnTo>
                    <a:lnTo>
                      <a:pt x="16" y="196"/>
                    </a:lnTo>
                    <a:lnTo>
                      <a:pt x="16" y="202"/>
                    </a:lnTo>
                    <a:lnTo>
                      <a:pt x="18" y="208"/>
                    </a:lnTo>
                    <a:lnTo>
                      <a:pt x="18" y="208"/>
                    </a:lnTo>
                    <a:lnTo>
                      <a:pt x="24" y="216"/>
                    </a:lnTo>
                    <a:lnTo>
                      <a:pt x="34" y="224"/>
                    </a:lnTo>
                    <a:lnTo>
                      <a:pt x="44" y="232"/>
                    </a:lnTo>
                    <a:lnTo>
                      <a:pt x="52" y="240"/>
                    </a:lnTo>
                    <a:lnTo>
                      <a:pt x="52" y="240"/>
                    </a:lnTo>
                    <a:lnTo>
                      <a:pt x="54" y="236"/>
                    </a:lnTo>
                    <a:lnTo>
                      <a:pt x="58" y="228"/>
                    </a:lnTo>
                    <a:lnTo>
                      <a:pt x="76" y="208"/>
                    </a:lnTo>
                    <a:lnTo>
                      <a:pt x="98" y="188"/>
                    </a:lnTo>
                    <a:lnTo>
                      <a:pt x="106" y="180"/>
                    </a:lnTo>
                    <a:lnTo>
                      <a:pt x="112" y="176"/>
                    </a:lnTo>
                    <a:lnTo>
                      <a:pt x="112" y="176"/>
                    </a:lnTo>
                    <a:lnTo>
                      <a:pt x="128" y="172"/>
                    </a:lnTo>
                    <a:lnTo>
                      <a:pt x="156" y="160"/>
                    </a:lnTo>
                    <a:lnTo>
                      <a:pt x="168" y="154"/>
                    </a:lnTo>
                    <a:lnTo>
                      <a:pt x="178" y="146"/>
                    </a:lnTo>
                    <a:lnTo>
                      <a:pt x="182" y="144"/>
                    </a:lnTo>
                    <a:lnTo>
                      <a:pt x="184" y="140"/>
                    </a:lnTo>
                    <a:lnTo>
                      <a:pt x="184" y="136"/>
                    </a:lnTo>
                    <a:lnTo>
                      <a:pt x="182" y="132"/>
                    </a:lnTo>
                    <a:lnTo>
                      <a:pt x="182" y="132"/>
                    </a:lnTo>
                    <a:lnTo>
                      <a:pt x="182" y="132"/>
                    </a:lnTo>
                    <a:lnTo>
                      <a:pt x="182" y="132"/>
                    </a:lnTo>
                    <a:close/>
                  </a:path>
                </a:pathLst>
              </a:custGeom>
              <a:solidFill>
                <a:srgbClr val="6082CC"/>
              </a:solidFill>
              <a:ln w="3175">
                <a:solidFill>
                  <a:schemeClr val="bg1"/>
                </a:solidFill>
              </a:ln>
            </p:spPr>
            <p:txBody>
              <a:bodyPr vert="horz" wrap="square" lIns="83092" tIns="41546" rIns="83092" bIns="4154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6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8" name="Freeform 48">
                <a:extLst>
                  <a:ext uri="{FF2B5EF4-FFF2-40B4-BE49-F238E27FC236}">
                    <a16:creationId xmlns:a16="http://schemas.microsoft.com/office/drawing/2014/main" id="{5E4F47F4-B7EF-437F-A960-CCFF00EA6A48}"/>
                  </a:ext>
                </a:extLst>
              </p:cNvPr>
              <p:cNvSpPr>
                <a:spLocks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4859907" y="5843916"/>
                <a:ext cx="110872" cy="40317"/>
              </a:xfrm>
              <a:custGeom>
                <a:avLst/>
                <a:gdLst/>
                <a:ahLst/>
                <a:cxnLst>
                  <a:cxn ang="0">
                    <a:pos x="88" y="10"/>
                  </a:cxn>
                  <a:cxn ang="0">
                    <a:pos x="88" y="10"/>
                  </a:cxn>
                  <a:cxn ang="0">
                    <a:pos x="88" y="10"/>
                  </a:cxn>
                  <a:cxn ang="0">
                    <a:pos x="88" y="10"/>
                  </a:cxn>
                  <a:cxn ang="0">
                    <a:pos x="72" y="6"/>
                  </a:cxn>
                  <a:cxn ang="0">
                    <a:pos x="56" y="2"/>
                  </a:cxn>
                  <a:cxn ang="0">
                    <a:pos x="56" y="2"/>
                  </a:cxn>
                  <a:cxn ang="0">
                    <a:pos x="40" y="2"/>
                  </a:cxn>
                  <a:cxn ang="0">
                    <a:pos x="22" y="2"/>
                  </a:cxn>
                  <a:cxn ang="0">
                    <a:pos x="22" y="2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0" y="8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2" y="18"/>
                  </a:cxn>
                  <a:cxn ang="0">
                    <a:pos x="6" y="22"/>
                  </a:cxn>
                  <a:cxn ang="0">
                    <a:pos x="14" y="24"/>
                  </a:cxn>
                  <a:cxn ang="0">
                    <a:pos x="22" y="22"/>
                  </a:cxn>
                  <a:cxn ang="0">
                    <a:pos x="30" y="20"/>
                  </a:cxn>
                  <a:cxn ang="0">
                    <a:pos x="30" y="20"/>
                  </a:cxn>
                  <a:cxn ang="0">
                    <a:pos x="34" y="20"/>
                  </a:cxn>
                  <a:cxn ang="0">
                    <a:pos x="38" y="22"/>
                  </a:cxn>
                  <a:cxn ang="0">
                    <a:pos x="46" y="26"/>
                  </a:cxn>
                  <a:cxn ang="0">
                    <a:pos x="56" y="32"/>
                  </a:cxn>
                  <a:cxn ang="0">
                    <a:pos x="60" y="32"/>
                  </a:cxn>
                  <a:cxn ang="0">
                    <a:pos x="64" y="32"/>
                  </a:cxn>
                  <a:cxn ang="0">
                    <a:pos x="64" y="32"/>
                  </a:cxn>
                  <a:cxn ang="0">
                    <a:pos x="78" y="22"/>
                  </a:cxn>
                  <a:cxn ang="0">
                    <a:pos x="86" y="14"/>
                  </a:cxn>
                  <a:cxn ang="0">
                    <a:pos x="88" y="12"/>
                  </a:cxn>
                  <a:cxn ang="0">
                    <a:pos x="88" y="10"/>
                  </a:cxn>
                  <a:cxn ang="0">
                    <a:pos x="88" y="10"/>
                  </a:cxn>
                </a:cxnLst>
                <a:rect l="0" t="0" r="r" b="b"/>
                <a:pathLst>
                  <a:path w="88" h="32">
                    <a:moveTo>
                      <a:pt x="88" y="10"/>
                    </a:moveTo>
                    <a:lnTo>
                      <a:pt x="88" y="10"/>
                    </a:lnTo>
                    <a:lnTo>
                      <a:pt x="88" y="10"/>
                    </a:lnTo>
                    <a:lnTo>
                      <a:pt x="88" y="10"/>
                    </a:lnTo>
                    <a:lnTo>
                      <a:pt x="72" y="6"/>
                    </a:lnTo>
                    <a:lnTo>
                      <a:pt x="56" y="2"/>
                    </a:lnTo>
                    <a:lnTo>
                      <a:pt x="56" y="2"/>
                    </a:lnTo>
                    <a:lnTo>
                      <a:pt x="40" y="2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8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2" y="18"/>
                    </a:lnTo>
                    <a:lnTo>
                      <a:pt x="6" y="22"/>
                    </a:lnTo>
                    <a:lnTo>
                      <a:pt x="14" y="24"/>
                    </a:lnTo>
                    <a:lnTo>
                      <a:pt x="22" y="22"/>
                    </a:lnTo>
                    <a:lnTo>
                      <a:pt x="30" y="20"/>
                    </a:lnTo>
                    <a:lnTo>
                      <a:pt x="30" y="20"/>
                    </a:lnTo>
                    <a:lnTo>
                      <a:pt x="34" y="20"/>
                    </a:lnTo>
                    <a:lnTo>
                      <a:pt x="38" y="22"/>
                    </a:lnTo>
                    <a:lnTo>
                      <a:pt x="46" y="26"/>
                    </a:lnTo>
                    <a:lnTo>
                      <a:pt x="56" y="32"/>
                    </a:lnTo>
                    <a:lnTo>
                      <a:pt x="60" y="32"/>
                    </a:lnTo>
                    <a:lnTo>
                      <a:pt x="64" y="32"/>
                    </a:lnTo>
                    <a:lnTo>
                      <a:pt x="64" y="32"/>
                    </a:lnTo>
                    <a:lnTo>
                      <a:pt x="78" y="22"/>
                    </a:lnTo>
                    <a:lnTo>
                      <a:pt x="86" y="14"/>
                    </a:lnTo>
                    <a:lnTo>
                      <a:pt x="88" y="12"/>
                    </a:lnTo>
                    <a:lnTo>
                      <a:pt x="88" y="10"/>
                    </a:lnTo>
                    <a:lnTo>
                      <a:pt x="88" y="10"/>
                    </a:lnTo>
                    <a:close/>
                  </a:path>
                </a:pathLst>
              </a:custGeom>
              <a:solidFill>
                <a:srgbClr val="6082CC"/>
              </a:solidFill>
              <a:ln w="3175">
                <a:solidFill>
                  <a:schemeClr val="bg1"/>
                </a:solidFill>
              </a:ln>
            </p:spPr>
            <p:txBody>
              <a:bodyPr vert="horz" wrap="square" lIns="83092" tIns="41546" rIns="83092" bIns="4154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6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9" name="Freeform 49">
                <a:extLst>
                  <a:ext uri="{FF2B5EF4-FFF2-40B4-BE49-F238E27FC236}">
                    <a16:creationId xmlns:a16="http://schemas.microsoft.com/office/drawing/2014/main" id="{C7688EE1-A020-4035-BD92-7F6C44D5972C}"/>
                  </a:ext>
                </a:extLst>
              </p:cNvPr>
              <p:cNvSpPr>
                <a:spLocks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4907783" y="5909431"/>
                <a:ext cx="42837" cy="45357"/>
              </a:xfrm>
              <a:custGeom>
                <a:avLst/>
                <a:gdLst/>
                <a:ahLst/>
                <a:cxnLst>
                  <a:cxn ang="0">
                    <a:pos x="34" y="16"/>
                  </a:cxn>
                  <a:cxn ang="0">
                    <a:pos x="34" y="16"/>
                  </a:cxn>
                  <a:cxn ang="0">
                    <a:pos x="28" y="8"/>
                  </a:cxn>
                  <a:cxn ang="0">
                    <a:pos x="22" y="4"/>
                  </a:cxn>
                  <a:cxn ang="0">
                    <a:pos x="14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6" y="18"/>
                  </a:cxn>
                  <a:cxn ang="0">
                    <a:pos x="8" y="24"/>
                  </a:cxn>
                  <a:cxn ang="0">
                    <a:pos x="8" y="24"/>
                  </a:cxn>
                  <a:cxn ang="0">
                    <a:pos x="10" y="30"/>
                  </a:cxn>
                  <a:cxn ang="0">
                    <a:pos x="14" y="34"/>
                  </a:cxn>
                  <a:cxn ang="0">
                    <a:pos x="18" y="36"/>
                  </a:cxn>
                  <a:cxn ang="0">
                    <a:pos x="24" y="34"/>
                  </a:cxn>
                  <a:cxn ang="0">
                    <a:pos x="28" y="30"/>
                  </a:cxn>
                  <a:cxn ang="0">
                    <a:pos x="32" y="26"/>
                  </a:cxn>
                  <a:cxn ang="0">
                    <a:pos x="34" y="22"/>
                  </a:cxn>
                  <a:cxn ang="0">
                    <a:pos x="34" y="16"/>
                  </a:cxn>
                  <a:cxn ang="0">
                    <a:pos x="34" y="16"/>
                  </a:cxn>
                  <a:cxn ang="0">
                    <a:pos x="34" y="16"/>
                  </a:cxn>
                  <a:cxn ang="0">
                    <a:pos x="34" y="16"/>
                  </a:cxn>
                </a:cxnLst>
                <a:rect l="0" t="0" r="r" b="b"/>
                <a:pathLst>
                  <a:path w="34" h="36">
                    <a:moveTo>
                      <a:pt x="34" y="16"/>
                    </a:moveTo>
                    <a:lnTo>
                      <a:pt x="34" y="16"/>
                    </a:lnTo>
                    <a:lnTo>
                      <a:pt x="28" y="8"/>
                    </a:lnTo>
                    <a:lnTo>
                      <a:pt x="22" y="4"/>
                    </a:lnTo>
                    <a:lnTo>
                      <a:pt x="1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6" y="18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10" y="30"/>
                    </a:lnTo>
                    <a:lnTo>
                      <a:pt x="14" y="34"/>
                    </a:lnTo>
                    <a:lnTo>
                      <a:pt x="18" y="36"/>
                    </a:lnTo>
                    <a:lnTo>
                      <a:pt x="24" y="34"/>
                    </a:lnTo>
                    <a:lnTo>
                      <a:pt x="28" y="30"/>
                    </a:lnTo>
                    <a:lnTo>
                      <a:pt x="32" y="26"/>
                    </a:lnTo>
                    <a:lnTo>
                      <a:pt x="34" y="22"/>
                    </a:lnTo>
                    <a:lnTo>
                      <a:pt x="34" y="16"/>
                    </a:lnTo>
                    <a:lnTo>
                      <a:pt x="34" y="16"/>
                    </a:lnTo>
                    <a:lnTo>
                      <a:pt x="34" y="16"/>
                    </a:lnTo>
                    <a:lnTo>
                      <a:pt x="34" y="16"/>
                    </a:lnTo>
                    <a:close/>
                  </a:path>
                </a:pathLst>
              </a:custGeom>
              <a:solidFill>
                <a:srgbClr val="6082CC"/>
              </a:solidFill>
              <a:ln w="3175">
                <a:solidFill>
                  <a:schemeClr val="bg1"/>
                </a:solidFill>
              </a:ln>
            </p:spPr>
            <p:txBody>
              <a:bodyPr vert="horz" wrap="square" lIns="83092" tIns="41546" rIns="83092" bIns="4154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6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0" name="Freeform 50">
                <a:extLst>
                  <a:ext uri="{FF2B5EF4-FFF2-40B4-BE49-F238E27FC236}">
                    <a16:creationId xmlns:a16="http://schemas.microsoft.com/office/drawing/2014/main" id="{B3069E07-5F4A-4F9E-913C-EE7D1FC0B555}"/>
                  </a:ext>
                </a:extLst>
              </p:cNvPr>
              <p:cNvSpPr>
                <a:spLocks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4973298" y="5886753"/>
                <a:ext cx="131030" cy="103312"/>
              </a:xfrm>
              <a:custGeom>
                <a:avLst/>
                <a:gdLst/>
                <a:ahLst/>
                <a:cxnLst>
                  <a:cxn ang="0">
                    <a:pos x="96" y="66"/>
                  </a:cxn>
                  <a:cxn ang="0">
                    <a:pos x="96" y="66"/>
                  </a:cxn>
                  <a:cxn ang="0">
                    <a:pos x="100" y="60"/>
                  </a:cxn>
                  <a:cxn ang="0">
                    <a:pos x="104" y="54"/>
                  </a:cxn>
                  <a:cxn ang="0">
                    <a:pos x="104" y="48"/>
                  </a:cxn>
                  <a:cxn ang="0">
                    <a:pos x="102" y="44"/>
                  </a:cxn>
                  <a:cxn ang="0">
                    <a:pos x="100" y="40"/>
                  </a:cxn>
                  <a:cxn ang="0">
                    <a:pos x="94" y="36"/>
                  </a:cxn>
                  <a:cxn ang="0">
                    <a:pos x="82" y="30"/>
                  </a:cxn>
                  <a:cxn ang="0">
                    <a:pos x="82" y="30"/>
                  </a:cxn>
                  <a:cxn ang="0">
                    <a:pos x="76" y="26"/>
                  </a:cxn>
                  <a:cxn ang="0">
                    <a:pos x="72" y="22"/>
                  </a:cxn>
                  <a:cxn ang="0">
                    <a:pos x="68" y="18"/>
                  </a:cxn>
                  <a:cxn ang="0">
                    <a:pos x="64" y="16"/>
                  </a:cxn>
                  <a:cxn ang="0">
                    <a:pos x="64" y="16"/>
                  </a:cxn>
                  <a:cxn ang="0">
                    <a:pos x="56" y="18"/>
                  </a:cxn>
                  <a:cxn ang="0">
                    <a:pos x="48" y="20"/>
                  </a:cxn>
                  <a:cxn ang="0">
                    <a:pos x="42" y="24"/>
                  </a:cxn>
                  <a:cxn ang="0">
                    <a:pos x="34" y="24"/>
                  </a:cxn>
                  <a:cxn ang="0">
                    <a:pos x="34" y="24"/>
                  </a:cxn>
                  <a:cxn ang="0">
                    <a:pos x="30" y="22"/>
                  </a:cxn>
                  <a:cxn ang="0">
                    <a:pos x="26" y="20"/>
                  </a:cxn>
                  <a:cxn ang="0">
                    <a:pos x="22" y="10"/>
                  </a:cxn>
                  <a:cxn ang="0">
                    <a:pos x="22" y="6"/>
                  </a:cxn>
                  <a:cxn ang="0">
                    <a:pos x="18" y="2"/>
                  </a:cxn>
                  <a:cxn ang="0">
                    <a:pos x="16" y="0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4" y="4"/>
                  </a:cxn>
                  <a:cxn ang="0">
                    <a:pos x="2" y="8"/>
                  </a:cxn>
                  <a:cxn ang="0">
                    <a:pos x="0" y="14"/>
                  </a:cxn>
                  <a:cxn ang="0">
                    <a:pos x="2" y="22"/>
                  </a:cxn>
                  <a:cxn ang="0">
                    <a:pos x="4" y="30"/>
                  </a:cxn>
                  <a:cxn ang="0">
                    <a:pos x="8" y="36"/>
                  </a:cxn>
                  <a:cxn ang="0">
                    <a:pos x="14" y="40"/>
                  </a:cxn>
                  <a:cxn ang="0">
                    <a:pos x="20" y="42"/>
                  </a:cxn>
                  <a:cxn ang="0">
                    <a:pos x="20" y="42"/>
                  </a:cxn>
                  <a:cxn ang="0">
                    <a:pos x="26" y="44"/>
                  </a:cxn>
                  <a:cxn ang="0">
                    <a:pos x="30" y="50"/>
                  </a:cxn>
                  <a:cxn ang="0">
                    <a:pos x="36" y="64"/>
                  </a:cxn>
                  <a:cxn ang="0">
                    <a:pos x="42" y="78"/>
                  </a:cxn>
                  <a:cxn ang="0">
                    <a:pos x="46" y="82"/>
                  </a:cxn>
                  <a:cxn ang="0">
                    <a:pos x="50" y="80"/>
                  </a:cxn>
                  <a:cxn ang="0">
                    <a:pos x="50" y="80"/>
                  </a:cxn>
                  <a:cxn ang="0">
                    <a:pos x="54" y="78"/>
                  </a:cxn>
                  <a:cxn ang="0">
                    <a:pos x="60" y="76"/>
                  </a:cxn>
                  <a:cxn ang="0">
                    <a:pos x="74" y="74"/>
                  </a:cxn>
                  <a:cxn ang="0">
                    <a:pos x="86" y="72"/>
                  </a:cxn>
                  <a:cxn ang="0">
                    <a:pos x="92" y="70"/>
                  </a:cxn>
                  <a:cxn ang="0">
                    <a:pos x="96" y="66"/>
                  </a:cxn>
                  <a:cxn ang="0">
                    <a:pos x="96" y="66"/>
                  </a:cxn>
                  <a:cxn ang="0">
                    <a:pos x="96" y="66"/>
                  </a:cxn>
                  <a:cxn ang="0">
                    <a:pos x="96" y="66"/>
                  </a:cxn>
                </a:cxnLst>
                <a:rect l="0" t="0" r="r" b="b"/>
                <a:pathLst>
                  <a:path w="104" h="82">
                    <a:moveTo>
                      <a:pt x="96" y="66"/>
                    </a:moveTo>
                    <a:lnTo>
                      <a:pt x="96" y="66"/>
                    </a:lnTo>
                    <a:lnTo>
                      <a:pt x="100" y="60"/>
                    </a:lnTo>
                    <a:lnTo>
                      <a:pt x="104" y="54"/>
                    </a:lnTo>
                    <a:lnTo>
                      <a:pt x="104" y="48"/>
                    </a:lnTo>
                    <a:lnTo>
                      <a:pt x="102" y="44"/>
                    </a:lnTo>
                    <a:lnTo>
                      <a:pt x="100" y="40"/>
                    </a:lnTo>
                    <a:lnTo>
                      <a:pt x="94" y="36"/>
                    </a:lnTo>
                    <a:lnTo>
                      <a:pt x="82" y="30"/>
                    </a:lnTo>
                    <a:lnTo>
                      <a:pt x="82" y="30"/>
                    </a:lnTo>
                    <a:lnTo>
                      <a:pt x="76" y="26"/>
                    </a:lnTo>
                    <a:lnTo>
                      <a:pt x="72" y="22"/>
                    </a:lnTo>
                    <a:lnTo>
                      <a:pt x="68" y="18"/>
                    </a:lnTo>
                    <a:lnTo>
                      <a:pt x="64" y="16"/>
                    </a:lnTo>
                    <a:lnTo>
                      <a:pt x="64" y="16"/>
                    </a:lnTo>
                    <a:lnTo>
                      <a:pt x="56" y="18"/>
                    </a:lnTo>
                    <a:lnTo>
                      <a:pt x="48" y="20"/>
                    </a:lnTo>
                    <a:lnTo>
                      <a:pt x="42" y="24"/>
                    </a:lnTo>
                    <a:lnTo>
                      <a:pt x="34" y="24"/>
                    </a:lnTo>
                    <a:lnTo>
                      <a:pt x="34" y="24"/>
                    </a:lnTo>
                    <a:lnTo>
                      <a:pt x="30" y="22"/>
                    </a:lnTo>
                    <a:lnTo>
                      <a:pt x="26" y="20"/>
                    </a:lnTo>
                    <a:lnTo>
                      <a:pt x="22" y="10"/>
                    </a:lnTo>
                    <a:lnTo>
                      <a:pt x="22" y="6"/>
                    </a:lnTo>
                    <a:lnTo>
                      <a:pt x="18" y="2"/>
                    </a:lnTo>
                    <a:lnTo>
                      <a:pt x="16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4" y="4"/>
                    </a:lnTo>
                    <a:lnTo>
                      <a:pt x="2" y="8"/>
                    </a:lnTo>
                    <a:lnTo>
                      <a:pt x="0" y="14"/>
                    </a:lnTo>
                    <a:lnTo>
                      <a:pt x="2" y="22"/>
                    </a:lnTo>
                    <a:lnTo>
                      <a:pt x="4" y="30"/>
                    </a:lnTo>
                    <a:lnTo>
                      <a:pt x="8" y="36"/>
                    </a:lnTo>
                    <a:lnTo>
                      <a:pt x="14" y="40"/>
                    </a:lnTo>
                    <a:lnTo>
                      <a:pt x="20" y="42"/>
                    </a:lnTo>
                    <a:lnTo>
                      <a:pt x="20" y="42"/>
                    </a:lnTo>
                    <a:lnTo>
                      <a:pt x="26" y="44"/>
                    </a:lnTo>
                    <a:lnTo>
                      <a:pt x="30" y="50"/>
                    </a:lnTo>
                    <a:lnTo>
                      <a:pt x="36" y="64"/>
                    </a:lnTo>
                    <a:lnTo>
                      <a:pt x="42" y="78"/>
                    </a:lnTo>
                    <a:lnTo>
                      <a:pt x="46" y="82"/>
                    </a:lnTo>
                    <a:lnTo>
                      <a:pt x="50" y="80"/>
                    </a:lnTo>
                    <a:lnTo>
                      <a:pt x="50" y="80"/>
                    </a:lnTo>
                    <a:lnTo>
                      <a:pt x="54" y="78"/>
                    </a:lnTo>
                    <a:lnTo>
                      <a:pt x="60" y="76"/>
                    </a:lnTo>
                    <a:lnTo>
                      <a:pt x="74" y="74"/>
                    </a:lnTo>
                    <a:lnTo>
                      <a:pt x="86" y="72"/>
                    </a:lnTo>
                    <a:lnTo>
                      <a:pt x="92" y="70"/>
                    </a:lnTo>
                    <a:lnTo>
                      <a:pt x="96" y="66"/>
                    </a:lnTo>
                    <a:lnTo>
                      <a:pt x="96" y="66"/>
                    </a:lnTo>
                    <a:lnTo>
                      <a:pt x="96" y="66"/>
                    </a:lnTo>
                    <a:lnTo>
                      <a:pt x="96" y="66"/>
                    </a:lnTo>
                    <a:close/>
                  </a:path>
                </a:pathLst>
              </a:custGeom>
              <a:solidFill>
                <a:srgbClr val="6082CC"/>
              </a:solidFill>
              <a:ln w="3175">
                <a:solidFill>
                  <a:schemeClr val="bg1"/>
                </a:solidFill>
              </a:ln>
            </p:spPr>
            <p:txBody>
              <a:bodyPr vert="horz" wrap="square" lIns="83092" tIns="41546" rIns="83092" bIns="4154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6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1" name="Freeform 51">
                <a:extLst>
                  <a:ext uri="{FF2B5EF4-FFF2-40B4-BE49-F238E27FC236}">
                    <a16:creationId xmlns:a16="http://schemas.microsoft.com/office/drawing/2014/main" id="{1084FBB5-2709-41DA-99CF-31088CD7C5D2}"/>
                  </a:ext>
                </a:extLst>
              </p:cNvPr>
              <p:cNvSpPr>
                <a:spLocks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4973298" y="5982506"/>
                <a:ext cx="27718" cy="22678"/>
              </a:xfrm>
              <a:custGeom>
                <a:avLst/>
                <a:gdLst/>
                <a:ahLst/>
                <a:cxnLst>
                  <a:cxn ang="0">
                    <a:pos x="22" y="12"/>
                  </a:cxn>
                  <a:cxn ang="0">
                    <a:pos x="22" y="12"/>
                  </a:cxn>
                  <a:cxn ang="0">
                    <a:pos x="22" y="4"/>
                  </a:cxn>
                  <a:cxn ang="0">
                    <a:pos x="22" y="2"/>
                  </a:cxn>
                  <a:cxn ang="0">
                    <a:pos x="20" y="0"/>
                  </a:cxn>
                  <a:cxn ang="0">
                    <a:pos x="20" y="0"/>
                  </a:cxn>
                  <a:cxn ang="0">
                    <a:pos x="14" y="2"/>
                  </a:cxn>
                  <a:cxn ang="0">
                    <a:pos x="8" y="6"/>
                  </a:cxn>
                  <a:cxn ang="0">
                    <a:pos x="2" y="12"/>
                  </a:cxn>
                  <a:cxn ang="0">
                    <a:pos x="0" y="14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6" y="18"/>
                  </a:cxn>
                  <a:cxn ang="0">
                    <a:pos x="10" y="18"/>
                  </a:cxn>
                  <a:cxn ang="0">
                    <a:pos x="16" y="16"/>
                  </a:cxn>
                  <a:cxn ang="0">
                    <a:pos x="20" y="14"/>
                  </a:cxn>
                  <a:cxn ang="0">
                    <a:pos x="20" y="14"/>
                  </a:cxn>
                  <a:cxn ang="0">
                    <a:pos x="22" y="12"/>
                  </a:cxn>
                  <a:cxn ang="0">
                    <a:pos x="22" y="12"/>
                  </a:cxn>
                </a:cxnLst>
                <a:rect l="0" t="0" r="r" b="b"/>
                <a:pathLst>
                  <a:path w="22" h="18">
                    <a:moveTo>
                      <a:pt x="22" y="12"/>
                    </a:moveTo>
                    <a:lnTo>
                      <a:pt x="22" y="12"/>
                    </a:lnTo>
                    <a:lnTo>
                      <a:pt x="22" y="4"/>
                    </a:lnTo>
                    <a:lnTo>
                      <a:pt x="22" y="2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14" y="2"/>
                    </a:lnTo>
                    <a:lnTo>
                      <a:pt x="8" y="6"/>
                    </a:lnTo>
                    <a:lnTo>
                      <a:pt x="2" y="12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6" y="18"/>
                    </a:lnTo>
                    <a:lnTo>
                      <a:pt x="10" y="18"/>
                    </a:lnTo>
                    <a:lnTo>
                      <a:pt x="16" y="16"/>
                    </a:lnTo>
                    <a:lnTo>
                      <a:pt x="20" y="14"/>
                    </a:lnTo>
                    <a:lnTo>
                      <a:pt x="20" y="14"/>
                    </a:lnTo>
                    <a:lnTo>
                      <a:pt x="22" y="12"/>
                    </a:lnTo>
                    <a:lnTo>
                      <a:pt x="22" y="12"/>
                    </a:lnTo>
                    <a:close/>
                  </a:path>
                </a:pathLst>
              </a:custGeom>
              <a:solidFill>
                <a:srgbClr val="6082CC"/>
              </a:solidFill>
              <a:ln w="3175">
                <a:solidFill>
                  <a:schemeClr val="bg1"/>
                </a:solidFill>
              </a:ln>
            </p:spPr>
            <p:txBody>
              <a:bodyPr vert="horz" wrap="square" lIns="83092" tIns="41546" rIns="83092" bIns="4154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6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2" name="Freeform 52">
                <a:extLst>
                  <a:ext uri="{FF2B5EF4-FFF2-40B4-BE49-F238E27FC236}">
                    <a16:creationId xmlns:a16="http://schemas.microsoft.com/office/drawing/2014/main" id="{CF104DE0-DA38-453C-9088-30F167CEAA5B}"/>
                  </a:ext>
                </a:extLst>
              </p:cNvPr>
              <p:cNvSpPr>
                <a:spLocks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4313108" y="5672569"/>
                <a:ext cx="35277" cy="50396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28" y="0"/>
                  </a:cxn>
                  <a:cxn ang="0">
                    <a:pos x="26" y="0"/>
                  </a:cxn>
                  <a:cxn ang="0">
                    <a:pos x="24" y="0"/>
                  </a:cxn>
                  <a:cxn ang="0">
                    <a:pos x="20" y="2"/>
                  </a:cxn>
                  <a:cxn ang="0">
                    <a:pos x="14" y="8"/>
                  </a:cxn>
                  <a:cxn ang="0">
                    <a:pos x="6" y="16"/>
                  </a:cxn>
                  <a:cxn ang="0">
                    <a:pos x="2" y="24"/>
                  </a:cxn>
                  <a:cxn ang="0">
                    <a:pos x="0" y="30"/>
                  </a:cxn>
                  <a:cxn ang="0">
                    <a:pos x="0" y="36"/>
                  </a:cxn>
                  <a:cxn ang="0">
                    <a:pos x="2" y="38"/>
                  </a:cxn>
                  <a:cxn ang="0">
                    <a:pos x="6" y="40"/>
                  </a:cxn>
                  <a:cxn ang="0">
                    <a:pos x="6" y="40"/>
                  </a:cxn>
                  <a:cxn ang="0">
                    <a:pos x="18" y="22"/>
                  </a:cxn>
                  <a:cxn ang="0">
                    <a:pos x="26" y="10"/>
                  </a:cxn>
                  <a:cxn ang="0">
                    <a:pos x="28" y="4"/>
                  </a:cxn>
                  <a:cxn ang="0">
                    <a:pos x="28" y="0"/>
                  </a:cxn>
                  <a:cxn ang="0">
                    <a:pos x="28" y="0"/>
                  </a:cxn>
                  <a:cxn ang="0">
                    <a:pos x="28" y="0"/>
                  </a:cxn>
                  <a:cxn ang="0">
                    <a:pos x="28" y="0"/>
                  </a:cxn>
                </a:cxnLst>
                <a:rect l="0" t="0" r="r" b="b"/>
                <a:pathLst>
                  <a:path w="28" h="40">
                    <a:moveTo>
                      <a:pt x="28" y="0"/>
                    </a:moveTo>
                    <a:lnTo>
                      <a:pt x="28" y="0"/>
                    </a:lnTo>
                    <a:lnTo>
                      <a:pt x="26" y="0"/>
                    </a:lnTo>
                    <a:lnTo>
                      <a:pt x="24" y="0"/>
                    </a:lnTo>
                    <a:lnTo>
                      <a:pt x="20" y="2"/>
                    </a:lnTo>
                    <a:lnTo>
                      <a:pt x="14" y="8"/>
                    </a:lnTo>
                    <a:lnTo>
                      <a:pt x="6" y="16"/>
                    </a:lnTo>
                    <a:lnTo>
                      <a:pt x="2" y="24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2" y="38"/>
                    </a:lnTo>
                    <a:lnTo>
                      <a:pt x="6" y="40"/>
                    </a:lnTo>
                    <a:lnTo>
                      <a:pt x="6" y="40"/>
                    </a:lnTo>
                    <a:lnTo>
                      <a:pt x="18" y="22"/>
                    </a:lnTo>
                    <a:lnTo>
                      <a:pt x="26" y="10"/>
                    </a:lnTo>
                    <a:lnTo>
                      <a:pt x="28" y="4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6082CC"/>
              </a:solidFill>
              <a:ln w="3175">
                <a:solidFill>
                  <a:schemeClr val="bg1"/>
                </a:solidFill>
              </a:ln>
            </p:spPr>
            <p:txBody>
              <a:bodyPr vert="horz" wrap="square" lIns="83092" tIns="41546" rIns="83092" bIns="4154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6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" name="Freeform 53">
                <a:extLst>
                  <a:ext uri="{FF2B5EF4-FFF2-40B4-BE49-F238E27FC236}">
                    <a16:creationId xmlns:a16="http://schemas.microsoft.com/office/drawing/2014/main" id="{E520A664-FDF6-4D7E-B42A-98AB2D381A84}"/>
                  </a:ext>
                </a:extLst>
              </p:cNvPr>
              <p:cNvSpPr>
                <a:spLocks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4393742" y="5619653"/>
                <a:ext cx="95753" cy="75594"/>
              </a:xfrm>
              <a:custGeom>
                <a:avLst/>
                <a:gdLst/>
                <a:ahLst/>
                <a:cxnLst>
                  <a:cxn ang="0">
                    <a:pos x="76" y="16"/>
                  </a:cxn>
                  <a:cxn ang="0">
                    <a:pos x="76" y="16"/>
                  </a:cxn>
                  <a:cxn ang="0">
                    <a:pos x="76" y="16"/>
                  </a:cxn>
                  <a:cxn ang="0">
                    <a:pos x="76" y="16"/>
                  </a:cxn>
                  <a:cxn ang="0">
                    <a:pos x="70" y="10"/>
                  </a:cxn>
                  <a:cxn ang="0">
                    <a:pos x="64" y="4"/>
                  </a:cxn>
                  <a:cxn ang="0">
                    <a:pos x="56" y="0"/>
                  </a:cxn>
                  <a:cxn ang="0">
                    <a:pos x="52" y="0"/>
                  </a:cxn>
                  <a:cxn ang="0">
                    <a:pos x="46" y="2"/>
                  </a:cxn>
                  <a:cxn ang="0">
                    <a:pos x="46" y="2"/>
                  </a:cxn>
                  <a:cxn ang="0">
                    <a:pos x="38" y="4"/>
                  </a:cxn>
                  <a:cxn ang="0">
                    <a:pos x="20" y="12"/>
                  </a:cxn>
                  <a:cxn ang="0">
                    <a:pos x="10" y="16"/>
                  </a:cxn>
                  <a:cxn ang="0">
                    <a:pos x="4" y="22"/>
                  </a:cxn>
                  <a:cxn ang="0">
                    <a:pos x="0" y="30"/>
                  </a:cxn>
                  <a:cxn ang="0">
                    <a:pos x="0" y="34"/>
                  </a:cxn>
                  <a:cxn ang="0">
                    <a:pos x="2" y="38"/>
                  </a:cxn>
                  <a:cxn ang="0">
                    <a:pos x="2" y="38"/>
                  </a:cxn>
                  <a:cxn ang="0">
                    <a:pos x="10" y="48"/>
                  </a:cxn>
                  <a:cxn ang="0">
                    <a:pos x="20" y="56"/>
                  </a:cxn>
                  <a:cxn ang="0">
                    <a:pos x="32" y="60"/>
                  </a:cxn>
                  <a:cxn ang="0">
                    <a:pos x="44" y="60"/>
                  </a:cxn>
                  <a:cxn ang="0">
                    <a:pos x="44" y="60"/>
                  </a:cxn>
                  <a:cxn ang="0">
                    <a:pos x="54" y="58"/>
                  </a:cxn>
                  <a:cxn ang="0">
                    <a:pos x="62" y="54"/>
                  </a:cxn>
                  <a:cxn ang="0">
                    <a:pos x="62" y="54"/>
                  </a:cxn>
                  <a:cxn ang="0">
                    <a:pos x="68" y="50"/>
                  </a:cxn>
                  <a:cxn ang="0">
                    <a:pos x="70" y="44"/>
                  </a:cxn>
                  <a:cxn ang="0">
                    <a:pos x="72" y="32"/>
                  </a:cxn>
                  <a:cxn ang="0">
                    <a:pos x="72" y="32"/>
                  </a:cxn>
                  <a:cxn ang="0">
                    <a:pos x="74" y="24"/>
                  </a:cxn>
                  <a:cxn ang="0">
                    <a:pos x="76" y="18"/>
                  </a:cxn>
                  <a:cxn ang="0">
                    <a:pos x="76" y="16"/>
                  </a:cxn>
                  <a:cxn ang="0">
                    <a:pos x="76" y="16"/>
                  </a:cxn>
                </a:cxnLst>
                <a:rect l="0" t="0" r="r" b="b"/>
                <a:pathLst>
                  <a:path w="76" h="60">
                    <a:moveTo>
                      <a:pt x="76" y="16"/>
                    </a:moveTo>
                    <a:lnTo>
                      <a:pt x="76" y="16"/>
                    </a:lnTo>
                    <a:lnTo>
                      <a:pt x="76" y="16"/>
                    </a:lnTo>
                    <a:lnTo>
                      <a:pt x="76" y="16"/>
                    </a:lnTo>
                    <a:lnTo>
                      <a:pt x="70" y="10"/>
                    </a:lnTo>
                    <a:lnTo>
                      <a:pt x="64" y="4"/>
                    </a:lnTo>
                    <a:lnTo>
                      <a:pt x="56" y="0"/>
                    </a:lnTo>
                    <a:lnTo>
                      <a:pt x="52" y="0"/>
                    </a:lnTo>
                    <a:lnTo>
                      <a:pt x="46" y="2"/>
                    </a:lnTo>
                    <a:lnTo>
                      <a:pt x="46" y="2"/>
                    </a:lnTo>
                    <a:lnTo>
                      <a:pt x="38" y="4"/>
                    </a:lnTo>
                    <a:lnTo>
                      <a:pt x="20" y="12"/>
                    </a:lnTo>
                    <a:lnTo>
                      <a:pt x="10" y="16"/>
                    </a:lnTo>
                    <a:lnTo>
                      <a:pt x="4" y="22"/>
                    </a:lnTo>
                    <a:lnTo>
                      <a:pt x="0" y="30"/>
                    </a:lnTo>
                    <a:lnTo>
                      <a:pt x="0" y="34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10" y="48"/>
                    </a:lnTo>
                    <a:lnTo>
                      <a:pt x="20" y="56"/>
                    </a:lnTo>
                    <a:lnTo>
                      <a:pt x="32" y="60"/>
                    </a:lnTo>
                    <a:lnTo>
                      <a:pt x="44" y="60"/>
                    </a:lnTo>
                    <a:lnTo>
                      <a:pt x="44" y="60"/>
                    </a:lnTo>
                    <a:lnTo>
                      <a:pt x="54" y="58"/>
                    </a:lnTo>
                    <a:lnTo>
                      <a:pt x="62" y="54"/>
                    </a:lnTo>
                    <a:lnTo>
                      <a:pt x="62" y="54"/>
                    </a:lnTo>
                    <a:lnTo>
                      <a:pt x="68" y="50"/>
                    </a:lnTo>
                    <a:lnTo>
                      <a:pt x="70" y="44"/>
                    </a:lnTo>
                    <a:lnTo>
                      <a:pt x="72" y="32"/>
                    </a:lnTo>
                    <a:lnTo>
                      <a:pt x="72" y="32"/>
                    </a:lnTo>
                    <a:lnTo>
                      <a:pt x="74" y="24"/>
                    </a:lnTo>
                    <a:lnTo>
                      <a:pt x="76" y="18"/>
                    </a:lnTo>
                    <a:lnTo>
                      <a:pt x="76" y="16"/>
                    </a:lnTo>
                    <a:lnTo>
                      <a:pt x="76" y="16"/>
                    </a:lnTo>
                    <a:close/>
                  </a:path>
                </a:pathLst>
              </a:custGeom>
              <a:solidFill>
                <a:srgbClr val="6082CC"/>
              </a:solidFill>
              <a:ln w="3175">
                <a:solidFill>
                  <a:schemeClr val="bg1"/>
                </a:solidFill>
              </a:ln>
            </p:spPr>
            <p:txBody>
              <a:bodyPr vert="horz" wrap="square" lIns="83092" tIns="41546" rIns="83092" bIns="4154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6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4" name="Freeform 54">
                <a:extLst>
                  <a:ext uri="{FF2B5EF4-FFF2-40B4-BE49-F238E27FC236}">
                    <a16:creationId xmlns:a16="http://schemas.microsoft.com/office/drawing/2014/main" id="{0D8A86D7-FAE2-471F-AC87-D834C3D5EF4D}"/>
                  </a:ext>
                </a:extLst>
              </p:cNvPr>
              <p:cNvSpPr>
                <a:spLocks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4678481" y="5738084"/>
                <a:ext cx="113391" cy="98273"/>
              </a:xfrm>
              <a:custGeom>
                <a:avLst/>
                <a:gdLst/>
                <a:ahLst/>
                <a:cxnLst>
                  <a:cxn ang="0">
                    <a:pos x="90" y="68"/>
                  </a:cxn>
                  <a:cxn ang="0">
                    <a:pos x="90" y="68"/>
                  </a:cxn>
                  <a:cxn ang="0">
                    <a:pos x="84" y="58"/>
                  </a:cxn>
                  <a:cxn ang="0">
                    <a:pos x="84" y="52"/>
                  </a:cxn>
                  <a:cxn ang="0">
                    <a:pos x="82" y="46"/>
                  </a:cxn>
                  <a:cxn ang="0">
                    <a:pos x="76" y="44"/>
                  </a:cxn>
                  <a:cxn ang="0">
                    <a:pos x="70" y="44"/>
                  </a:cxn>
                  <a:cxn ang="0">
                    <a:pos x="66" y="42"/>
                  </a:cxn>
                  <a:cxn ang="0">
                    <a:pos x="64" y="36"/>
                  </a:cxn>
                  <a:cxn ang="0">
                    <a:pos x="58" y="22"/>
                  </a:cxn>
                  <a:cxn ang="0">
                    <a:pos x="54" y="10"/>
                  </a:cxn>
                  <a:cxn ang="0">
                    <a:pos x="54" y="8"/>
                  </a:cxn>
                  <a:cxn ang="0">
                    <a:pos x="48" y="0"/>
                  </a:cxn>
                  <a:cxn ang="0">
                    <a:pos x="40" y="0"/>
                  </a:cxn>
                  <a:cxn ang="0">
                    <a:pos x="36" y="4"/>
                  </a:cxn>
                  <a:cxn ang="0">
                    <a:pos x="24" y="18"/>
                  </a:cxn>
                  <a:cxn ang="0">
                    <a:pos x="20" y="20"/>
                  </a:cxn>
                  <a:cxn ang="0">
                    <a:pos x="4" y="20"/>
                  </a:cxn>
                  <a:cxn ang="0">
                    <a:pos x="0" y="22"/>
                  </a:cxn>
                  <a:cxn ang="0">
                    <a:pos x="2" y="34"/>
                  </a:cxn>
                  <a:cxn ang="0">
                    <a:pos x="10" y="46"/>
                  </a:cxn>
                  <a:cxn ang="0">
                    <a:pos x="24" y="64"/>
                  </a:cxn>
                  <a:cxn ang="0">
                    <a:pos x="32" y="70"/>
                  </a:cxn>
                  <a:cxn ang="0">
                    <a:pos x="38" y="72"/>
                  </a:cxn>
                  <a:cxn ang="0">
                    <a:pos x="40" y="68"/>
                  </a:cxn>
                  <a:cxn ang="0">
                    <a:pos x="42" y="64"/>
                  </a:cxn>
                  <a:cxn ang="0">
                    <a:pos x="46" y="62"/>
                  </a:cxn>
                  <a:cxn ang="0">
                    <a:pos x="52" y="64"/>
                  </a:cxn>
                  <a:cxn ang="0">
                    <a:pos x="74" y="74"/>
                  </a:cxn>
                  <a:cxn ang="0">
                    <a:pos x="86" y="78"/>
                  </a:cxn>
                  <a:cxn ang="0">
                    <a:pos x="90" y="74"/>
                  </a:cxn>
                  <a:cxn ang="0">
                    <a:pos x="90" y="68"/>
                  </a:cxn>
                </a:cxnLst>
                <a:rect l="0" t="0" r="r" b="b"/>
                <a:pathLst>
                  <a:path w="90" h="78">
                    <a:moveTo>
                      <a:pt x="90" y="68"/>
                    </a:moveTo>
                    <a:lnTo>
                      <a:pt x="90" y="68"/>
                    </a:lnTo>
                    <a:lnTo>
                      <a:pt x="90" y="68"/>
                    </a:lnTo>
                    <a:lnTo>
                      <a:pt x="90" y="68"/>
                    </a:lnTo>
                    <a:lnTo>
                      <a:pt x="86" y="64"/>
                    </a:lnTo>
                    <a:lnTo>
                      <a:pt x="84" y="58"/>
                    </a:lnTo>
                    <a:lnTo>
                      <a:pt x="84" y="58"/>
                    </a:lnTo>
                    <a:lnTo>
                      <a:pt x="84" y="52"/>
                    </a:lnTo>
                    <a:lnTo>
                      <a:pt x="82" y="46"/>
                    </a:lnTo>
                    <a:lnTo>
                      <a:pt x="82" y="46"/>
                    </a:lnTo>
                    <a:lnTo>
                      <a:pt x="80" y="44"/>
                    </a:lnTo>
                    <a:lnTo>
                      <a:pt x="76" y="44"/>
                    </a:lnTo>
                    <a:lnTo>
                      <a:pt x="74" y="46"/>
                    </a:lnTo>
                    <a:lnTo>
                      <a:pt x="70" y="44"/>
                    </a:lnTo>
                    <a:lnTo>
                      <a:pt x="70" y="44"/>
                    </a:lnTo>
                    <a:lnTo>
                      <a:pt x="66" y="42"/>
                    </a:lnTo>
                    <a:lnTo>
                      <a:pt x="64" y="36"/>
                    </a:lnTo>
                    <a:lnTo>
                      <a:pt x="64" y="36"/>
                    </a:lnTo>
                    <a:lnTo>
                      <a:pt x="58" y="22"/>
                    </a:lnTo>
                    <a:lnTo>
                      <a:pt x="58" y="22"/>
                    </a:lnTo>
                    <a:lnTo>
                      <a:pt x="54" y="16"/>
                    </a:lnTo>
                    <a:lnTo>
                      <a:pt x="54" y="10"/>
                    </a:lnTo>
                    <a:lnTo>
                      <a:pt x="54" y="10"/>
                    </a:lnTo>
                    <a:lnTo>
                      <a:pt x="54" y="8"/>
                    </a:lnTo>
                    <a:lnTo>
                      <a:pt x="54" y="4"/>
                    </a:lnTo>
                    <a:lnTo>
                      <a:pt x="48" y="0"/>
                    </a:lnTo>
                    <a:lnTo>
                      <a:pt x="42" y="0"/>
                    </a:lnTo>
                    <a:lnTo>
                      <a:pt x="40" y="0"/>
                    </a:lnTo>
                    <a:lnTo>
                      <a:pt x="36" y="4"/>
                    </a:lnTo>
                    <a:lnTo>
                      <a:pt x="36" y="4"/>
                    </a:lnTo>
                    <a:lnTo>
                      <a:pt x="30" y="12"/>
                    </a:lnTo>
                    <a:lnTo>
                      <a:pt x="24" y="18"/>
                    </a:lnTo>
                    <a:lnTo>
                      <a:pt x="24" y="18"/>
                    </a:lnTo>
                    <a:lnTo>
                      <a:pt x="20" y="20"/>
                    </a:lnTo>
                    <a:lnTo>
                      <a:pt x="12" y="20"/>
                    </a:lnTo>
                    <a:lnTo>
                      <a:pt x="4" y="20"/>
                    </a:lnTo>
                    <a:lnTo>
                      <a:pt x="0" y="22"/>
                    </a:lnTo>
                    <a:lnTo>
                      <a:pt x="0" y="22"/>
                    </a:lnTo>
                    <a:lnTo>
                      <a:pt x="0" y="28"/>
                    </a:lnTo>
                    <a:lnTo>
                      <a:pt x="2" y="34"/>
                    </a:lnTo>
                    <a:lnTo>
                      <a:pt x="10" y="46"/>
                    </a:lnTo>
                    <a:lnTo>
                      <a:pt x="10" y="46"/>
                    </a:lnTo>
                    <a:lnTo>
                      <a:pt x="18" y="58"/>
                    </a:lnTo>
                    <a:lnTo>
                      <a:pt x="24" y="64"/>
                    </a:lnTo>
                    <a:lnTo>
                      <a:pt x="32" y="70"/>
                    </a:lnTo>
                    <a:lnTo>
                      <a:pt x="32" y="70"/>
                    </a:lnTo>
                    <a:lnTo>
                      <a:pt x="34" y="72"/>
                    </a:lnTo>
                    <a:lnTo>
                      <a:pt x="38" y="72"/>
                    </a:lnTo>
                    <a:lnTo>
                      <a:pt x="38" y="72"/>
                    </a:lnTo>
                    <a:lnTo>
                      <a:pt x="40" y="68"/>
                    </a:lnTo>
                    <a:lnTo>
                      <a:pt x="40" y="66"/>
                    </a:lnTo>
                    <a:lnTo>
                      <a:pt x="42" y="64"/>
                    </a:lnTo>
                    <a:lnTo>
                      <a:pt x="42" y="64"/>
                    </a:lnTo>
                    <a:lnTo>
                      <a:pt x="46" y="62"/>
                    </a:lnTo>
                    <a:lnTo>
                      <a:pt x="52" y="64"/>
                    </a:lnTo>
                    <a:lnTo>
                      <a:pt x="52" y="64"/>
                    </a:lnTo>
                    <a:lnTo>
                      <a:pt x="74" y="74"/>
                    </a:lnTo>
                    <a:lnTo>
                      <a:pt x="74" y="74"/>
                    </a:lnTo>
                    <a:lnTo>
                      <a:pt x="78" y="76"/>
                    </a:lnTo>
                    <a:lnTo>
                      <a:pt x="86" y="78"/>
                    </a:lnTo>
                    <a:lnTo>
                      <a:pt x="86" y="78"/>
                    </a:lnTo>
                    <a:lnTo>
                      <a:pt x="90" y="74"/>
                    </a:lnTo>
                    <a:lnTo>
                      <a:pt x="90" y="72"/>
                    </a:lnTo>
                    <a:lnTo>
                      <a:pt x="90" y="68"/>
                    </a:lnTo>
                    <a:lnTo>
                      <a:pt x="90" y="68"/>
                    </a:lnTo>
                    <a:close/>
                  </a:path>
                </a:pathLst>
              </a:custGeom>
              <a:solidFill>
                <a:srgbClr val="6082CC"/>
              </a:solidFill>
              <a:ln w="3175">
                <a:solidFill>
                  <a:schemeClr val="bg1"/>
                </a:solidFill>
              </a:ln>
            </p:spPr>
            <p:txBody>
              <a:bodyPr vert="horz" wrap="square" lIns="83092" tIns="41546" rIns="83092" bIns="4154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36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6" name="Freeform 59">
              <a:extLst>
                <a:ext uri="{FF2B5EF4-FFF2-40B4-BE49-F238E27FC236}">
                  <a16:creationId xmlns:a16="http://schemas.microsoft.com/office/drawing/2014/main" id="{8554C714-9CC6-4FC0-9E8E-31CA20DFCF4E}"/>
                </a:ext>
              </a:extLst>
            </p:cNvPr>
            <p:cNvSpPr>
              <a:spLocks/>
            </p:cNvSpPr>
            <p:nvPr>
              <p:custDataLst>
                <p:tags r:id="rId45"/>
              </p:custDataLst>
            </p:nvPr>
          </p:nvSpPr>
          <p:spPr bwMode="auto">
            <a:xfrm>
              <a:off x="2614757" y="5428148"/>
              <a:ext cx="75594" cy="78114"/>
            </a:xfrm>
            <a:custGeom>
              <a:avLst/>
              <a:gdLst/>
              <a:ahLst/>
              <a:cxnLst>
                <a:cxn ang="0">
                  <a:pos x="12" y="26"/>
                </a:cxn>
                <a:cxn ang="0">
                  <a:pos x="18" y="28"/>
                </a:cxn>
                <a:cxn ang="0">
                  <a:pos x="22" y="32"/>
                </a:cxn>
                <a:cxn ang="0">
                  <a:pos x="24" y="38"/>
                </a:cxn>
                <a:cxn ang="0">
                  <a:pos x="28" y="50"/>
                </a:cxn>
                <a:cxn ang="0">
                  <a:pos x="32" y="52"/>
                </a:cxn>
                <a:cxn ang="0">
                  <a:pos x="34" y="54"/>
                </a:cxn>
                <a:cxn ang="0">
                  <a:pos x="34" y="58"/>
                </a:cxn>
                <a:cxn ang="0">
                  <a:pos x="36" y="60"/>
                </a:cxn>
                <a:cxn ang="0">
                  <a:pos x="38" y="60"/>
                </a:cxn>
                <a:cxn ang="0">
                  <a:pos x="46" y="54"/>
                </a:cxn>
                <a:cxn ang="0">
                  <a:pos x="54" y="62"/>
                </a:cxn>
                <a:cxn ang="0">
                  <a:pos x="58" y="58"/>
                </a:cxn>
                <a:cxn ang="0">
                  <a:pos x="60" y="52"/>
                </a:cxn>
                <a:cxn ang="0">
                  <a:pos x="56" y="48"/>
                </a:cxn>
                <a:cxn ang="0">
                  <a:pos x="50" y="48"/>
                </a:cxn>
                <a:cxn ang="0">
                  <a:pos x="46" y="46"/>
                </a:cxn>
                <a:cxn ang="0">
                  <a:pos x="46" y="40"/>
                </a:cxn>
                <a:cxn ang="0">
                  <a:pos x="42" y="34"/>
                </a:cxn>
                <a:cxn ang="0">
                  <a:pos x="40" y="28"/>
                </a:cxn>
                <a:cxn ang="0">
                  <a:pos x="38" y="22"/>
                </a:cxn>
                <a:cxn ang="0">
                  <a:pos x="36" y="18"/>
                </a:cxn>
                <a:cxn ang="0">
                  <a:pos x="30" y="16"/>
                </a:cxn>
                <a:cxn ang="0">
                  <a:pos x="22" y="18"/>
                </a:cxn>
                <a:cxn ang="0">
                  <a:pos x="16" y="10"/>
                </a:cxn>
                <a:cxn ang="0">
                  <a:pos x="12" y="6"/>
                </a:cxn>
                <a:cxn ang="0">
                  <a:pos x="10" y="0"/>
                </a:cxn>
                <a:cxn ang="0">
                  <a:pos x="8" y="2"/>
                </a:cxn>
                <a:cxn ang="0">
                  <a:pos x="6" y="4"/>
                </a:cxn>
                <a:cxn ang="0">
                  <a:pos x="2" y="8"/>
                </a:cxn>
                <a:cxn ang="0">
                  <a:pos x="0" y="12"/>
                </a:cxn>
                <a:cxn ang="0">
                  <a:pos x="0" y="22"/>
                </a:cxn>
                <a:cxn ang="0">
                  <a:pos x="4" y="28"/>
                </a:cxn>
                <a:cxn ang="0">
                  <a:pos x="12" y="26"/>
                </a:cxn>
              </a:cxnLst>
              <a:rect l="0" t="0" r="r" b="b"/>
              <a:pathLst>
                <a:path w="60" h="62">
                  <a:moveTo>
                    <a:pt x="12" y="26"/>
                  </a:moveTo>
                  <a:lnTo>
                    <a:pt x="12" y="26"/>
                  </a:lnTo>
                  <a:lnTo>
                    <a:pt x="14" y="26"/>
                  </a:lnTo>
                  <a:lnTo>
                    <a:pt x="18" y="28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24" y="38"/>
                  </a:lnTo>
                  <a:lnTo>
                    <a:pt x="24" y="38"/>
                  </a:lnTo>
                  <a:lnTo>
                    <a:pt x="28" y="50"/>
                  </a:lnTo>
                  <a:lnTo>
                    <a:pt x="28" y="50"/>
                  </a:lnTo>
                  <a:lnTo>
                    <a:pt x="32" y="52"/>
                  </a:lnTo>
                  <a:lnTo>
                    <a:pt x="32" y="52"/>
                  </a:lnTo>
                  <a:lnTo>
                    <a:pt x="34" y="54"/>
                  </a:lnTo>
                  <a:lnTo>
                    <a:pt x="34" y="54"/>
                  </a:lnTo>
                  <a:lnTo>
                    <a:pt x="34" y="54"/>
                  </a:lnTo>
                  <a:lnTo>
                    <a:pt x="34" y="58"/>
                  </a:lnTo>
                  <a:lnTo>
                    <a:pt x="34" y="58"/>
                  </a:lnTo>
                  <a:lnTo>
                    <a:pt x="36" y="60"/>
                  </a:lnTo>
                  <a:lnTo>
                    <a:pt x="38" y="60"/>
                  </a:lnTo>
                  <a:lnTo>
                    <a:pt x="38" y="60"/>
                  </a:lnTo>
                  <a:lnTo>
                    <a:pt x="46" y="54"/>
                  </a:lnTo>
                  <a:lnTo>
                    <a:pt x="46" y="54"/>
                  </a:lnTo>
                  <a:lnTo>
                    <a:pt x="54" y="62"/>
                  </a:lnTo>
                  <a:lnTo>
                    <a:pt x="54" y="62"/>
                  </a:lnTo>
                  <a:lnTo>
                    <a:pt x="58" y="58"/>
                  </a:lnTo>
                  <a:lnTo>
                    <a:pt x="58" y="58"/>
                  </a:lnTo>
                  <a:lnTo>
                    <a:pt x="60" y="56"/>
                  </a:lnTo>
                  <a:lnTo>
                    <a:pt x="60" y="52"/>
                  </a:lnTo>
                  <a:lnTo>
                    <a:pt x="60" y="52"/>
                  </a:lnTo>
                  <a:lnTo>
                    <a:pt x="56" y="48"/>
                  </a:lnTo>
                  <a:lnTo>
                    <a:pt x="54" y="48"/>
                  </a:lnTo>
                  <a:lnTo>
                    <a:pt x="50" y="48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46" y="44"/>
                  </a:lnTo>
                  <a:lnTo>
                    <a:pt x="46" y="40"/>
                  </a:lnTo>
                  <a:lnTo>
                    <a:pt x="46" y="40"/>
                  </a:lnTo>
                  <a:lnTo>
                    <a:pt x="42" y="34"/>
                  </a:lnTo>
                  <a:lnTo>
                    <a:pt x="40" y="32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38" y="22"/>
                  </a:lnTo>
                  <a:lnTo>
                    <a:pt x="36" y="18"/>
                  </a:lnTo>
                  <a:lnTo>
                    <a:pt x="36" y="18"/>
                  </a:lnTo>
                  <a:lnTo>
                    <a:pt x="34" y="16"/>
                  </a:lnTo>
                  <a:lnTo>
                    <a:pt x="30" y="16"/>
                  </a:lnTo>
                  <a:lnTo>
                    <a:pt x="22" y="18"/>
                  </a:lnTo>
                  <a:lnTo>
                    <a:pt x="22" y="18"/>
                  </a:lnTo>
                  <a:lnTo>
                    <a:pt x="20" y="14"/>
                  </a:lnTo>
                  <a:lnTo>
                    <a:pt x="16" y="10"/>
                  </a:lnTo>
                  <a:lnTo>
                    <a:pt x="16" y="10"/>
                  </a:lnTo>
                  <a:lnTo>
                    <a:pt x="12" y="6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8" y="2"/>
                  </a:lnTo>
                  <a:lnTo>
                    <a:pt x="6" y="4"/>
                  </a:lnTo>
                  <a:lnTo>
                    <a:pt x="6" y="4"/>
                  </a:lnTo>
                  <a:lnTo>
                    <a:pt x="2" y="8"/>
                  </a:lnTo>
                  <a:lnTo>
                    <a:pt x="2" y="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4" y="28"/>
                  </a:lnTo>
                  <a:lnTo>
                    <a:pt x="4" y="28"/>
                  </a:lnTo>
                  <a:lnTo>
                    <a:pt x="8" y="28"/>
                  </a:lnTo>
                  <a:lnTo>
                    <a:pt x="12" y="26"/>
                  </a:lnTo>
                  <a:lnTo>
                    <a:pt x="12" y="26"/>
                  </a:lnTo>
                  <a:close/>
                </a:path>
              </a:pathLst>
            </a:custGeom>
            <a:solidFill>
              <a:srgbClr val="6082CC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117" name="Freeform 60">
              <a:extLst>
                <a:ext uri="{FF2B5EF4-FFF2-40B4-BE49-F238E27FC236}">
                  <a16:creationId xmlns:a16="http://schemas.microsoft.com/office/drawing/2014/main" id="{08FAE812-95C4-4BBF-882F-587148D8DE55}"/>
                </a:ext>
              </a:extLst>
            </p:cNvPr>
            <p:cNvSpPr>
              <a:spLocks noEditPoints="1"/>
            </p:cNvSpPr>
            <p:nvPr>
              <p:custDataLst>
                <p:tags r:id="rId46"/>
              </p:custDataLst>
            </p:nvPr>
          </p:nvSpPr>
          <p:spPr bwMode="auto">
            <a:xfrm>
              <a:off x="3362412" y="5103698"/>
              <a:ext cx="1259905" cy="1106196"/>
            </a:xfrm>
            <a:custGeom>
              <a:avLst/>
              <a:gdLst/>
              <a:ahLst/>
              <a:cxnLst>
                <a:cxn ang="0">
                  <a:pos x="910" y="748"/>
                </a:cxn>
                <a:cxn ang="0">
                  <a:pos x="812" y="626"/>
                </a:cxn>
                <a:cxn ang="0">
                  <a:pos x="774" y="668"/>
                </a:cxn>
                <a:cxn ang="0">
                  <a:pos x="730" y="628"/>
                </a:cxn>
                <a:cxn ang="0">
                  <a:pos x="690" y="618"/>
                </a:cxn>
                <a:cxn ang="0">
                  <a:pos x="672" y="406"/>
                </a:cxn>
                <a:cxn ang="0">
                  <a:pos x="642" y="94"/>
                </a:cxn>
                <a:cxn ang="0">
                  <a:pos x="522" y="62"/>
                </a:cxn>
                <a:cxn ang="0">
                  <a:pos x="472" y="28"/>
                </a:cxn>
                <a:cxn ang="0">
                  <a:pos x="424" y="0"/>
                </a:cxn>
                <a:cxn ang="0">
                  <a:pos x="370" y="6"/>
                </a:cxn>
                <a:cxn ang="0">
                  <a:pos x="296" y="44"/>
                </a:cxn>
                <a:cxn ang="0">
                  <a:pos x="224" y="68"/>
                </a:cxn>
                <a:cxn ang="0">
                  <a:pos x="202" y="90"/>
                </a:cxn>
                <a:cxn ang="0">
                  <a:pos x="228" y="174"/>
                </a:cxn>
                <a:cxn ang="0">
                  <a:pos x="250" y="244"/>
                </a:cxn>
                <a:cxn ang="0">
                  <a:pos x="214" y="218"/>
                </a:cxn>
                <a:cxn ang="0">
                  <a:pos x="178" y="210"/>
                </a:cxn>
                <a:cxn ang="0">
                  <a:pos x="154" y="212"/>
                </a:cxn>
                <a:cxn ang="0">
                  <a:pos x="116" y="228"/>
                </a:cxn>
                <a:cxn ang="0">
                  <a:pos x="130" y="288"/>
                </a:cxn>
                <a:cxn ang="0">
                  <a:pos x="216" y="338"/>
                </a:cxn>
                <a:cxn ang="0">
                  <a:pos x="218" y="384"/>
                </a:cxn>
                <a:cxn ang="0">
                  <a:pos x="152" y="392"/>
                </a:cxn>
                <a:cxn ang="0">
                  <a:pos x="96" y="424"/>
                </a:cxn>
                <a:cxn ang="0">
                  <a:pos x="90" y="488"/>
                </a:cxn>
                <a:cxn ang="0">
                  <a:pos x="86" y="512"/>
                </a:cxn>
                <a:cxn ang="0">
                  <a:pos x="106" y="556"/>
                </a:cxn>
                <a:cxn ang="0">
                  <a:pos x="130" y="574"/>
                </a:cxn>
                <a:cxn ang="0">
                  <a:pos x="150" y="592"/>
                </a:cxn>
                <a:cxn ang="0">
                  <a:pos x="130" y="640"/>
                </a:cxn>
                <a:cxn ang="0">
                  <a:pos x="178" y="636"/>
                </a:cxn>
                <a:cxn ang="0">
                  <a:pos x="222" y="664"/>
                </a:cxn>
                <a:cxn ang="0">
                  <a:pos x="254" y="672"/>
                </a:cxn>
                <a:cxn ang="0">
                  <a:pos x="164" y="770"/>
                </a:cxn>
                <a:cxn ang="0">
                  <a:pos x="66" y="812"/>
                </a:cxn>
                <a:cxn ang="0">
                  <a:pos x="8" y="848"/>
                </a:cxn>
                <a:cxn ang="0">
                  <a:pos x="56" y="830"/>
                </a:cxn>
                <a:cxn ang="0">
                  <a:pos x="124" y="834"/>
                </a:cxn>
                <a:cxn ang="0">
                  <a:pos x="152" y="808"/>
                </a:cxn>
                <a:cxn ang="0">
                  <a:pos x="184" y="808"/>
                </a:cxn>
                <a:cxn ang="0">
                  <a:pos x="208" y="784"/>
                </a:cxn>
                <a:cxn ang="0">
                  <a:pos x="250" y="764"/>
                </a:cxn>
                <a:cxn ang="0">
                  <a:pos x="350" y="684"/>
                </a:cxn>
                <a:cxn ang="0">
                  <a:pos x="340" y="660"/>
                </a:cxn>
                <a:cxn ang="0">
                  <a:pos x="356" y="640"/>
                </a:cxn>
                <a:cxn ang="0">
                  <a:pos x="430" y="554"/>
                </a:cxn>
                <a:cxn ang="0">
                  <a:pos x="426" y="576"/>
                </a:cxn>
                <a:cxn ang="0">
                  <a:pos x="402" y="624"/>
                </a:cxn>
                <a:cxn ang="0">
                  <a:pos x="420" y="634"/>
                </a:cxn>
                <a:cxn ang="0">
                  <a:pos x="406" y="662"/>
                </a:cxn>
                <a:cxn ang="0">
                  <a:pos x="460" y="622"/>
                </a:cxn>
                <a:cxn ang="0">
                  <a:pos x="504" y="580"/>
                </a:cxn>
                <a:cxn ang="0">
                  <a:pos x="554" y="612"/>
                </a:cxn>
                <a:cxn ang="0">
                  <a:pos x="680" y="640"/>
                </a:cxn>
                <a:cxn ang="0">
                  <a:pos x="786" y="708"/>
                </a:cxn>
                <a:cxn ang="0">
                  <a:pos x="824" y="756"/>
                </a:cxn>
                <a:cxn ang="0">
                  <a:pos x="866" y="806"/>
                </a:cxn>
                <a:cxn ang="0">
                  <a:pos x="912" y="868"/>
                </a:cxn>
                <a:cxn ang="0">
                  <a:pos x="952" y="862"/>
                </a:cxn>
                <a:cxn ang="0">
                  <a:pos x="998" y="836"/>
                </a:cxn>
                <a:cxn ang="0">
                  <a:pos x="392" y="16"/>
                </a:cxn>
              </a:cxnLst>
              <a:rect l="0" t="0" r="r" b="b"/>
              <a:pathLst>
                <a:path w="1000" h="878">
                  <a:moveTo>
                    <a:pt x="968" y="786"/>
                  </a:moveTo>
                  <a:lnTo>
                    <a:pt x="968" y="786"/>
                  </a:lnTo>
                  <a:lnTo>
                    <a:pt x="954" y="782"/>
                  </a:lnTo>
                  <a:lnTo>
                    <a:pt x="948" y="780"/>
                  </a:lnTo>
                  <a:lnTo>
                    <a:pt x="940" y="778"/>
                  </a:lnTo>
                  <a:lnTo>
                    <a:pt x="930" y="772"/>
                  </a:lnTo>
                  <a:lnTo>
                    <a:pt x="930" y="772"/>
                  </a:lnTo>
                  <a:lnTo>
                    <a:pt x="922" y="768"/>
                  </a:lnTo>
                  <a:lnTo>
                    <a:pt x="918" y="762"/>
                  </a:lnTo>
                  <a:lnTo>
                    <a:pt x="910" y="748"/>
                  </a:lnTo>
                  <a:lnTo>
                    <a:pt x="902" y="730"/>
                  </a:lnTo>
                  <a:lnTo>
                    <a:pt x="896" y="722"/>
                  </a:lnTo>
                  <a:lnTo>
                    <a:pt x="888" y="712"/>
                  </a:lnTo>
                  <a:lnTo>
                    <a:pt x="888" y="712"/>
                  </a:lnTo>
                  <a:lnTo>
                    <a:pt x="870" y="690"/>
                  </a:lnTo>
                  <a:lnTo>
                    <a:pt x="852" y="670"/>
                  </a:lnTo>
                  <a:lnTo>
                    <a:pt x="834" y="652"/>
                  </a:lnTo>
                  <a:lnTo>
                    <a:pt x="816" y="630"/>
                  </a:lnTo>
                  <a:lnTo>
                    <a:pt x="816" y="630"/>
                  </a:lnTo>
                  <a:lnTo>
                    <a:pt x="812" y="626"/>
                  </a:lnTo>
                  <a:lnTo>
                    <a:pt x="808" y="626"/>
                  </a:lnTo>
                  <a:lnTo>
                    <a:pt x="806" y="628"/>
                  </a:lnTo>
                  <a:lnTo>
                    <a:pt x="804" y="630"/>
                  </a:lnTo>
                  <a:lnTo>
                    <a:pt x="800" y="638"/>
                  </a:lnTo>
                  <a:lnTo>
                    <a:pt x="800" y="642"/>
                  </a:lnTo>
                  <a:lnTo>
                    <a:pt x="800" y="642"/>
                  </a:lnTo>
                  <a:lnTo>
                    <a:pt x="792" y="650"/>
                  </a:lnTo>
                  <a:lnTo>
                    <a:pt x="784" y="660"/>
                  </a:lnTo>
                  <a:lnTo>
                    <a:pt x="774" y="668"/>
                  </a:lnTo>
                  <a:lnTo>
                    <a:pt x="774" y="668"/>
                  </a:lnTo>
                  <a:lnTo>
                    <a:pt x="768" y="672"/>
                  </a:lnTo>
                  <a:lnTo>
                    <a:pt x="764" y="672"/>
                  </a:lnTo>
                  <a:lnTo>
                    <a:pt x="762" y="670"/>
                  </a:lnTo>
                  <a:lnTo>
                    <a:pt x="762" y="668"/>
                  </a:lnTo>
                  <a:lnTo>
                    <a:pt x="762" y="668"/>
                  </a:lnTo>
                  <a:lnTo>
                    <a:pt x="752" y="658"/>
                  </a:lnTo>
                  <a:lnTo>
                    <a:pt x="742" y="648"/>
                  </a:lnTo>
                  <a:lnTo>
                    <a:pt x="742" y="648"/>
                  </a:lnTo>
                  <a:lnTo>
                    <a:pt x="734" y="638"/>
                  </a:lnTo>
                  <a:lnTo>
                    <a:pt x="730" y="628"/>
                  </a:lnTo>
                  <a:lnTo>
                    <a:pt x="718" y="610"/>
                  </a:lnTo>
                  <a:lnTo>
                    <a:pt x="718" y="610"/>
                  </a:lnTo>
                  <a:lnTo>
                    <a:pt x="712" y="604"/>
                  </a:lnTo>
                  <a:lnTo>
                    <a:pt x="710" y="604"/>
                  </a:lnTo>
                  <a:lnTo>
                    <a:pt x="710" y="604"/>
                  </a:lnTo>
                  <a:lnTo>
                    <a:pt x="706" y="610"/>
                  </a:lnTo>
                  <a:lnTo>
                    <a:pt x="702" y="614"/>
                  </a:lnTo>
                  <a:lnTo>
                    <a:pt x="702" y="614"/>
                  </a:lnTo>
                  <a:lnTo>
                    <a:pt x="694" y="616"/>
                  </a:lnTo>
                  <a:lnTo>
                    <a:pt x="690" y="618"/>
                  </a:lnTo>
                  <a:lnTo>
                    <a:pt x="684" y="616"/>
                  </a:lnTo>
                  <a:lnTo>
                    <a:pt x="682" y="614"/>
                  </a:lnTo>
                  <a:lnTo>
                    <a:pt x="678" y="610"/>
                  </a:lnTo>
                  <a:lnTo>
                    <a:pt x="676" y="606"/>
                  </a:lnTo>
                  <a:lnTo>
                    <a:pt x="672" y="594"/>
                  </a:lnTo>
                  <a:lnTo>
                    <a:pt x="672" y="580"/>
                  </a:lnTo>
                  <a:lnTo>
                    <a:pt x="672" y="564"/>
                  </a:lnTo>
                  <a:lnTo>
                    <a:pt x="672" y="542"/>
                  </a:lnTo>
                  <a:lnTo>
                    <a:pt x="672" y="542"/>
                  </a:lnTo>
                  <a:lnTo>
                    <a:pt x="672" y="406"/>
                  </a:lnTo>
                  <a:lnTo>
                    <a:pt x="670" y="268"/>
                  </a:lnTo>
                  <a:lnTo>
                    <a:pt x="670" y="268"/>
                  </a:lnTo>
                  <a:lnTo>
                    <a:pt x="666" y="112"/>
                  </a:lnTo>
                  <a:lnTo>
                    <a:pt x="666" y="112"/>
                  </a:lnTo>
                  <a:lnTo>
                    <a:pt x="662" y="114"/>
                  </a:lnTo>
                  <a:lnTo>
                    <a:pt x="662" y="114"/>
                  </a:lnTo>
                  <a:lnTo>
                    <a:pt x="656" y="106"/>
                  </a:lnTo>
                  <a:lnTo>
                    <a:pt x="648" y="98"/>
                  </a:lnTo>
                  <a:lnTo>
                    <a:pt x="648" y="98"/>
                  </a:lnTo>
                  <a:lnTo>
                    <a:pt x="642" y="94"/>
                  </a:lnTo>
                  <a:lnTo>
                    <a:pt x="636" y="92"/>
                  </a:lnTo>
                  <a:lnTo>
                    <a:pt x="624" y="88"/>
                  </a:lnTo>
                  <a:lnTo>
                    <a:pt x="600" y="86"/>
                  </a:lnTo>
                  <a:lnTo>
                    <a:pt x="600" y="86"/>
                  </a:lnTo>
                  <a:lnTo>
                    <a:pt x="572" y="82"/>
                  </a:lnTo>
                  <a:lnTo>
                    <a:pt x="560" y="80"/>
                  </a:lnTo>
                  <a:lnTo>
                    <a:pt x="548" y="74"/>
                  </a:lnTo>
                  <a:lnTo>
                    <a:pt x="548" y="74"/>
                  </a:lnTo>
                  <a:lnTo>
                    <a:pt x="530" y="64"/>
                  </a:lnTo>
                  <a:lnTo>
                    <a:pt x="522" y="62"/>
                  </a:lnTo>
                  <a:lnTo>
                    <a:pt x="512" y="62"/>
                  </a:lnTo>
                  <a:lnTo>
                    <a:pt x="512" y="62"/>
                  </a:lnTo>
                  <a:lnTo>
                    <a:pt x="502" y="60"/>
                  </a:lnTo>
                  <a:lnTo>
                    <a:pt x="496" y="58"/>
                  </a:lnTo>
                  <a:lnTo>
                    <a:pt x="492" y="56"/>
                  </a:lnTo>
                  <a:lnTo>
                    <a:pt x="492" y="56"/>
                  </a:lnTo>
                  <a:lnTo>
                    <a:pt x="486" y="50"/>
                  </a:lnTo>
                  <a:lnTo>
                    <a:pt x="482" y="42"/>
                  </a:lnTo>
                  <a:lnTo>
                    <a:pt x="478" y="36"/>
                  </a:lnTo>
                  <a:lnTo>
                    <a:pt x="472" y="28"/>
                  </a:lnTo>
                  <a:lnTo>
                    <a:pt x="472" y="28"/>
                  </a:lnTo>
                  <a:lnTo>
                    <a:pt x="464" y="24"/>
                  </a:lnTo>
                  <a:lnTo>
                    <a:pt x="454" y="20"/>
                  </a:lnTo>
                  <a:lnTo>
                    <a:pt x="446" y="16"/>
                  </a:lnTo>
                  <a:lnTo>
                    <a:pt x="436" y="12"/>
                  </a:lnTo>
                  <a:lnTo>
                    <a:pt x="436" y="12"/>
                  </a:lnTo>
                  <a:lnTo>
                    <a:pt x="430" y="4"/>
                  </a:lnTo>
                  <a:lnTo>
                    <a:pt x="428" y="2"/>
                  </a:lnTo>
                  <a:lnTo>
                    <a:pt x="424" y="0"/>
                  </a:lnTo>
                  <a:lnTo>
                    <a:pt x="424" y="0"/>
                  </a:lnTo>
                  <a:lnTo>
                    <a:pt x="416" y="0"/>
                  </a:lnTo>
                  <a:lnTo>
                    <a:pt x="410" y="2"/>
                  </a:lnTo>
                  <a:lnTo>
                    <a:pt x="404" y="8"/>
                  </a:lnTo>
                  <a:lnTo>
                    <a:pt x="398" y="12"/>
                  </a:lnTo>
                  <a:lnTo>
                    <a:pt x="398" y="12"/>
                  </a:lnTo>
                  <a:lnTo>
                    <a:pt x="390" y="12"/>
                  </a:lnTo>
                  <a:lnTo>
                    <a:pt x="384" y="10"/>
                  </a:lnTo>
                  <a:lnTo>
                    <a:pt x="378" y="8"/>
                  </a:lnTo>
                  <a:lnTo>
                    <a:pt x="370" y="6"/>
                  </a:lnTo>
                  <a:lnTo>
                    <a:pt x="370" y="6"/>
                  </a:lnTo>
                  <a:lnTo>
                    <a:pt x="364" y="8"/>
                  </a:lnTo>
                  <a:lnTo>
                    <a:pt x="360" y="10"/>
                  </a:lnTo>
                  <a:lnTo>
                    <a:pt x="352" y="18"/>
                  </a:lnTo>
                  <a:lnTo>
                    <a:pt x="352" y="18"/>
                  </a:lnTo>
                  <a:lnTo>
                    <a:pt x="340" y="22"/>
                  </a:lnTo>
                  <a:lnTo>
                    <a:pt x="328" y="26"/>
                  </a:lnTo>
                  <a:lnTo>
                    <a:pt x="316" y="30"/>
                  </a:lnTo>
                  <a:lnTo>
                    <a:pt x="304" y="36"/>
                  </a:lnTo>
                  <a:lnTo>
                    <a:pt x="304" y="36"/>
                  </a:lnTo>
                  <a:lnTo>
                    <a:pt x="296" y="44"/>
                  </a:lnTo>
                  <a:lnTo>
                    <a:pt x="288" y="52"/>
                  </a:lnTo>
                  <a:lnTo>
                    <a:pt x="282" y="62"/>
                  </a:lnTo>
                  <a:lnTo>
                    <a:pt x="274" y="70"/>
                  </a:lnTo>
                  <a:lnTo>
                    <a:pt x="274" y="70"/>
                  </a:lnTo>
                  <a:lnTo>
                    <a:pt x="264" y="76"/>
                  </a:lnTo>
                  <a:lnTo>
                    <a:pt x="254" y="78"/>
                  </a:lnTo>
                  <a:lnTo>
                    <a:pt x="242" y="78"/>
                  </a:lnTo>
                  <a:lnTo>
                    <a:pt x="230" y="74"/>
                  </a:lnTo>
                  <a:lnTo>
                    <a:pt x="230" y="74"/>
                  </a:lnTo>
                  <a:lnTo>
                    <a:pt x="224" y="68"/>
                  </a:lnTo>
                  <a:lnTo>
                    <a:pt x="224" y="68"/>
                  </a:lnTo>
                  <a:lnTo>
                    <a:pt x="218" y="68"/>
                  </a:lnTo>
                  <a:lnTo>
                    <a:pt x="216" y="70"/>
                  </a:lnTo>
                  <a:lnTo>
                    <a:pt x="214" y="76"/>
                  </a:lnTo>
                  <a:lnTo>
                    <a:pt x="214" y="76"/>
                  </a:lnTo>
                  <a:lnTo>
                    <a:pt x="212" y="80"/>
                  </a:lnTo>
                  <a:lnTo>
                    <a:pt x="208" y="82"/>
                  </a:lnTo>
                  <a:lnTo>
                    <a:pt x="204" y="86"/>
                  </a:lnTo>
                  <a:lnTo>
                    <a:pt x="202" y="90"/>
                  </a:lnTo>
                  <a:lnTo>
                    <a:pt x="202" y="90"/>
                  </a:lnTo>
                  <a:lnTo>
                    <a:pt x="200" y="94"/>
                  </a:lnTo>
                  <a:lnTo>
                    <a:pt x="200" y="100"/>
                  </a:lnTo>
                  <a:lnTo>
                    <a:pt x="204" y="110"/>
                  </a:lnTo>
                  <a:lnTo>
                    <a:pt x="218" y="130"/>
                  </a:lnTo>
                  <a:lnTo>
                    <a:pt x="218" y="130"/>
                  </a:lnTo>
                  <a:lnTo>
                    <a:pt x="220" y="138"/>
                  </a:lnTo>
                  <a:lnTo>
                    <a:pt x="222" y="146"/>
                  </a:lnTo>
                  <a:lnTo>
                    <a:pt x="226" y="162"/>
                  </a:lnTo>
                  <a:lnTo>
                    <a:pt x="226" y="162"/>
                  </a:lnTo>
                  <a:lnTo>
                    <a:pt x="228" y="174"/>
                  </a:lnTo>
                  <a:lnTo>
                    <a:pt x="234" y="186"/>
                  </a:lnTo>
                  <a:lnTo>
                    <a:pt x="250" y="206"/>
                  </a:lnTo>
                  <a:lnTo>
                    <a:pt x="250" y="206"/>
                  </a:lnTo>
                  <a:lnTo>
                    <a:pt x="252" y="210"/>
                  </a:lnTo>
                  <a:lnTo>
                    <a:pt x="252" y="216"/>
                  </a:lnTo>
                  <a:lnTo>
                    <a:pt x="252" y="226"/>
                  </a:lnTo>
                  <a:lnTo>
                    <a:pt x="252" y="226"/>
                  </a:lnTo>
                  <a:lnTo>
                    <a:pt x="252" y="236"/>
                  </a:lnTo>
                  <a:lnTo>
                    <a:pt x="252" y="240"/>
                  </a:lnTo>
                  <a:lnTo>
                    <a:pt x="250" y="244"/>
                  </a:lnTo>
                  <a:lnTo>
                    <a:pt x="250" y="244"/>
                  </a:lnTo>
                  <a:lnTo>
                    <a:pt x="244" y="244"/>
                  </a:lnTo>
                  <a:lnTo>
                    <a:pt x="238" y="244"/>
                  </a:lnTo>
                  <a:lnTo>
                    <a:pt x="224" y="240"/>
                  </a:lnTo>
                  <a:lnTo>
                    <a:pt x="224" y="240"/>
                  </a:lnTo>
                  <a:lnTo>
                    <a:pt x="216" y="232"/>
                  </a:lnTo>
                  <a:lnTo>
                    <a:pt x="208" y="224"/>
                  </a:lnTo>
                  <a:lnTo>
                    <a:pt x="208" y="224"/>
                  </a:lnTo>
                  <a:lnTo>
                    <a:pt x="212" y="222"/>
                  </a:lnTo>
                  <a:lnTo>
                    <a:pt x="214" y="218"/>
                  </a:lnTo>
                  <a:lnTo>
                    <a:pt x="216" y="212"/>
                  </a:lnTo>
                  <a:lnTo>
                    <a:pt x="216" y="208"/>
                  </a:lnTo>
                  <a:lnTo>
                    <a:pt x="214" y="204"/>
                  </a:lnTo>
                  <a:lnTo>
                    <a:pt x="212" y="202"/>
                  </a:lnTo>
                  <a:lnTo>
                    <a:pt x="206" y="200"/>
                  </a:lnTo>
                  <a:lnTo>
                    <a:pt x="206" y="200"/>
                  </a:lnTo>
                  <a:lnTo>
                    <a:pt x="196" y="200"/>
                  </a:lnTo>
                  <a:lnTo>
                    <a:pt x="188" y="204"/>
                  </a:lnTo>
                  <a:lnTo>
                    <a:pt x="188" y="204"/>
                  </a:lnTo>
                  <a:lnTo>
                    <a:pt x="178" y="210"/>
                  </a:lnTo>
                  <a:lnTo>
                    <a:pt x="174" y="216"/>
                  </a:lnTo>
                  <a:lnTo>
                    <a:pt x="174" y="218"/>
                  </a:lnTo>
                  <a:lnTo>
                    <a:pt x="174" y="218"/>
                  </a:lnTo>
                  <a:lnTo>
                    <a:pt x="174" y="218"/>
                  </a:lnTo>
                  <a:lnTo>
                    <a:pt x="168" y="214"/>
                  </a:lnTo>
                  <a:lnTo>
                    <a:pt x="166" y="212"/>
                  </a:lnTo>
                  <a:lnTo>
                    <a:pt x="164" y="208"/>
                  </a:lnTo>
                  <a:lnTo>
                    <a:pt x="164" y="208"/>
                  </a:lnTo>
                  <a:lnTo>
                    <a:pt x="162" y="210"/>
                  </a:lnTo>
                  <a:lnTo>
                    <a:pt x="154" y="212"/>
                  </a:lnTo>
                  <a:lnTo>
                    <a:pt x="142" y="216"/>
                  </a:lnTo>
                  <a:lnTo>
                    <a:pt x="142" y="216"/>
                  </a:lnTo>
                  <a:lnTo>
                    <a:pt x="128" y="220"/>
                  </a:lnTo>
                  <a:lnTo>
                    <a:pt x="122" y="222"/>
                  </a:lnTo>
                  <a:lnTo>
                    <a:pt x="120" y="222"/>
                  </a:lnTo>
                  <a:lnTo>
                    <a:pt x="120" y="220"/>
                  </a:lnTo>
                  <a:lnTo>
                    <a:pt x="120" y="220"/>
                  </a:lnTo>
                  <a:lnTo>
                    <a:pt x="116" y="222"/>
                  </a:lnTo>
                  <a:lnTo>
                    <a:pt x="116" y="222"/>
                  </a:lnTo>
                  <a:lnTo>
                    <a:pt x="116" y="228"/>
                  </a:lnTo>
                  <a:lnTo>
                    <a:pt x="120" y="236"/>
                  </a:lnTo>
                  <a:lnTo>
                    <a:pt x="126" y="252"/>
                  </a:lnTo>
                  <a:lnTo>
                    <a:pt x="126" y="252"/>
                  </a:lnTo>
                  <a:lnTo>
                    <a:pt x="130" y="260"/>
                  </a:lnTo>
                  <a:lnTo>
                    <a:pt x="132" y="268"/>
                  </a:lnTo>
                  <a:lnTo>
                    <a:pt x="132" y="268"/>
                  </a:lnTo>
                  <a:lnTo>
                    <a:pt x="130" y="278"/>
                  </a:lnTo>
                  <a:lnTo>
                    <a:pt x="130" y="282"/>
                  </a:lnTo>
                  <a:lnTo>
                    <a:pt x="130" y="288"/>
                  </a:lnTo>
                  <a:lnTo>
                    <a:pt x="130" y="288"/>
                  </a:lnTo>
                  <a:lnTo>
                    <a:pt x="132" y="294"/>
                  </a:lnTo>
                  <a:lnTo>
                    <a:pt x="136" y="298"/>
                  </a:lnTo>
                  <a:lnTo>
                    <a:pt x="144" y="302"/>
                  </a:lnTo>
                  <a:lnTo>
                    <a:pt x="144" y="302"/>
                  </a:lnTo>
                  <a:lnTo>
                    <a:pt x="158" y="310"/>
                  </a:lnTo>
                  <a:lnTo>
                    <a:pt x="172" y="316"/>
                  </a:lnTo>
                  <a:lnTo>
                    <a:pt x="172" y="316"/>
                  </a:lnTo>
                  <a:lnTo>
                    <a:pt x="188" y="324"/>
                  </a:lnTo>
                  <a:lnTo>
                    <a:pt x="202" y="332"/>
                  </a:lnTo>
                  <a:lnTo>
                    <a:pt x="216" y="338"/>
                  </a:lnTo>
                  <a:lnTo>
                    <a:pt x="224" y="340"/>
                  </a:lnTo>
                  <a:lnTo>
                    <a:pt x="234" y="340"/>
                  </a:lnTo>
                  <a:lnTo>
                    <a:pt x="234" y="340"/>
                  </a:lnTo>
                  <a:lnTo>
                    <a:pt x="234" y="356"/>
                  </a:lnTo>
                  <a:lnTo>
                    <a:pt x="234" y="364"/>
                  </a:lnTo>
                  <a:lnTo>
                    <a:pt x="232" y="372"/>
                  </a:lnTo>
                  <a:lnTo>
                    <a:pt x="232" y="372"/>
                  </a:lnTo>
                  <a:lnTo>
                    <a:pt x="230" y="378"/>
                  </a:lnTo>
                  <a:lnTo>
                    <a:pt x="226" y="380"/>
                  </a:lnTo>
                  <a:lnTo>
                    <a:pt x="218" y="384"/>
                  </a:lnTo>
                  <a:lnTo>
                    <a:pt x="208" y="386"/>
                  </a:lnTo>
                  <a:lnTo>
                    <a:pt x="198" y="386"/>
                  </a:lnTo>
                  <a:lnTo>
                    <a:pt x="198" y="386"/>
                  </a:lnTo>
                  <a:lnTo>
                    <a:pt x="188" y="386"/>
                  </a:lnTo>
                  <a:lnTo>
                    <a:pt x="178" y="390"/>
                  </a:lnTo>
                  <a:lnTo>
                    <a:pt x="170" y="394"/>
                  </a:lnTo>
                  <a:lnTo>
                    <a:pt x="160" y="394"/>
                  </a:lnTo>
                  <a:lnTo>
                    <a:pt x="160" y="394"/>
                  </a:lnTo>
                  <a:lnTo>
                    <a:pt x="156" y="394"/>
                  </a:lnTo>
                  <a:lnTo>
                    <a:pt x="152" y="392"/>
                  </a:lnTo>
                  <a:lnTo>
                    <a:pt x="144" y="388"/>
                  </a:lnTo>
                  <a:lnTo>
                    <a:pt x="144" y="388"/>
                  </a:lnTo>
                  <a:lnTo>
                    <a:pt x="138" y="388"/>
                  </a:lnTo>
                  <a:lnTo>
                    <a:pt x="134" y="390"/>
                  </a:lnTo>
                  <a:lnTo>
                    <a:pt x="126" y="398"/>
                  </a:lnTo>
                  <a:lnTo>
                    <a:pt x="126" y="398"/>
                  </a:lnTo>
                  <a:lnTo>
                    <a:pt x="118" y="406"/>
                  </a:lnTo>
                  <a:lnTo>
                    <a:pt x="110" y="412"/>
                  </a:lnTo>
                  <a:lnTo>
                    <a:pt x="104" y="418"/>
                  </a:lnTo>
                  <a:lnTo>
                    <a:pt x="96" y="424"/>
                  </a:lnTo>
                  <a:lnTo>
                    <a:pt x="96" y="424"/>
                  </a:lnTo>
                  <a:lnTo>
                    <a:pt x="94" y="432"/>
                  </a:lnTo>
                  <a:lnTo>
                    <a:pt x="90" y="438"/>
                  </a:lnTo>
                  <a:lnTo>
                    <a:pt x="90" y="438"/>
                  </a:lnTo>
                  <a:lnTo>
                    <a:pt x="82" y="448"/>
                  </a:lnTo>
                  <a:lnTo>
                    <a:pt x="78" y="454"/>
                  </a:lnTo>
                  <a:lnTo>
                    <a:pt x="78" y="462"/>
                  </a:lnTo>
                  <a:lnTo>
                    <a:pt x="82" y="474"/>
                  </a:lnTo>
                  <a:lnTo>
                    <a:pt x="82" y="474"/>
                  </a:lnTo>
                  <a:lnTo>
                    <a:pt x="90" y="488"/>
                  </a:lnTo>
                  <a:lnTo>
                    <a:pt x="92" y="496"/>
                  </a:lnTo>
                  <a:lnTo>
                    <a:pt x="92" y="500"/>
                  </a:lnTo>
                  <a:lnTo>
                    <a:pt x="92" y="500"/>
                  </a:lnTo>
                  <a:lnTo>
                    <a:pt x="90" y="502"/>
                  </a:lnTo>
                  <a:lnTo>
                    <a:pt x="86" y="502"/>
                  </a:lnTo>
                  <a:lnTo>
                    <a:pt x="84" y="502"/>
                  </a:lnTo>
                  <a:lnTo>
                    <a:pt x="82" y="506"/>
                  </a:lnTo>
                  <a:lnTo>
                    <a:pt x="82" y="506"/>
                  </a:lnTo>
                  <a:lnTo>
                    <a:pt x="82" y="510"/>
                  </a:lnTo>
                  <a:lnTo>
                    <a:pt x="86" y="512"/>
                  </a:lnTo>
                  <a:lnTo>
                    <a:pt x="90" y="518"/>
                  </a:lnTo>
                  <a:lnTo>
                    <a:pt x="90" y="518"/>
                  </a:lnTo>
                  <a:lnTo>
                    <a:pt x="92" y="524"/>
                  </a:lnTo>
                  <a:lnTo>
                    <a:pt x="92" y="530"/>
                  </a:lnTo>
                  <a:lnTo>
                    <a:pt x="92" y="534"/>
                  </a:lnTo>
                  <a:lnTo>
                    <a:pt x="94" y="540"/>
                  </a:lnTo>
                  <a:lnTo>
                    <a:pt x="94" y="540"/>
                  </a:lnTo>
                  <a:lnTo>
                    <a:pt x="100" y="548"/>
                  </a:lnTo>
                  <a:lnTo>
                    <a:pt x="106" y="556"/>
                  </a:lnTo>
                  <a:lnTo>
                    <a:pt x="106" y="556"/>
                  </a:lnTo>
                  <a:lnTo>
                    <a:pt x="100" y="558"/>
                  </a:lnTo>
                  <a:lnTo>
                    <a:pt x="100" y="558"/>
                  </a:lnTo>
                  <a:lnTo>
                    <a:pt x="100" y="562"/>
                  </a:lnTo>
                  <a:lnTo>
                    <a:pt x="102" y="566"/>
                  </a:lnTo>
                  <a:lnTo>
                    <a:pt x="106" y="572"/>
                  </a:lnTo>
                  <a:lnTo>
                    <a:pt x="114" y="578"/>
                  </a:lnTo>
                  <a:lnTo>
                    <a:pt x="122" y="578"/>
                  </a:lnTo>
                  <a:lnTo>
                    <a:pt x="122" y="578"/>
                  </a:lnTo>
                  <a:lnTo>
                    <a:pt x="126" y="578"/>
                  </a:lnTo>
                  <a:lnTo>
                    <a:pt x="130" y="574"/>
                  </a:lnTo>
                  <a:lnTo>
                    <a:pt x="136" y="568"/>
                  </a:lnTo>
                  <a:lnTo>
                    <a:pt x="140" y="558"/>
                  </a:lnTo>
                  <a:lnTo>
                    <a:pt x="144" y="552"/>
                  </a:lnTo>
                  <a:lnTo>
                    <a:pt x="144" y="552"/>
                  </a:lnTo>
                  <a:lnTo>
                    <a:pt x="148" y="558"/>
                  </a:lnTo>
                  <a:lnTo>
                    <a:pt x="150" y="566"/>
                  </a:lnTo>
                  <a:lnTo>
                    <a:pt x="150" y="580"/>
                  </a:lnTo>
                  <a:lnTo>
                    <a:pt x="150" y="580"/>
                  </a:lnTo>
                  <a:lnTo>
                    <a:pt x="150" y="586"/>
                  </a:lnTo>
                  <a:lnTo>
                    <a:pt x="150" y="592"/>
                  </a:lnTo>
                  <a:lnTo>
                    <a:pt x="144" y="600"/>
                  </a:lnTo>
                  <a:lnTo>
                    <a:pt x="144" y="600"/>
                  </a:lnTo>
                  <a:lnTo>
                    <a:pt x="142" y="608"/>
                  </a:lnTo>
                  <a:lnTo>
                    <a:pt x="142" y="612"/>
                  </a:lnTo>
                  <a:lnTo>
                    <a:pt x="142" y="622"/>
                  </a:lnTo>
                  <a:lnTo>
                    <a:pt x="142" y="626"/>
                  </a:lnTo>
                  <a:lnTo>
                    <a:pt x="140" y="630"/>
                  </a:lnTo>
                  <a:lnTo>
                    <a:pt x="136" y="634"/>
                  </a:lnTo>
                  <a:lnTo>
                    <a:pt x="130" y="640"/>
                  </a:lnTo>
                  <a:lnTo>
                    <a:pt x="130" y="640"/>
                  </a:lnTo>
                  <a:lnTo>
                    <a:pt x="134" y="644"/>
                  </a:lnTo>
                  <a:lnTo>
                    <a:pt x="140" y="646"/>
                  </a:lnTo>
                  <a:lnTo>
                    <a:pt x="152" y="648"/>
                  </a:lnTo>
                  <a:lnTo>
                    <a:pt x="152" y="648"/>
                  </a:lnTo>
                  <a:lnTo>
                    <a:pt x="158" y="648"/>
                  </a:lnTo>
                  <a:lnTo>
                    <a:pt x="162" y="644"/>
                  </a:lnTo>
                  <a:lnTo>
                    <a:pt x="166" y="640"/>
                  </a:lnTo>
                  <a:lnTo>
                    <a:pt x="170" y="638"/>
                  </a:lnTo>
                  <a:lnTo>
                    <a:pt x="170" y="638"/>
                  </a:lnTo>
                  <a:lnTo>
                    <a:pt x="178" y="636"/>
                  </a:lnTo>
                  <a:lnTo>
                    <a:pt x="184" y="640"/>
                  </a:lnTo>
                  <a:lnTo>
                    <a:pt x="190" y="646"/>
                  </a:lnTo>
                  <a:lnTo>
                    <a:pt x="194" y="654"/>
                  </a:lnTo>
                  <a:lnTo>
                    <a:pt x="202" y="668"/>
                  </a:lnTo>
                  <a:lnTo>
                    <a:pt x="206" y="672"/>
                  </a:lnTo>
                  <a:lnTo>
                    <a:pt x="210" y="672"/>
                  </a:lnTo>
                  <a:lnTo>
                    <a:pt x="210" y="672"/>
                  </a:lnTo>
                  <a:lnTo>
                    <a:pt x="214" y="670"/>
                  </a:lnTo>
                  <a:lnTo>
                    <a:pt x="218" y="668"/>
                  </a:lnTo>
                  <a:lnTo>
                    <a:pt x="222" y="664"/>
                  </a:lnTo>
                  <a:lnTo>
                    <a:pt x="226" y="662"/>
                  </a:lnTo>
                  <a:lnTo>
                    <a:pt x="226" y="662"/>
                  </a:lnTo>
                  <a:lnTo>
                    <a:pt x="238" y="662"/>
                  </a:lnTo>
                  <a:lnTo>
                    <a:pt x="242" y="662"/>
                  </a:lnTo>
                  <a:lnTo>
                    <a:pt x="248" y="660"/>
                  </a:lnTo>
                  <a:lnTo>
                    <a:pt x="248" y="660"/>
                  </a:lnTo>
                  <a:lnTo>
                    <a:pt x="250" y="660"/>
                  </a:lnTo>
                  <a:lnTo>
                    <a:pt x="252" y="664"/>
                  </a:lnTo>
                  <a:lnTo>
                    <a:pt x="254" y="672"/>
                  </a:lnTo>
                  <a:lnTo>
                    <a:pt x="254" y="672"/>
                  </a:lnTo>
                  <a:lnTo>
                    <a:pt x="250" y="678"/>
                  </a:lnTo>
                  <a:lnTo>
                    <a:pt x="248" y="684"/>
                  </a:lnTo>
                  <a:lnTo>
                    <a:pt x="248" y="684"/>
                  </a:lnTo>
                  <a:lnTo>
                    <a:pt x="240" y="702"/>
                  </a:lnTo>
                  <a:lnTo>
                    <a:pt x="230" y="718"/>
                  </a:lnTo>
                  <a:lnTo>
                    <a:pt x="230" y="718"/>
                  </a:lnTo>
                  <a:lnTo>
                    <a:pt x="224" y="728"/>
                  </a:lnTo>
                  <a:lnTo>
                    <a:pt x="216" y="738"/>
                  </a:lnTo>
                  <a:lnTo>
                    <a:pt x="200" y="750"/>
                  </a:lnTo>
                  <a:lnTo>
                    <a:pt x="164" y="770"/>
                  </a:lnTo>
                  <a:lnTo>
                    <a:pt x="164" y="770"/>
                  </a:lnTo>
                  <a:lnTo>
                    <a:pt x="144" y="782"/>
                  </a:lnTo>
                  <a:lnTo>
                    <a:pt x="134" y="786"/>
                  </a:lnTo>
                  <a:lnTo>
                    <a:pt x="122" y="788"/>
                  </a:lnTo>
                  <a:lnTo>
                    <a:pt x="122" y="788"/>
                  </a:lnTo>
                  <a:lnTo>
                    <a:pt x="110" y="790"/>
                  </a:lnTo>
                  <a:lnTo>
                    <a:pt x="98" y="794"/>
                  </a:lnTo>
                  <a:lnTo>
                    <a:pt x="76" y="808"/>
                  </a:lnTo>
                  <a:lnTo>
                    <a:pt x="76" y="808"/>
                  </a:lnTo>
                  <a:lnTo>
                    <a:pt x="66" y="812"/>
                  </a:lnTo>
                  <a:lnTo>
                    <a:pt x="56" y="814"/>
                  </a:lnTo>
                  <a:lnTo>
                    <a:pt x="36" y="818"/>
                  </a:lnTo>
                  <a:lnTo>
                    <a:pt x="26" y="820"/>
                  </a:lnTo>
                  <a:lnTo>
                    <a:pt x="16" y="824"/>
                  </a:lnTo>
                  <a:lnTo>
                    <a:pt x="8" y="828"/>
                  </a:lnTo>
                  <a:lnTo>
                    <a:pt x="0" y="836"/>
                  </a:lnTo>
                  <a:lnTo>
                    <a:pt x="0" y="836"/>
                  </a:lnTo>
                  <a:lnTo>
                    <a:pt x="2" y="842"/>
                  </a:lnTo>
                  <a:lnTo>
                    <a:pt x="4" y="846"/>
                  </a:lnTo>
                  <a:lnTo>
                    <a:pt x="8" y="848"/>
                  </a:lnTo>
                  <a:lnTo>
                    <a:pt x="12" y="848"/>
                  </a:lnTo>
                  <a:lnTo>
                    <a:pt x="20" y="844"/>
                  </a:lnTo>
                  <a:lnTo>
                    <a:pt x="28" y="842"/>
                  </a:lnTo>
                  <a:lnTo>
                    <a:pt x="28" y="842"/>
                  </a:lnTo>
                  <a:lnTo>
                    <a:pt x="40" y="840"/>
                  </a:lnTo>
                  <a:lnTo>
                    <a:pt x="52" y="842"/>
                  </a:lnTo>
                  <a:lnTo>
                    <a:pt x="52" y="842"/>
                  </a:lnTo>
                  <a:lnTo>
                    <a:pt x="52" y="836"/>
                  </a:lnTo>
                  <a:lnTo>
                    <a:pt x="54" y="832"/>
                  </a:lnTo>
                  <a:lnTo>
                    <a:pt x="56" y="830"/>
                  </a:lnTo>
                  <a:lnTo>
                    <a:pt x="60" y="830"/>
                  </a:lnTo>
                  <a:lnTo>
                    <a:pt x="78" y="830"/>
                  </a:lnTo>
                  <a:lnTo>
                    <a:pt x="78" y="830"/>
                  </a:lnTo>
                  <a:lnTo>
                    <a:pt x="90" y="828"/>
                  </a:lnTo>
                  <a:lnTo>
                    <a:pt x="100" y="824"/>
                  </a:lnTo>
                  <a:lnTo>
                    <a:pt x="110" y="820"/>
                  </a:lnTo>
                  <a:lnTo>
                    <a:pt x="116" y="820"/>
                  </a:lnTo>
                  <a:lnTo>
                    <a:pt x="124" y="822"/>
                  </a:lnTo>
                  <a:lnTo>
                    <a:pt x="124" y="822"/>
                  </a:lnTo>
                  <a:lnTo>
                    <a:pt x="124" y="834"/>
                  </a:lnTo>
                  <a:lnTo>
                    <a:pt x="126" y="836"/>
                  </a:lnTo>
                  <a:lnTo>
                    <a:pt x="132" y="838"/>
                  </a:lnTo>
                  <a:lnTo>
                    <a:pt x="132" y="838"/>
                  </a:lnTo>
                  <a:lnTo>
                    <a:pt x="132" y="830"/>
                  </a:lnTo>
                  <a:lnTo>
                    <a:pt x="134" y="820"/>
                  </a:lnTo>
                  <a:lnTo>
                    <a:pt x="134" y="820"/>
                  </a:lnTo>
                  <a:lnTo>
                    <a:pt x="138" y="816"/>
                  </a:lnTo>
                  <a:lnTo>
                    <a:pt x="142" y="812"/>
                  </a:lnTo>
                  <a:lnTo>
                    <a:pt x="152" y="808"/>
                  </a:lnTo>
                  <a:lnTo>
                    <a:pt x="152" y="808"/>
                  </a:lnTo>
                  <a:lnTo>
                    <a:pt x="156" y="814"/>
                  </a:lnTo>
                  <a:lnTo>
                    <a:pt x="160" y="818"/>
                  </a:lnTo>
                  <a:lnTo>
                    <a:pt x="160" y="818"/>
                  </a:lnTo>
                  <a:lnTo>
                    <a:pt x="164" y="818"/>
                  </a:lnTo>
                  <a:lnTo>
                    <a:pt x="166" y="818"/>
                  </a:lnTo>
                  <a:lnTo>
                    <a:pt x="168" y="812"/>
                  </a:lnTo>
                  <a:lnTo>
                    <a:pt x="168" y="812"/>
                  </a:lnTo>
                  <a:lnTo>
                    <a:pt x="174" y="808"/>
                  </a:lnTo>
                  <a:lnTo>
                    <a:pt x="178" y="808"/>
                  </a:lnTo>
                  <a:lnTo>
                    <a:pt x="184" y="808"/>
                  </a:lnTo>
                  <a:lnTo>
                    <a:pt x="190" y="808"/>
                  </a:lnTo>
                  <a:lnTo>
                    <a:pt x="190" y="808"/>
                  </a:lnTo>
                  <a:lnTo>
                    <a:pt x="194" y="806"/>
                  </a:lnTo>
                  <a:lnTo>
                    <a:pt x="198" y="804"/>
                  </a:lnTo>
                  <a:lnTo>
                    <a:pt x="200" y="798"/>
                  </a:lnTo>
                  <a:lnTo>
                    <a:pt x="200" y="792"/>
                  </a:lnTo>
                  <a:lnTo>
                    <a:pt x="204" y="786"/>
                  </a:lnTo>
                  <a:lnTo>
                    <a:pt x="204" y="786"/>
                  </a:lnTo>
                  <a:lnTo>
                    <a:pt x="206" y="784"/>
                  </a:lnTo>
                  <a:lnTo>
                    <a:pt x="208" y="784"/>
                  </a:lnTo>
                  <a:lnTo>
                    <a:pt x="212" y="784"/>
                  </a:lnTo>
                  <a:lnTo>
                    <a:pt x="212" y="784"/>
                  </a:lnTo>
                  <a:lnTo>
                    <a:pt x="216" y="782"/>
                  </a:lnTo>
                  <a:lnTo>
                    <a:pt x="220" y="778"/>
                  </a:lnTo>
                  <a:lnTo>
                    <a:pt x="220" y="778"/>
                  </a:lnTo>
                  <a:lnTo>
                    <a:pt x="230" y="770"/>
                  </a:lnTo>
                  <a:lnTo>
                    <a:pt x="236" y="768"/>
                  </a:lnTo>
                  <a:lnTo>
                    <a:pt x="242" y="766"/>
                  </a:lnTo>
                  <a:lnTo>
                    <a:pt x="242" y="766"/>
                  </a:lnTo>
                  <a:lnTo>
                    <a:pt x="250" y="764"/>
                  </a:lnTo>
                  <a:lnTo>
                    <a:pt x="256" y="760"/>
                  </a:lnTo>
                  <a:lnTo>
                    <a:pt x="266" y="750"/>
                  </a:lnTo>
                  <a:lnTo>
                    <a:pt x="266" y="750"/>
                  </a:lnTo>
                  <a:lnTo>
                    <a:pt x="276" y="740"/>
                  </a:lnTo>
                  <a:lnTo>
                    <a:pt x="286" y="732"/>
                  </a:lnTo>
                  <a:lnTo>
                    <a:pt x="310" y="718"/>
                  </a:lnTo>
                  <a:lnTo>
                    <a:pt x="310" y="718"/>
                  </a:lnTo>
                  <a:lnTo>
                    <a:pt x="330" y="702"/>
                  </a:lnTo>
                  <a:lnTo>
                    <a:pt x="350" y="684"/>
                  </a:lnTo>
                  <a:lnTo>
                    <a:pt x="350" y="684"/>
                  </a:lnTo>
                  <a:lnTo>
                    <a:pt x="352" y="682"/>
                  </a:lnTo>
                  <a:lnTo>
                    <a:pt x="356" y="680"/>
                  </a:lnTo>
                  <a:lnTo>
                    <a:pt x="356" y="680"/>
                  </a:lnTo>
                  <a:lnTo>
                    <a:pt x="356" y="678"/>
                  </a:lnTo>
                  <a:lnTo>
                    <a:pt x="356" y="674"/>
                  </a:lnTo>
                  <a:lnTo>
                    <a:pt x="354" y="668"/>
                  </a:lnTo>
                  <a:lnTo>
                    <a:pt x="350" y="662"/>
                  </a:lnTo>
                  <a:lnTo>
                    <a:pt x="346" y="656"/>
                  </a:lnTo>
                  <a:lnTo>
                    <a:pt x="346" y="656"/>
                  </a:lnTo>
                  <a:lnTo>
                    <a:pt x="340" y="660"/>
                  </a:lnTo>
                  <a:lnTo>
                    <a:pt x="336" y="658"/>
                  </a:lnTo>
                  <a:lnTo>
                    <a:pt x="334" y="658"/>
                  </a:lnTo>
                  <a:lnTo>
                    <a:pt x="334" y="654"/>
                  </a:lnTo>
                  <a:lnTo>
                    <a:pt x="334" y="654"/>
                  </a:lnTo>
                  <a:lnTo>
                    <a:pt x="336" y="650"/>
                  </a:lnTo>
                  <a:lnTo>
                    <a:pt x="338" y="646"/>
                  </a:lnTo>
                  <a:lnTo>
                    <a:pt x="344" y="642"/>
                  </a:lnTo>
                  <a:lnTo>
                    <a:pt x="344" y="642"/>
                  </a:lnTo>
                  <a:lnTo>
                    <a:pt x="350" y="642"/>
                  </a:lnTo>
                  <a:lnTo>
                    <a:pt x="356" y="640"/>
                  </a:lnTo>
                  <a:lnTo>
                    <a:pt x="362" y="636"/>
                  </a:lnTo>
                  <a:lnTo>
                    <a:pt x="368" y="628"/>
                  </a:lnTo>
                  <a:lnTo>
                    <a:pt x="378" y="616"/>
                  </a:lnTo>
                  <a:lnTo>
                    <a:pt x="384" y="606"/>
                  </a:lnTo>
                  <a:lnTo>
                    <a:pt x="384" y="606"/>
                  </a:lnTo>
                  <a:lnTo>
                    <a:pt x="398" y="586"/>
                  </a:lnTo>
                  <a:lnTo>
                    <a:pt x="398" y="586"/>
                  </a:lnTo>
                  <a:lnTo>
                    <a:pt x="406" y="574"/>
                  </a:lnTo>
                  <a:lnTo>
                    <a:pt x="422" y="560"/>
                  </a:lnTo>
                  <a:lnTo>
                    <a:pt x="430" y="554"/>
                  </a:lnTo>
                  <a:lnTo>
                    <a:pt x="436" y="552"/>
                  </a:lnTo>
                  <a:lnTo>
                    <a:pt x="440" y="552"/>
                  </a:lnTo>
                  <a:lnTo>
                    <a:pt x="442" y="554"/>
                  </a:lnTo>
                  <a:lnTo>
                    <a:pt x="444" y="556"/>
                  </a:lnTo>
                  <a:lnTo>
                    <a:pt x="446" y="562"/>
                  </a:lnTo>
                  <a:lnTo>
                    <a:pt x="446" y="562"/>
                  </a:lnTo>
                  <a:lnTo>
                    <a:pt x="444" y="564"/>
                  </a:lnTo>
                  <a:lnTo>
                    <a:pt x="444" y="566"/>
                  </a:lnTo>
                  <a:lnTo>
                    <a:pt x="438" y="570"/>
                  </a:lnTo>
                  <a:lnTo>
                    <a:pt x="426" y="576"/>
                  </a:lnTo>
                  <a:lnTo>
                    <a:pt x="426" y="576"/>
                  </a:lnTo>
                  <a:lnTo>
                    <a:pt x="418" y="578"/>
                  </a:lnTo>
                  <a:lnTo>
                    <a:pt x="416" y="580"/>
                  </a:lnTo>
                  <a:lnTo>
                    <a:pt x="414" y="586"/>
                  </a:lnTo>
                  <a:lnTo>
                    <a:pt x="414" y="586"/>
                  </a:lnTo>
                  <a:lnTo>
                    <a:pt x="412" y="596"/>
                  </a:lnTo>
                  <a:lnTo>
                    <a:pt x="408" y="608"/>
                  </a:lnTo>
                  <a:lnTo>
                    <a:pt x="408" y="608"/>
                  </a:lnTo>
                  <a:lnTo>
                    <a:pt x="404" y="616"/>
                  </a:lnTo>
                  <a:lnTo>
                    <a:pt x="402" y="624"/>
                  </a:lnTo>
                  <a:lnTo>
                    <a:pt x="402" y="624"/>
                  </a:lnTo>
                  <a:lnTo>
                    <a:pt x="402" y="630"/>
                  </a:lnTo>
                  <a:lnTo>
                    <a:pt x="402" y="634"/>
                  </a:lnTo>
                  <a:lnTo>
                    <a:pt x="404" y="636"/>
                  </a:lnTo>
                  <a:lnTo>
                    <a:pt x="404" y="636"/>
                  </a:lnTo>
                  <a:lnTo>
                    <a:pt x="408" y="636"/>
                  </a:lnTo>
                  <a:lnTo>
                    <a:pt x="412" y="636"/>
                  </a:lnTo>
                  <a:lnTo>
                    <a:pt x="418" y="636"/>
                  </a:lnTo>
                  <a:lnTo>
                    <a:pt x="420" y="634"/>
                  </a:lnTo>
                  <a:lnTo>
                    <a:pt x="420" y="634"/>
                  </a:lnTo>
                  <a:lnTo>
                    <a:pt x="418" y="638"/>
                  </a:lnTo>
                  <a:lnTo>
                    <a:pt x="414" y="642"/>
                  </a:lnTo>
                  <a:lnTo>
                    <a:pt x="402" y="650"/>
                  </a:lnTo>
                  <a:lnTo>
                    <a:pt x="398" y="652"/>
                  </a:lnTo>
                  <a:lnTo>
                    <a:pt x="394" y="656"/>
                  </a:lnTo>
                  <a:lnTo>
                    <a:pt x="394" y="660"/>
                  </a:lnTo>
                  <a:lnTo>
                    <a:pt x="398" y="664"/>
                  </a:lnTo>
                  <a:lnTo>
                    <a:pt x="398" y="664"/>
                  </a:lnTo>
                  <a:lnTo>
                    <a:pt x="402" y="664"/>
                  </a:lnTo>
                  <a:lnTo>
                    <a:pt x="406" y="662"/>
                  </a:lnTo>
                  <a:lnTo>
                    <a:pt x="416" y="658"/>
                  </a:lnTo>
                  <a:lnTo>
                    <a:pt x="434" y="648"/>
                  </a:lnTo>
                  <a:lnTo>
                    <a:pt x="434" y="648"/>
                  </a:lnTo>
                  <a:lnTo>
                    <a:pt x="434" y="652"/>
                  </a:lnTo>
                  <a:lnTo>
                    <a:pt x="432" y="656"/>
                  </a:lnTo>
                  <a:lnTo>
                    <a:pt x="432" y="656"/>
                  </a:lnTo>
                  <a:lnTo>
                    <a:pt x="448" y="640"/>
                  </a:lnTo>
                  <a:lnTo>
                    <a:pt x="456" y="632"/>
                  </a:lnTo>
                  <a:lnTo>
                    <a:pt x="460" y="622"/>
                  </a:lnTo>
                  <a:lnTo>
                    <a:pt x="460" y="622"/>
                  </a:lnTo>
                  <a:lnTo>
                    <a:pt x="466" y="628"/>
                  </a:lnTo>
                  <a:lnTo>
                    <a:pt x="470" y="628"/>
                  </a:lnTo>
                  <a:lnTo>
                    <a:pt x="476" y="626"/>
                  </a:lnTo>
                  <a:lnTo>
                    <a:pt x="482" y="622"/>
                  </a:lnTo>
                  <a:lnTo>
                    <a:pt x="490" y="612"/>
                  </a:lnTo>
                  <a:lnTo>
                    <a:pt x="496" y="602"/>
                  </a:lnTo>
                  <a:lnTo>
                    <a:pt x="496" y="602"/>
                  </a:lnTo>
                  <a:lnTo>
                    <a:pt x="500" y="586"/>
                  </a:lnTo>
                  <a:lnTo>
                    <a:pt x="502" y="582"/>
                  </a:lnTo>
                  <a:lnTo>
                    <a:pt x="504" y="580"/>
                  </a:lnTo>
                  <a:lnTo>
                    <a:pt x="508" y="578"/>
                  </a:lnTo>
                  <a:lnTo>
                    <a:pt x="514" y="578"/>
                  </a:lnTo>
                  <a:lnTo>
                    <a:pt x="514" y="578"/>
                  </a:lnTo>
                  <a:lnTo>
                    <a:pt x="520" y="578"/>
                  </a:lnTo>
                  <a:lnTo>
                    <a:pt x="526" y="580"/>
                  </a:lnTo>
                  <a:lnTo>
                    <a:pt x="534" y="588"/>
                  </a:lnTo>
                  <a:lnTo>
                    <a:pt x="540" y="596"/>
                  </a:lnTo>
                  <a:lnTo>
                    <a:pt x="548" y="606"/>
                  </a:lnTo>
                  <a:lnTo>
                    <a:pt x="548" y="606"/>
                  </a:lnTo>
                  <a:lnTo>
                    <a:pt x="554" y="612"/>
                  </a:lnTo>
                  <a:lnTo>
                    <a:pt x="562" y="618"/>
                  </a:lnTo>
                  <a:lnTo>
                    <a:pt x="572" y="622"/>
                  </a:lnTo>
                  <a:lnTo>
                    <a:pt x="582" y="624"/>
                  </a:lnTo>
                  <a:lnTo>
                    <a:pt x="602" y="628"/>
                  </a:lnTo>
                  <a:lnTo>
                    <a:pt x="622" y="630"/>
                  </a:lnTo>
                  <a:lnTo>
                    <a:pt x="622" y="630"/>
                  </a:lnTo>
                  <a:lnTo>
                    <a:pt x="644" y="632"/>
                  </a:lnTo>
                  <a:lnTo>
                    <a:pt x="668" y="636"/>
                  </a:lnTo>
                  <a:lnTo>
                    <a:pt x="668" y="636"/>
                  </a:lnTo>
                  <a:lnTo>
                    <a:pt x="680" y="640"/>
                  </a:lnTo>
                  <a:lnTo>
                    <a:pt x="694" y="646"/>
                  </a:lnTo>
                  <a:lnTo>
                    <a:pt x="706" y="652"/>
                  </a:lnTo>
                  <a:lnTo>
                    <a:pt x="718" y="660"/>
                  </a:lnTo>
                  <a:lnTo>
                    <a:pt x="742" y="678"/>
                  </a:lnTo>
                  <a:lnTo>
                    <a:pt x="764" y="696"/>
                  </a:lnTo>
                  <a:lnTo>
                    <a:pt x="762" y="696"/>
                  </a:lnTo>
                  <a:lnTo>
                    <a:pt x="762" y="696"/>
                  </a:lnTo>
                  <a:lnTo>
                    <a:pt x="766" y="698"/>
                  </a:lnTo>
                  <a:lnTo>
                    <a:pt x="774" y="702"/>
                  </a:lnTo>
                  <a:lnTo>
                    <a:pt x="786" y="708"/>
                  </a:lnTo>
                  <a:lnTo>
                    <a:pt x="786" y="708"/>
                  </a:lnTo>
                  <a:lnTo>
                    <a:pt x="790" y="710"/>
                  </a:lnTo>
                  <a:lnTo>
                    <a:pt x="794" y="710"/>
                  </a:lnTo>
                  <a:lnTo>
                    <a:pt x="794" y="710"/>
                  </a:lnTo>
                  <a:lnTo>
                    <a:pt x="792" y="712"/>
                  </a:lnTo>
                  <a:lnTo>
                    <a:pt x="792" y="716"/>
                  </a:lnTo>
                  <a:lnTo>
                    <a:pt x="800" y="728"/>
                  </a:lnTo>
                  <a:lnTo>
                    <a:pt x="814" y="744"/>
                  </a:lnTo>
                  <a:lnTo>
                    <a:pt x="814" y="744"/>
                  </a:lnTo>
                  <a:lnTo>
                    <a:pt x="824" y="756"/>
                  </a:lnTo>
                  <a:lnTo>
                    <a:pt x="830" y="768"/>
                  </a:lnTo>
                  <a:lnTo>
                    <a:pt x="842" y="796"/>
                  </a:lnTo>
                  <a:lnTo>
                    <a:pt x="842" y="796"/>
                  </a:lnTo>
                  <a:lnTo>
                    <a:pt x="846" y="802"/>
                  </a:lnTo>
                  <a:lnTo>
                    <a:pt x="848" y="806"/>
                  </a:lnTo>
                  <a:lnTo>
                    <a:pt x="852" y="808"/>
                  </a:lnTo>
                  <a:lnTo>
                    <a:pt x="852" y="808"/>
                  </a:lnTo>
                  <a:lnTo>
                    <a:pt x="856" y="810"/>
                  </a:lnTo>
                  <a:lnTo>
                    <a:pt x="860" y="808"/>
                  </a:lnTo>
                  <a:lnTo>
                    <a:pt x="866" y="806"/>
                  </a:lnTo>
                  <a:lnTo>
                    <a:pt x="870" y="804"/>
                  </a:lnTo>
                  <a:lnTo>
                    <a:pt x="870" y="804"/>
                  </a:lnTo>
                  <a:lnTo>
                    <a:pt x="876" y="808"/>
                  </a:lnTo>
                  <a:lnTo>
                    <a:pt x="884" y="814"/>
                  </a:lnTo>
                  <a:lnTo>
                    <a:pt x="894" y="826"/>
                  </a:lnTo>
                  <a:lnTo>
                    <a:pt x="894" y="826"/>
                  </a:lnTo>
                  <a:lnTo>
                    <a:pt x="898" y="834"/>
                  </a:lnTo>
                  <a:lnTo>
                    <a:pt x="900" y="840"/>
                  </a:lnTo>
                  <a:lnTo>
                    <a:pt x="906" y="854"/>
                  </a:lnTo>
                  <a:lnTo>
                    <a:pt x="912" y="868"/>
                  </a:lnTo>
                  <a:lnTo>
                    <a:pt x="916" y="874"/>
                  </a:lnTo>
                  <a:lnTo>
                    <a:pt x="924" y="878"/>
                  </a:lnTo>
                  <a:lnTo>
                    <a:pt x="924" y="878"/>
                  </a:lnTo>
                  <a:lnTo>
                    <a:pt x="932" y="874"/>
                  </a:lnTo>
                  <a:lnTo>
                    <a:pt x="932" y="874"/>
                  </a:lnTo>
                  <a:lnTo>
                    <a:pt x="940" y="872"/>
                  </a:lnTo>
                  <a:lnTo>
                    <a:pt x="948" y="872"/>
                  </a:lnTo>
                  <a:lnTo>
                    <a:pt x="948" y="872"/>
                  </a:lnTo>
                  <a:lnTo>
                    <a:pt x="948" y="866"/>
                  </a:lnTo>
                  <a:lnTo>
                    <a:pt x="952" y="862"/>
                  </a:lnTo>
                  <a:lnTo>
                    <a:pt x="962" y="852"/>
                  </a:lnTo>
                  <a:lnTo>
                    <a:pt x="962" y="852"/>
                  </a:lnTo>
                  <a:lnTo>
                    <a:pt x="966" y="854"/>
                  </a:lnTo>
                  <a:lnTo>
                    <a:pt x="972" y="858"/>
                  </a:lnTo>
                  <a:lnTo>
                    <a:pt x="982" y="864"/>
                  </a:lnTo>
                  <a:lnTo>
                    <a:pt x="982" y="864"/>
                  </a:lnTo>
                  <a:lnTo>
                    <a:pt x="988" y="870"/>
                  </a:lnTo>
                  <a:lnTo>
                    <a:pt x="988" y="870"/>
                  </a:lnTo>
                  <a:lnTo>
                    <a:pt x="994" y="852"/>
                  </a:lnTo>
                  <a:lnTo>
                    <a:pt x="998" y="836"/>
                  </a:lnTo>
                  <a:lnTo>
                    <a:pt x="998" y="836"/>
                  </a:lnTo>
                  <a:lnTo>
                    <a:pt x="1000" y="828"/>
                  </a:lnTo>
                  <a:lnTo>
                    <a:pt x="998" y="818"/>
                  </a:lnTo>
                  <a:lnTo>
                    <a:pt x="996" y="812"/>
                  </a:lnTo>
                  <a:lnTo>
                    <a:pt x="992" y="806"/>
                  </a:lnTo>
                  <a:lnTo>
                    <a:pt x="988" y="800"/>
                  </a:lnTo>
                  <a:lnTo>
                    <a:pt x="982" y="794"/>
                  </a:lnTo>
                  <a:lnTo>
                    <a:pt x="968" y="786"/>
                  </a:lnTo>
                  <a:lnTo>
                    <a:pt x="968" y="786"/>
                  </a:lnTo>
                  <a:close/>
                  <a:moveTo>
                    <a:pt x="392" y="16"/>
                  </a:moveTo>
                  <a:lnTo>
                    <a:pt x="392" y="16"/>
                  </a:lnTo>
                  <a:lnTo>
                    <a:pt x="392" y="16"/>
                  </a:lnTo>
                  <a:lnTo>
                    <a:pt x="392" y="16"/>
                  </a:lnTo>
                  <a:lnTo>
                    <a:pt x="392" y="16"/>
                  </a:lnTo>
                  <a:lnTo>
                    <a:pt x="392" y="16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chemeClr val="bg1"/>
              </a:solidFill>
            </a:ln>
            <a:effectLst/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118" name="Freeform 61">
              <a:extLst>
                <a:ext uri="{FF2B5EF4-FFF2-40B4-BE49-F238E27FC236}">
                  <a16:creationId xmlns:a16="http://schemas.microsoft.com/office/drawing/2014/main" id="{0B932DB5-62DE-46D5-B101-AAF0C92B8E1C}"/>
                </a:ext>
              </a:extLst>
            </p:cNvPr>
            <p:cNvSpPr>
              <a:spLocks/>
            </p:cNvSpPr>
            <p:nvPr>
              <p:custDataLst>
                <p:tags r:id="rId47"/>
              </p:custDataLst>
            </p:nvPr>
          </p:nvSpPr>
          <p:spPr bwMode="auto">
            <a:xfrm>
              <a:off x="2032681" y="2537926"/>
              <a:ext cx="841616" cy="1652995"/>
            </a:xfrm>
            <a:custGeom>
              <a:avLst/>
              <a:gdLst/>
              <a:ahLst/>
              <a:cxnLst>
                <a:cxn ang="0">
                  <a:pos x="612" y="1256"/>
                </a:cxn>
                <a:cxn ang="0">
                  <a:pos x="612" y="1238"/>
                </a:cxn>
                <a:cxn ang="0">
                  <a:pos x="622" y="1188"/>
                </a:cxn>
                <a:cxn ang="0">
                  <a:pos x="628" y="1172"/>
                </a:cxn>
                <a:cxn ang="0">
                  <a:pos x="646" y="1130"/>
                </a:cxn>
                <a:cxn ang="0">
                  <a:pos x="652" y="1104"/>
                </a:cxn>
                <a:cxn ang="0">
                  <a:pos x="656" y="1078"/>
                </a:cxn>
                <a:cxn ang="0">
                  <a:pos x="668" y="1044"/>
                </a:cxn>
                <a:cxn ang="0">
                  <a:pos x="402" y="124"/>
                </a:cxn>
                <a:cxn ang="0">
                  <a:pos x="72" y="0"/>
                </a:cxn>
                <a:cxn ang="0">
                  <a:pos x="68" y="56"/>
                </a:cxn>
                <a:cxn ang="0">
                  <a:pos x="62" y="96"/>
                </a:cxn>
                <a:cxn ang="0">
                  <a:pos x="54" y="108"/>
                </a:cxn>
                <a:cxn ang="0">
                  <a:pos x="24" y="152"/>
                </a:cxn>
                <a:cxn ang="0">
                  <a:pos x="6" y="182"/>
                </a:cxn>
                <a:cxn ang="0">
                  <a:pos x="0" y="210"/>
                </a:cxn>
                <a:cxn ang="0">
                  <a:pos x="4" y="228"/>
                </a:cxn>
                <a:cxn ang="0">
                  <a:pos x="18" y="264"/>
                </a:cxn>
                <a:cxn ang="0">
                  <a:pos x="20" y="284"/>
                </a:cxn>
                <a:cxn ang="0">
                  <a:pos x="20" y="310"/>
                </a:cxn>
                <a:cxn ang="0">
                  <a:pos x="18" y="362"/>
                </a:cxn>
                <a:cxn ang="0">
                  <a:pos x="18" y="390"/>
                </a:cxn>
                <a:cxn ang="0">
                  <a:pos x="28" y="510"/>
                </a:cxn>
                <a:cxn ang="0">
                  <a:pos x="40" y="578"/>
                </a:cxn>
                <a:cxn ang="0">
                  <a:pos x="54" y="612"/>
                </a:cxn>
                <a:cxn ang="0">
                  <a:pos x="60" y="618"/>
                </a:cxn>
                <a:cxn ang="0">
                  <a:pos x="62" y="628"/>
                </a:cxn>
                <a:cxn ang="0">
                  <a:pos x="82" y="648"/>
                </a:cxn>
                <a:cxn ang="0">
                  <a:pos x="86" y="654"/>
                </a:cxn>
                <a:cxn ang="0">
                  <a:pos x="94" y="678"/>
                </a:cxn>
                <a:cxn ang="0">
                  <a:pos x="94" y="718"/>
                </a:cxn>
                <a:cxn ang="0">
                  <a:pos x="92" y="760"/>
                </a:cxn>
                <a:cxn ang="0">
                  <a:pos x="96" y="790"/>
                </a:cxn>
                <a:cxn ang="0">
                  <a:pos x="100" y="798"/>
                </a:cxn>
                <a:cxn ang="0">
                  <a:pos x="122" y="856"/>
                </a:cxn>
                <a:cxn ang="0">
                  <a:pos x="136" y="916"/>
                </a:cxn>
                <a:cxn ang="0">
                  <a:pos x="142" y="942"/>
                </a:cxn>
                <a:cxn ang="0">
                  <a:pos x="152" y="964"/>
                </a:cxn>
                <a:cxn ang="0">
                  <a:pos x="168" y="982"/>
                </a:cxn>
                <a:cxn ang="0">
                  <a:pos x="190" y="996"/>
                </a:cxn>
                <a:cxn ang="0">
                  <a:pos x="220" y="1014"/>
                </a:cxn>
                <a:cxn ang="0">
                  <a:pos x="282" y="1060"/>
                </a:cxn>
                <a:cxn ang="0">
                  <a:pos x="340" y="1116"/>
                </a:cxn>
                <a:cxn ang="0">
                  <a:pos x="374" y="1162"/>
                </a:cxn>
                <a:cxn ang="0">
                  <a:pos x="390" y="1194"/>
                </a:cxn>
                <a:cxn ang="0">
                  <a:pos x="396" y="1210"/>
                </a:cxn>
                <a:cxn ang="0">
                  <a:pos x="404" y="1248"/>
                </a:cxn>
                <a:cxn ang="0">
                  <a:pos x="404" y="1266"/>
                </a:cxn>
                <a:cxn ang="0">
                  <a:pos x="394" y="1280"/>
                </a:cxn>
                <a:cxn ang="0">
                  <a:pos x="520" y="1302"/>
                </a:cxn>
                <a:cxn ang="0">
                  <a:pos x="590" y="1312"/>
                </a:cxn>
                <a:cxn ang="0">
                  <a:pos x="604" y="1294"/>
                </a:cxn>
                <a:cxn ang="0">
                  <a:pos x="618" y="1280"/>
                </a:cxn>
                <a:cxn ang="0">
                  <a:pos x="624" y="1272"/>
                </a:cxn>
                <a:cxn ang="0">
                  <a:pos x="618" y="1268"/>
                </a:cxn>
                <a:cxn ang="0">
                  <a:pos x="612" y="1256"/>
                </a:cxn>
              </a:cxnLst>
              <a:rect l="0" t="0" r="r" b="b"/>
              <a:pathLst>
                <a:path w="668" h="1312">
                  <a:moveTo>
                    <a:pt x="612" y="1256"/>
                  </a:moveTo>
                  <a:lnTo>
                    <a:pt x="612" y="1256"/>
                  </a:lnTo>
                  <a:lnTo>
                    <a:pt x="612" y="1246"/>
                  </a:lnTo>
                  <a:lnTo>
                    <a:pt x="612" y="1238"/>
                  </a:lnTo>
                  <a:lnTo>
                    <a:pt x="614" y="1220"/>
                  </a:lnTo>
                  <a:lnTo>
                    <a:pt x="622" y="1188"/>
                  </a:lnTo>
                  <a:lnTo>
                    <a:pt x="622" y="1188"/>
                  </a:lnTo>
                  <a:lnTo>
                    <a:pt x="628" y="1172"/>
                  </a:lnTo>
                  <a:lnTo>
                    <a:pt x="638" y="1152"/>
                  </a:lnTo>
                  <a:lnTo>
                    <a:pt x="646" y="1130"/>
                  </a:lnTo>
                  <a:lnTo>
                    <a:pt x="650" y="1118"/>
                  </a:lnTo>
                  <a:lnTo>
                    <a:pt x="652" y="1104"/>
                  </a:lnTo>
                  <a:lnTo>
                    <a:pt x="652" y="1104"/>
                  </a:lnTo>
                  <a:lnTo>
                    <a:pt x="656" y="1078"/>
                  </a:lnTo>
                  <a:lnTo>
                    <a:pt x="662" y="1060"/>
                  </a:lnTo>
                  <a:lnTo>
                    <a:pt x="668" y="1044"/>
                  </a:lnTo>
                  <a:lnTo>
                    <a:pt x="308" y="454"/>
                  </a:lnTo>
                  <a:lnTo>
                    <a:pt x="402" y="124"/>
                  </a:lnTo>
                  <a:lnTo>
                    <a:pt x="402" y="124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68" y="56"/>
                  </a:lnTo>
                  <a:lnTo>
                    <a:pt x="66" y="78"/>
                  </a:lnTo>
                  <a:lnTo>
                    <a:pt x="62" y="96"/>
                  </a:lnTo>
                  <a:lnTo>
                    <a:pt x="62" y="96"/>
                  </a:lnTo>
                  <a:lnTo>
                    <a:pt x="54" y="108"/>
                  </a:lnTo>
                  <a:lnTo>
                    <a:pt x="46" y="122"/>
                  </a:lnTo>
                  <a:lnTo>
                    <a:pt x="24" y="152"/>
                  </a:lnTo>
                  <a:lnTo>
                    <a:pt x="14" y="166"/>
                  </a:lnTo>
                  <a:lnTo>
                    <a:pt x="6" y="182"/>
                  </a:lnTo>
                  <a:lnTo>
                    <a:pt x="2" y="196"/>
                  </a:lnTo>
                  <a:lnTo>
                    <a:pt x="0" y="210"/>
                  </a:lnTo>
                  <a:lnTo>
                    <a:pt x="0" y="210"/>
                  </a:lnTo>
                  <a:lnTo>
                    <a:pt x="4" y="228"/>
                  </a:lnTo>
                  <a:lnTo>
                    <a:pt x="12" y="246"/>
                  </a:lnTo>
                  <a:lnTo>
                    <a:pt x="18" y="264"/>
                  </a:lnTo>
                  <a:lnTo>
                    <a:pt x="20" y="274"/>
                  </a:lnTo>
                  <a:lnTo>
                    <a:pt x="20" y="284"/>
                  </a:lnTo>
                  <a:lnTo>
                    <a:pt x="20" y="284"/>
                  </a:lnTo>
                  <a:lnTo>
                    <a:pt x="20" y="310"/>
                  </a:lnTo>
                  <a:lnTo>
                    <a:pt x="18" y="336"/>
                  </a:lnTo>
                  <a:lnTo>
                    <a:pt x="18" y="362"/>
                  </a:lnTo>
                  <a:lnTo>
                    <a:pt x="18" y="390"/>
                  </a:lnTo>
                  <a:lnTo>
                    <a:pt x="18" y="390"/>
                  </a:lnTo>
                  <a:lnTo>
                    <a:pt x="20" y="438"/>
                  </a:lnTo>
                  <a:lnTo>
                    <a:pt x="28" y="510"/>
                  </a:lnTo>
                  <a:lnTo>
                    <a:pt x="34" y="546"/>
                  </a:lnTo>
                  <a:lnTo>
                    <a:pt x="40" y="578"/>
                  </a:lnTo>
                  <a:lnTo>
                    <a:pt x="50" y="604"/>
                  </a:lnTo>
                  <a:lnTo>
                    <a:pt x="54" y="612"/>
                  </a:lnTo>
                  <a:lnTo>
                    <a:pt x="60" y="618"/>
                  </a:lnTo>
                  <a:lnTo>
                    <a:pt x="60" y="618"/>
                  </a:lnTo>
                  <a:lnTo>
                    <a:pt x="60" y="622"/>
                  </a:lnTo>
                  <a:lnTo>
                    <a:pt x="62" y="628"/>
                  </a:lnTo>
                  <a:lnTo>
                    <a:pt x="68" y="634"/>
                  </a:lnTo>
                  <a:lnTo>
                    <a:pt x="82" y="648"/>
                  </a:lnTo>
                  <a:lnTo>
                    <a:pt x="82" y="648"/>
                  </a:lnTo>
                  <a:lnTo>
                    <a:pt x="86" y="654"/>
                  </a:lnTo>
                  <a:lnTo>
                    <a:pt x="90" y="662"/>
                  </a:lnTo>
                  <a:lnTo>
                    <a:pt x="94" y="678"/>
                  </a:lnTo>
                  <a:lnTo>
                    <a:pt x="94" y="698"/>
                  </a:lnTo>
                  <a:lnTo>
                    <a:pt x="94" y="718"/>
                  </a:lnTo>
                  <a:lnTo>
                    <a:pt x="92" y="740"/>
                  </a:lnTo>
                  <a:lnTo>
                    <a:pt x="92" y="760"/>
                  </a:lnTo>
                  <a:lnTo>
                    <a:pt x="94" y="780"/>
                  </a:lnTo>
                  <a:lnTo>
                    <a:pt x="96" y="790"/>
                  </a:lnTo>
                  <a:lnTo>
                    <a:pt x="100" y="798"/>
                  </a:lnTo>
                  <a:lnTo>
                    <a:pt x="100" y="798"/>
                  </a:lnTo>
                  <a:lnTo>
                    <a:pt x="112" y="826"/>
                  </a:lnTo>
                  <a:lnTo>
                    <a:pt x="122" y="856"/>
                  </a:lnTo>
                  <a:lnTo>
                    <a:pt x="130" y="886"/>
                  </a:lnTo>
                  <a:lnTo>
                    <a:pt x="136" y="916"/>
                  </a:lnTo>
                  <a:lnTo>
                    <a:pt x="136" y="916"/>
                  </a:lnTo>
                  <a:lnTo>
                    <a:pt x="142" y="942"/>
                  </a:lnTo>
                  <a:lnTo>
                    <a:pt x="146" y="952"/>
                  </a:lnTo>
                  <a:lnTo>
                    <a:pt x="152" y="964"/>
                  </a:lnTo>
                  <a:lnTo>
                    <a:pt x="160" y="972"/>
                  </a:lnTo>
                  <a:lnTo>
                    <a:pt x="168" y="982"/>
                  </a:lnTo>
                  <a:lnTo>
                    <a:pt x="178" y="990"/>
                  </a:lnTo>
                  <a:lnTo>
                    <a:pt x="190" y="996"/>
                  </a:lnTo>
                  <a:lnTo>
                    <a:pt x="190" y="996"/>
                  </a:lnTo>
                  <a:lnTo>
                    <a:pt x="220" y="1014"/>
                  </a:lnTo>
                  <a:lnTo>
                    <a:pt x="250" y="1036"/>
                  </a:lnTo>
                  <a:lnTo>
                    <a:pt x="282" y="1060"/>
                  </a:lnTo>
                  <a:lnTo>
                    <a:pt x="312" y="1086"/>
                  </a:lnTo>
                  <a:lnTo>
                    <a:pt x="340" y="1116"/>
                  </a:lnTo>
                  <a:lnTo>
                    <a:pt x="364" y="1146"/>
                  </a:lnTo>
                  <a:lnTo>
                    <a:pt x="374" y="1162"/>
                  </a:lnTo>
                  <a:lnTo>
                    <a:pt x="384" y="1178"/>
                  </a:lnTo>
                  <a:lnTo>
                    <a:pt x="390" y="1194"/>
                  </a:lnTo>
                  <a:lnTo>
                    <a:pt x="396" y="1210"/>
                  </a:lnTo>
                  <a:lnTo>
                    <a:pt x="396" y="1210"/>
                  </a:lnTo>
                  <a:lnTo>
                    <a:pt x="400" y="1226"/>
                  </a:lnTo>
                  <a:lnTo>
                    <a:pt x="404" y="1248"/>
                  </a:lnTo>
                  <a:lnTo>
                    <a:pt x="404" y="1258"/>
                  </a:lnTo>
                  <a:lnTo>
                    <a:pt x="404" y="1266"/>
                  </a:lnTo>
                  <a:lnTo>
                    <a:pt x="400" y="1274"/>
                  </a:lnTo>
                  <a:lnTo>
                    <a:pt x="394" y="1280"/>
                  </a:lnTo>
                  <a:lnTo>
                    <a:pt x="394" y="1280"/>
                  </a:lnTo>
                  <a:lnTo>
                    <a:pt x="520" y="1302"/>
                  </a:lnTo>
                  <a:lnTo>
                    <a:pt x="520" y="1302"/>
                  </a:lnTo>
                  <a:lnTo>
                    <a:pt x="590" y="1312"/>
                  </a:lnTo>
                  <a:lnTo>
                    <a:pt x="590" y="1312"/>
                  </a:lnTo>
                  <a:lnTo>
                    <a:pt x="604" y="1294"/>
                  </a:lnTo>
                  <a:lnTo>
                    <a:pt x="618" y="1280"/>
                  </a:lnTo>
                  <a:lnTo>
                    <a:pt x="618" y="1280"/>
                  </a:lnTo>
                  <a:lnTo>
                    <a:pt x="624" y="1274"/>
                  </a:lnTo>
                  <a:lnTo>
                    <a:pt x="624" y="1272"/>
                  </a:lnTo>
                  <a:lnTo>
                    <a:pt x="622" y="1272"/>
                  </a:lnTo>
                  <a:lnTo>
                    <a:pt x="618" y="1268"/>
                  </a:lnTo>
                  <a:lnTo>
                    <a:pt x="616" y="1264"/>
                  </a:lnTo>
                  <a:lnTo>
                    <a:pt x="612" y="1256"/>
                  </a:lnTo>
                  <a:lnTo>
                    <a:pt x="612" y="1256"/>
                  </a:lnTo>
                  <a:close/>
                </a:path>
              </a:pathLst>
            </a:custGeom>
            <a:solidFill>
              <a:srgbClr val="042EA4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119" name="Freeform 62">
              <a:extLst>
                <a:ext uri="{FF2B5EF4-FFF2-40B4-BE49-F238E27FC236}">
                  <a16:creationId xmlns:a16="http://schemas.microsoft.com/office/drawing/2014/main" id="{C5DAFE4E-372A-4D20-BB10-7C741F1D6387}"/>
                </a:ext>
              </a:extLst>
            </p:cNvPr>
            <p:cNvSpPr>
              <a:spLocks/>
            </p:cNvSpPr>
            <p:nvPr>
              <p:custDataLst>
                <p:tags r:id="rId48"/>
              </p:custDataLst>
            </p:nvPr>
          </p:nvSpPr>
          <p:spPr bwMode="auto">
            <a:xfrm>
              <a:off x="2776025" y="3583647"/>
              <a:ext cx="793740" cy="924770"/>
            </a:xfrm>
            <a:custGeom>
              <a:avLst/>
              <a:gdLst/>
              <a:ahLst/>
              <a:cxnLst>
                <a:cxn ang="0">
                  <a:pos x="630" y="78"/>
                </a:cxn>
                <a:cxn ang="0">
                  <a:pos x="184" y="0"/>
                </a:cxn>
                <a:cxn ang="0">
                  <a:pos x="184" y="0"/>
                </a:cxn>
                <a:cxn ang="0">
                  <a:pos x="162" y="94"/>
                </a:cxn>
                <a:cxn ang="0">
                  <a:pos x="162" y="94"/>
                </a:cxn>
                <a:cxn ang="0">
                  <a:pos x="160" y="98"/>
                </a:cxn>
                <a:cxn ang="0">
                  <a:pos x="158" y="100"/>
                </a:cxn>
                <a:cxn ang="0">
                  <a:pos x="152" y="102"/>
                </a:cxn>
                <a:cxn ang="0">
                  <a:pos x="146" y="100"/>
                </a:cxn>
                <a:cxn ang="0">
                  <a:pos x="144" y="100"/>
                </a:cxn>
                <a:cxn ang="0">
                  <a:pos x="144" y="100"/>
                </a:cxn>
                <a:cxn ang="0">
                  <a:pos x="136" y="94"/>
                </a:cxn>
                <a:cxn ang="0">
                  <a:pos x="126" y="90"/>
                </a:cxn>
                <a:cxn ang="0">
                  <a:pos x="112" y="88"/>
                </a:cxn>
                <a:cxn ang="0">
                  <a:pos x="112" y="88"/>
                </a:cxn>
                <a:cxn ang="0">
                  <a:pos x="104" y="90"/>
                </a:cxn>
                <a:cxn ang="0">
                  <a:pos x="100" y="94"/>
                </a:cxn>
                <a:cxn ang="0">
                  <a:pos x="98" y="98"/>
                </a:cxn>
                <a:cxn ang="0">
                  <a:pos x="96" y="104"/>
                </a:cxn>
                <a:cxn ang="0">
                  <a:pos x="96" y="116"/>
                </a:cxn>
                <a:cxn ang="0">
                  <a:pos x="96" y="122"/>
                </a:cxn>
                <a:cxn ang="0">
                  <a:pos x="90" y="196"/>
                </a:cxn>
                <a:cxn ang="0">
                  <a:pos x="78" y="214"/>
                </a:cxn>
                <a:cxn ang="0">
                  <a:pos x="78" y="214"/>
                </a:cxn>
                <a:cxn ang="0">
                  <a:pos x="72" y="230"/>
                </a:cxn>
                <a:cxn ang="0">
                  <a:pos x="66" y="248"/>
                </a:cxn>
                <a:cxn ang="0">
                  <a:pos x="62" y="274"/>
                </a:cxn>
                <a:cxn ang="0">
                  <a:pos x="62" y="274"/>
                </a:cxn>
                <a:cxn ang="0">
                  <a:pos x="60" y="288"/>
                </a:cxn>
                <a:cxn ang="0">
                  <a:pos x="56" y="300"/>
                </a:cxn>
                <a:cxn ang="0">
                  <a:pos x="48" y="322"/>
                </a:cxn>
                <a:cxn ang="0">
                  <a:pos x="38" y="342"/>
                </a:cxn>
                <a:cxn ang="0">
                  <a:pos x="32" y="358"/>
                </a:cxn>
                <a:cxn ang="0">
                  <a:pos x="32" y="358"/>
                </a:cxn>
                <a:cxn ang="0">
                  <a:pos x="24" y="390"/>
                </a:cxn>
                <a:cxn ang="0">
                  <a:pos x="22" y="408"/>
                </a:cxn>
                <a:cxn ang="0">
                  <a:pos x="22" y="416"/>
                </a:cxn>
                <a:cxn ang="0">
                  <a:pos x="22" y="426"/>
                </a:cxn>
                <a:cxn ang="0">
                  <a:pos x="22" y="426"/>
                </a:cxn>
                <a:cxn ang="0">
                  <a:pos x="26" y="434"/>
                </a:cxn>
                <a:cxn ang="0">
                  <a:pos x="28" y="438"/>
                </a:cxn>
                <a:cxn ang="0">
                  <a:pos x="32" y="442"/>
                </a:cxn>
                <a:cxn ang="0">
                  <a:pos x="34" y="442"/>
                </a:cxn>
                <a:cxn ang="0">
                  <a:pos x="34" y="444"/>
                </a:cxn>
                <a:cxn ang="0">
                  <a:pos x="28" y="450"/>
                </a:cxn>
                <a:cxn ang="0">
                  <a:pos x="28" y="450"/>
                </a:cxn>
                <a:cxn ang="0">
                  <a:pos x="14" y="464"/>
                </a:cxn>
                <a:cxn ang="0">
                  <a:pos x="0" y="482"/>
                </a:cxn>
                <a:cxn ang="0">
                  <a:pos x="0" y="482"/>
                </a:cxn>
                <a:cxn ang="0">
                  <a:pos x="14" y="484"/>
                </a:cxn>
                <a:cxn ang="0">
                  <a:pos x="18" y="498"/>
                </a:cxn>
                <a:cxn ang="0">
                  <a:pos x="358" y="708"/>
                </a:cxn>
                <a:cxn ang="0">
                  <a:pos x="534" y="734"/>
                </a:cxn>
                <a:cxn ang="0">
                  <a:pos x="630" y="78"/>
                </a:cxn>
                <a:cxn ang="0">
                  <a:pos x="630" y="78"/>
                </a:cxn>
              </a:cxnLst>
              <a:rect l="0" t="0" r="r" b="b"/>
              <a:pathLst>
                <a:path w="630" h="734">
                  <a:moveTo>
                    <a:pt x="630" y="78"/>
                  </a:moveTo>
                  <a:lnTo>
                    <a:pt x="184" y="0"/>
                  </a:lnTo>
                  <a:lnTo>
                    <a:pt x="184" y="0"/>
                  </a:lnTo>
                  <a:lnTo>
                    <a:pt x="162" y="94"/>
                  </a:lnTo>
                  <a:lnTo>
                    <a:pt x="162" y="94"/>
                  </a:lnTo>
                  <a:lnTo>
                    <a:pt x="160" y="98"/>
                  </a:lnTo>
                  <a:lnTo>
                    <a:pt x="158" y="100"/>
                  </a:lnTo>
                  <a:lnTo>
                    <a:pt x="152" y="102"/>
                  </a:lnTo>
                  <a:lnTo>
                    <a:pt x="146" y="100"/>
                  </a:lnTo>
                  <a:lnTo>
                    <a:pt x="144" y="100"/>
                  </a:lnTo>
                  <a:lnTo>
                    <a:pt x="144" y="100"/>
                  </a:lnTo>
                  <a:lnTo>
                    <a:pt x="136" y="94"/>
                  </a:lnTo>
                  <a:lnTo>
                    <a:pt x="126" y="90"/>
                  </a:lnTo>
                  <a:lnTo>
                    <a:pt x="112" y="88"/>
                  </a:lnTo>
                  <a:lnTo>
                    <a:pt x="112" y="88"/>
                  </a:lnTo>
                  <a:lnTo>
                    <a:pt x="104" y="90"/>
                  </a:lnTo>
                  <a:lnTo>
                    <a:pt x="100" y="94"/>
                  </a:lnTo>
                  <a:lnTo>
                    <a:pt x="98" y="98"/>
                  </a:lnTo>
                  <a:lnTo>
                    <a:pt x="96" y="104"/>
                  </a:lnTo>
                  <a:lnTo>
                    <a:pt x="96" y="116"/>
                  </a:lnTo>
                  <a:lnTo>
                    <a:pt x="96" y="122"/>
                  </a:lnTo>
                  <a:lnTo>
                    <a:pt x="90" y="196"/>
                  </a:lnTo>
                  <a:lnTo>
                    <a:pt x="78" y="214"/>
                  </a:lnTo>
                  <a:lnTo>
                    <a:pt x="78" y="214"/>
                  </a:lnTo>
                  <a:lnTo>
                    <a:pt x="72" y="230"/>
                  </a:lnTo>
                  <a:lnTo>
                    <a:pt x="66" y="248"/>
                  </a:lnTo>
                  <a:lnTo>
                    <a:pt x="62" y="274"/>
                  </a:lnTo>
                  <a:lnTo>
                    <a:pt x="62" y="274"/>
                  </a:lnTo>
                  <a:lnTo>
                    <a:pt x="60" y="288"/>
                  </a:lnTo>
                  <a:lnTo>
                    <a:pt x="56" y="300"/>
                  </a:lnTo>
                  <a:lnTo>
                    <a:pt x="48" y="322"/>
                  </a:lnTo>
                  <a:lnTo>
                    <a:pt x="38" y="342"/>
                  </a:lnTo>
                  <a:lnTo>
                    <a:pt x="32" y="358"/>
                  </a:lnTo>
                  <a:lnTo>
                    <a:pt x="32" y="358"/>
                  </a:lnTo>
                  <a:lnTo>
                    <a:pt x="24" y="390"/>
                  </a:lnTo>
                  <a:lnTo>
                    <a:pt x="22" y="408"/>
                  </a:lnTo>
                  <a:lnTo>
                    <a:pt x="22" y="416"/>
                  </a:lnTo>
                  <a:lnTo>
                    <a:pt x="22" y="426"/>
                  </a:lnTo>
                  <a:lnTo>
                    <a:pt x="22" y="426"/>
                  </a:lnTo>
                  <a:lnTo>
                    <a:pt x="26" y="434"/>
                  </a:lnTo>
                  <a:lnTo>
                    <a:pt x="28" y="438"/>
                  </a:lnTo>
                  <a:lnTo>
                    <a:pt x="32" y="442"/>
                  </a:lnTo>
                  <a:lnTo>
                    <a:pt x="34" y="442"/>
                  </a:lnTo>
                  <a:lnTo>
                    <a:pt x="34" y="444"/>
                  </a:lnTo>
                  <a:lnTo>
                    <a:pt x="28" y="450"/>
                  </a:lnTo>
                  <a:lnTo>
                    <a:pt x="28" y="450"/>
                  </a:lnTo>
                  <a:lnTo>
                    <a:pt x="14" y="464"/>
                  </a:lnTo>
                  <a:lnTo>
                    <a:pt x="0" y="482"/>
                  </a:lnTo>
                  <a:lnTo>
                    <a:pt x="0" y="482"/>
                  </a:lnTo>
                  <a:lnTo>
                    <a:pt x="14" y="484"/>
                  </a:lnTo>
                  <a:lnTo>
                    <a:pt x="18" y="498"/>
                  </a:lnTo>
                  <a:lnTo>
                    <a:pt x="358" y="708"/>
                  </a:lnTo>
                  <a:lnTo>
                    <a:pt x="534" y="734"/>
                  </a:lnTo>
                  <a:lnTo>
                    <a:pt x="630" y="78"/>
                  </a:lnTo>
                  <a:lnTo>
                    <a:pt x="630" y="78"/>
                  </a:lnTo>
                  <a:close/>
                </a:path>
              </a:pathLst>
            </a:custGeom>
            <a:solidFill>
              <a:srgbClr val="042EA4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120" name="Freeform 63">
              <a:extLst>
                <a:ext uri="{FF2B5EF4-FFF2-40B4-BE49-F238E27FC236}">
                  <a16:creationId xmlns:a16="http://schemas.microsoft.com/office/drawing/2014/main" id="{DDBE35C1-0A49-4787-A3D8-5D9605485C04}"/>
                </a:ext>
              </a:extLst>
            </p:cNvPr>
            <p:cNvSpPr>
              <a:spLocks/>
            </p:cNvSpPr>
            <p:nvPr>
              <p:custDataLst>
                <p:tags r:id="rId49"/>
              </p:custDataLst>
            </p:nvPr>
          </p:nvSpPr>
          <p:spPr bwMode="auto">
            <a:xfrm>
              <a:off x="7379717" y="2308624"/>
              <a:ext cx="201585" cy="360333"/>
            </a:xfrm>
            <a:custGeom>
              <a:avLst/>
              <a:gdLst/>
              <a:ahLst/>
              <a:cxnLst>
                <a:cxn ang="0">
                  <a:pos x="134" y="180"/>
                </a:cxn>
                <a:cxn ang="0">
                  <a:pos x="134" y="180"/>
                </a:cxn>
                <a:cxn ang="0">
                  <a:pos x="140" y="154"/>
                </a:cxn>
                <a:cxn ang="0">
                  <a:pos x="146" y="140"/>
                </a:cxn>
                <a:cxn ang="0">
                  <a:pos x="152" y="128"/>
                </a:cxn>
                <a:cxn ang="0">
                  <a:pos x="158" y="110"/>
                </a:cxn>
                <a:cxn ang="0">
                  <a:pos x="158" y="110"/>
                </a:cxn>
                <a:cxn ang="0">
                  <a:pos x="160" y="100"/>
                </a:cxn>
                <a:cxn ang="0">
                  <a:pos x="160" y="88"/>
                </a:cxn>
                <a:cxn ang="0">
                  <a:pos x="156" y="74"/>
                </a:cxn>
                <a:cxn ang="0">
                  <a:pos x="152" y="62"/>
                </a:cxn>
                <a:cxn ang="0">
                  <a:pos x="140" y="36"/>
                </a:cxn>
                <a:cxn ang="0">
                  <a:pos x="128" y="12"/>
                </a:cxn>
                <a:cxn ang="0">
                  <a:pos x="128" y="12"/>
                </a:cxn>
                <a:cxn ang="0">
                  <a:pos x="126" y="0"/>
                </a:cxn>
                <a:cxn ang="0">
                  <a:pos x="126" y="0"/>
                </a:cxn>
                <a:cxn ang="0">
                  <a:pos x="76" y="12"/>
                </a:cxn>
                <a:cxn ang="0">
                  <a:pos x="0" y="28"/>
                </a:cxn>
                <a:cxn ang="0">
                  <a:pos x="6" y="76"/>
                </a:cxn>
                <a:cxn ang="0">
                  <a:pos x="14" y="86"/>
                </a:cxn>
                <a:cxn ang="0">
                  <a:pos x="14" y="86"/>
                </a:cxn>
                <a:cxn ang="0">
                  <a:pos x="12" y="102"/>
                </a:cxn>
                <a:cxn ang="0">
                  <a:pos x="14" y="124"/>
                </a:cxn>
                <a:cxn ang="0">
                  <a:pos x="14" y="124"/>
                </a:cxn>
                <a:cxn ang="0">
                  <a:pos x="16" y="136"/>
                </a:cxn>
                <a:cxn ang="0">
                  <a:pos x="22" y="152"/>
                </a:cxn>
                <a:cxn ang="0">
                  <a:pos x="30" y="172"/>
                </a:cxn>
                <a:cxn ang="0">
                  <a:pos x="30" y="186"/>
                </a:cxn>
                <a:cxn ang="0">
                  <a:pos x="44" y="196"/>
                </a:cxn>
                <a:cxn ang="0">
                  <a:pos x="68" y="284"/>
                </a:cxn>
                <a:cxn ang="0">
                  <a:pos x="68" y="286"/>
                </a:cxn>
                <a:cxn ang="0">
                  <a:pos x="120" y="270"/>
                </a:cxn>
                <a:cxn ang="0">
                  <a:pos x="120" y="270"/>
                </a:cxn>
                <a:cxn ang="0">
                  <a:pos x="120" y="262"/>
                </a:cxn>
                <a:cxn ang="0">
                  <a:pos x="120" y="262"/>
                </a:cxn>
                <a:cxn ang="0">
                  <a:pos x="120" y="246"/>
                </a:cxn>
                <a:cxn ang="0">
                  <a:pos x="124" y="228"/>
                </a:cxn>
                <a:cxn ang="0">
                  <a:pos x="134" y="180"/>
                </a:cxn>
                <a:cxn ang="0">
                  <a:pos x="134" y="180"/>
                </a:cxn>
              </a:cxnLst>
              <a:rect l="0" t="0" r="r" b="b"/>
              <a:pathLst>
                <a:path w="160" h="286">
                  <a:moveTo>
                    <a:pt x="134" y="180"/>
                  </a:moveTo>
                  <a:lnTo>
                    <a:pt x="134" y="180"/>
                  </a:lnTo>
                  <a:lnTo>
                    <a:pt x="140" y="154"/>
                  </a:lnTo>
                  <a:lnTo>
                    <a:pt x="146" y="140"/>
                  </a:lnTo>
                  <a:lnTo>
                    <a:pt x="152" y="128"/>
                  </a:lnTo>
                  <a:lnTo>
                    <a:pt x="158" y="110"/>
                  </a:lnTo>
                  <a:lnTo>
                    <a:pt x="158" y="110"/>
                  </a:lnTo>
                  <a:lnTo>
                    <a:pt x="160" y="100"/>
                  </a:lnTo>
                  <a:lnTo>
                    <a:pt x="160" y="88"/>
                  </a:lnTo>
                  <a:lnTo>
                    <a:pt x="156" y="74"/>
                  </a:lnTo>
                  <a:lnTo>
                    <a:pt x="152" y="62"/>
                  </a:lnTo>
                  <a:lnTo>
                    <a:pt x="140" y="36"/>
                  </a:lnTo>
                  <a:lnTo>
                    <a:pt x="128" y="12"/>
                  </a:lnTo>
                  <a:lnTo>
                    <a:pt x="128" y="12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76" y="12"/>
                  </a:lnTo>
                  <a:lnTo>
                    <a:pt x="0" y="28"/>
                  </a:lnTo>
                  <a:lnTo>
                    <a:pt x="6" y="76"/>
                  </a:lnTo>
                  <a:lnTo>
                    <a:pt x="14" y="86"/>
                  </a:lnTo>
                  <a:lnTo>
                    <a:pt x="14" y="86"/>
                  </a:lnTo>
                  <a:lnTo>
                    <a:pt x="12" y="102"/>
                  </a:lnTo>
                  <a:lnTo>
                    <a:pt x="14" y="124"/>
                  </a:lnTo>
                  <a:lnTo>
                    <a:pt x="14" y="124"/>
                  </a:lnTo>
                  <a:lnTo>
                    <a:pt x="16" y="136"/>
                  </a:lnTo>
                  <a:lnTo>
                    <a:pt x="22" y="152"/>
                  </a:lnTo>
                  <a:lnTo>
                    <a:pt x="30" y="172"/>
                  </a:lnTo>
                  <a:lnTo>
                    <a:pt x="30" y="186"/>
                  </a:lnTo>
                  <a:lnTo>
                    <a:pt x="44" y="196"/>
                  </a:lnTo>
                  <a:lnTo>
                    <a:pt x="68" y="284"/>
                  </a:lnTo>
                  <a:lnTo>
                    <a:pt x="68" y="286"/>
                  </a:lnTo>
                  <a:lnTo>
                    <a:pt x="120" y="270"/>
                  </a:lnTo>
                  <a:lnTo>
                    <a:pt x="120" y="270"/>
                  </a:lnTo>
                  <a:lnTo>
                    <a:pt x="120" y="262"/>
                  </a:lnTo>
                  <a:lnTo>
                    <a:pt x="120" y="262"/>
                  </a:lnTo>
                  <a:lnTo>
                    <a:pt x="120" y="246"/>
                  </a:lnTo>
                  <a:lnTo>
                    <a:pt x="124" y="228"/>
                  </a:lnTo>
                  <a:lnTo>
                    <a:pt x="134" y="180"/>
                  </a:lnTo>
                  <a:lnTo>
                    <a:pt x="134" y="180"/>
                  </a:lnTo>
                  <a:close/>
                </a:path>
              </a:pathLst>
            </a:custGeom>
            <a:solidFill>
              <a:srgbClr val="D2DBEF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121" name="Freeform 64">
              <a:extLst>
                <a:ext uri="{FF2B5EF4-FFF2-40B4-BE49-F238E27FC236}">
                  <a16:creationId xmlns:a16="http://schemas.microsoft.com/office/drawing/2014/main" id="{83387B1C-74FF-45CA-AC6D-14A975C0FB95}"/>
                </a:ext>
              </a:extLst>
            </p:cNvPr>
            <p:cNvSpPr>
              <a:spLocks/>
            </p:cNvSpPr>
            <p:nvPr>
              <p:custDataLst>
                <p:tags r:id="rId50"/>
              </p:custDataLst>
            </p:nvPr>
          </p:nvSpPr>
          <p:spPr bwMode="auto">
            <a:xfrm>
              <a:off x="7530906" y="2225470"/>
              <a:ext cx="181426" cy="423328"/>
            </a:xfrm>
            <a:custGeom>
              <a:avLst/>
              <a:gdLst/>
              <a:ahLst/>
              <a:cxnLst>
                <a:cxn ang="0">
                  <a:pos x="144" y="270"/>
                </a:cxn>
                <a:cxn ang="0">
                  <a:pos x="144" y="270"/>
                </a:cxn>
                <a:cxn ang="0">
                  <a:pos x="140" y="260"/>
                </a:cxn>
                <a:cxn ang="0">
                  <a:pos x="140" y="260"/>
                </a:cxn>
                <a:cxn ang="0">
                  <a:pos x="140" y="254"/>
                </a:cxn>
                <a:cxn ang="0">
                  <a:pos x="128" y="252"/>
                </a:cxn>
                <a:cxn ang="0">
                  <a:pos x="128" y="232"/>
                </a:cxn>
                <a:cxn ang="0">
                  <a:pos x="110" y="220"/>
                </a:cxn>
                <a:cxn ang="0">
                  <a:pos x="104" y="202"/>
                </a:cxn>
                <a:cxn ang="0">
                  <a:pos x="38" y="0"/>
                </a:cxn>
                <a:cxn ang="0">
                  <a:pos x="38" y="0"/>
                </a:cxn>
                <a:cxn ang="0">
                  <a:pos x="28" y="10"/>
                </a:cxn>
                <a:cxn ang="0">
                  <a:pos x="28" y="10"/>
                </a:cxn>
                <a:cxn ang="0">
                  <a:pos x="20" y="18"/>
                </a:cxn>
                <a:cxn ang="0">
                  <a:pos x="14" y="26"/>
                </a:cxn>
                <a:cxn ang="0">
                  <a:pos x="12" y="36"/>
                </a:cxn>
                <a:cxn ang="0">
                  <a:pos x="12" y="44"/>
                </a:cxn>
                <a:cxn ang="0">
                  <a:pos x="12" y="58"/>
                </a:cxn>
                <a:cxn ang="0">
                  <a:pos x="14" y="64"/>
                </a:cxn>
                <a:cxn ang="0">
                  <a:pos x="14" y="64"/>
                </a:cxn>
                <a:cxn ang="0">
                  <a:pos x="6" y="66"/>
                </a:cxn>
                <a:cxn ang="0">
                  <a:pos x="6" y="66"/>
                </a:cxn>
                <a:cxn ang="0">
                  <a:pos x="8" y="78"/>
                </a:cxn>
                <a:cxn ang="0">
                  <a:pos x="8" y="78"/>
                </a:cxn>
                <a:cxn ang="0">
                  <a:pos x="20" y="102"/>
                </a:cxn>
                <a:cxn ang="0">
                  <a:pos x="32" y="128"/>
                </a:cxn>
                <a:cxn ang="0">
                  <a:pos x="36" y="140"/>
                </a:cxn>
                <a:cxn ang="0">
                  <a:pos x="40" y="154"/>
                </a:cxn>
                <a:cxn ang="0">
                  <a:pos x="40" y="166"/>
                </a:cxn>
                <a:cxn ang="0">
                  <a:pos x="38" y="176"/>
                </a:cxn>
                <a:cxn ang="0">
                  <a:pos x="38" y="176"/>
                </a:cxn>
                <a:cxn ang="0">
                  <a:pos x="32" y="194"/>
                </a:cxn>
                <a:cxn ang="0">
                  <a:pos x="26" y="206"/>
                </a:cxn>
                <a:cxn ang="0">
                  <a:pos x="20" y="220"/>
                </a:cxn>
                <a:cxn ang="0">
                  <a:pos x="14" y="246"/>
                </a:cxn>
                <a:cxn ang="0">
                  <a:pos x="14" y="246"/>
                </a:cxn>
                <a:cxn ang="0">
                  <a:pos x="4" y="294"/>
                </a:cxn>
                <a:cxn ang="0">
                  <a:pos x="0" y="312"/>
                </a:cxn>
                <a:cxn ang="0">
                  <a:pos x="0" y="328"/>
                </a:cxn>
                <a:cxn ang="0">
                  <a:pos x="0" y="328"/>
                </a:cxn>
                <a:cxn ang="0">
                  <a:pos x="0" y="336"/>
                </a:cxn>
                <a:cxn ang="0">
                  <a:pos x="106" y="306"/>
                </a:cxn>
                <a:cxn ang="0">
                  <a:pos x="144" y="270"/>
                </a:cxn>
              </a:cxnLst>
              <a:rect l="0" t="0" r="r" b="b"/>
              <a:pathLst>
                <a:path w="144" h="336">
                  <a:moveTo>
                    <a:pt x="144" y="270"/>
                  </a:moveTo>
                  <a:lnTo>
                    <a:pt x="144" y="270"/>
                  </a:lnTo>
                  <a:lnTo>
                    <a:pt x="140" y="260"/>
                  </a:lnTo>
                  <a:lnTo>
                    <a:pt x="140" y="260"/>
                  </a:lnTo>
                  <a:lnTo>
                    <a:pt x="140" y="254"/>
                  </a:lnTo>
                  <a:lnTo>
                    <a:pt x="128" y="252"/>
                  </a:lnTo>
                  <a:lnTo>
                    <a:pt x="128" y="232"/>
                  </a:lnTo>
                  <a:lnTo>
                    <a:pt x="110" y="220"/>
                  </a:lnTo>
                  <a:lnTo>
                    <a:pt x="104" y="202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20" y="18"/>
                  </a:lnTo>
                  <a:lnTo>
                    <a:pt x="14" y="26"/>
                  </a:lnTo>
                  <a:lnTo>
                    <a:pt x="12" y="36"/>
                  </a:lnTo>
                  <a:lnTo>
                    <a:pt x="12" y="44"/>
                  </a:lnTo>
                  <a:lnTo>
                    <a:pt x="12" y="58"/>
                  </a:lnTo>
                  <a:lnTo>
                    <a:pt x="14" y="64"/>
                  </a:lnTo>
                  <a:lnTo>
                    <a:pt x="14" y="64"/>
                  </a:lnTo>
                  <a:lnTo>
                    <a:pt x="6" y="66"/>
                  </a:lnTo>
                  <a:lnTo>
                    <a:pt x="6" y="66"/>
                  </a:lnTo>
                  <a:lnTo>
                    <a:pt x="8" y="78"/>
                  </a:lnTo>
                  <a:lnTo>
                    <a:pt x="8" y="78"/>
                  </a:lnTo>
                  <a:lnTo>
                    <a:pt x="20" y="102"/>
                  </a:lnTo>
                  <a:lnTo>
                    <a:pt x="32" y="128"/>
                  </a:lnTo>
                  <a:lnTo>
                    <a:pt x="36" y="140"/>
                  </a:lnTo>
                  <a:lnTo>
                    <a:pt x="40" y="154"/>
                  </a:lnTo>
                  <a:lnTo>
                    <a:pt x="40" y="166"/>
                  </a:lnTo>
                  <a:lnTo>
                    <a:pt x="38" y="176"/>
                  </a:lnTo>
                  <a:lnTo>
                    <a:pt x="38" y="176"/>
                  </a:lnTo>
                  <a:lnTo>
                    <a:pt x="32" y="194"/>
                  </a:lnTo>
                  <a:lnTo>
                    <a:pt x="26" y="206"/>
                  </a:lnTo>
                  <a:lnTo>
                    <a:pt x="20" y="220"/>
                  </a:lnTo>
                  <a:lnTo>
                    <a:pt x="14" y="246"/>
                  </a:lnTo>
                  <a:lnTo>
                    <a:pt x="14" y="246"/>
                  </a:lnTo>
                  <a:lnTo>
                    <a:pt x="4" y="294"/>
                  </a:lnTo>
                  <a:lnTo>
                    <a:pt x="0" y="312"/>
                  </a:lnTo>
                  <a:lnTo>
                    <a:pt x="0" y="328"/>
                  </a:lnTo>
                  <a:lnTo>
                    <a:pt x="0" y="328"/>
                  </a:lnTo>
                  <a:lnTo>
                    <a:pt x="0" y="336"/>
                  </a:lnTo>
                  <a:lnTo>
                    <a:pt x="106" y="306"/>
                  </a:lnTo>
                  <a:lnTo>
                    <a:pt x="144" y="270"/>
                  </a:lnTo>
                  <a:close/>
                </a:path>
              </a:pathLst>
            </a:custGeom>
            <a:solidFill>
              <a:srgbClr val="D2DBEF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122" name="Freeform 65">
              <a:extLst>
                <a:ext uri="{FF2B5EF4-FFF2-40B4-BE49-F238E27FC236}">
                  <a16:creationId xmlns:a16="http://schemas.microsoft.com/office/drawing/2014/main" id="{C0FE3072-2177-4615-84E9-ECE8809D7997}"/>
                </a:ext>
              </a:extLst>
            </p:cNvPr>
            <p:cNvSpPr>
              <a:spLocks/>
            </p:cNvSpPr>
            <p:nvPr>
              <p:custDataLst>
                <p:tags r:id="rId51"/>
              </p:custDataLst>
            </p:nvPr>
          </p:nvSpPr>
          <p:spPr bwMode="auto">
            <a:xfrm>
              <a:off x="2851619" y="1771904"/>
              <a:ext cx="695467" cy="1146513"/>
            </a:xfrm>
            <a:custGeom>
              <a:avLst/>
              <a:gdLst/>
              <a:ahLst/>
              <a:cxnLst>
                <a:cxn ang="0">
                  <a:pos x="454" y="570"/>
                </a:cxn>
                <a:cxn ang="0">
                  <a:pos x="448" y="556"/>
                </a:cxn>
                <a:cxn ang="0">
                  <a:pos x="430" y="522"/>
                </a:cxn>
                <a:cxn ang="0">
                  <a:pos x="420" y="496"/>
                </a:cxn>
                <a:cxn ang="0">
                  <a:pos x="416" y="484"/>
                </a:cxn>
                <a:cxn ang="0">
                  <a:pos x="400" y="450"/>
                </a:cxn>
                <a:cxn ang="0">
                  <a:pos x="374" y="420"/>
                </a:cxn>
                <a:cxn ang="0">
                  <a:pos x="364" y="412"/>
                </a:cxn>
                <a:cxn ang="0">
                  <a:pos x="358" y="424"/>
                </a:cxn>
                <a:cxn ang="0">
                  <a:pos x="352" y="444"/>
                </a:cxn>
                <a:cxn ang="0">
                  <a:pos x="342" y="452"/>
                </a:cxn>
                <a:cxn ang="0">
                  <a:pos x="332" y="454"/>
                </a:cxn>
                <a:cxn ang="0">
                  <a:pos x="324" y="452"/>
                </a:cxn>
                <a:cxn ang="0">
                  <a:pos x="322" y="446"/>
                </a:cxn>
                <a:cxn ang="0">
                  <a:pos x="326" y="434"/>
                </a:cxn>
                <a:cxn ang="0">
                  <a:pos x="324" y="412"/>
                </a:cxn>
                <a:cxn ang="0">
                  <a:pos x="324" y="392"/>
                </a:cxn>
                <a:cxn ang="0">
                  <a:pos x="328" y="376"/>
                </a:cxn>
                <a:cxn ang="0">
                  <a:pos x="328" y="360"/>
                </a:cxn>
                <a:cxn ang="0">
                  <a:pos x="326" y="352"/>
                </a:cxn>
                <a:cxn ang="0">
                  <a:pos x="310" y="326"/>
                </a:cxn>
                <a:cxn ang="0">
                  <a:pos x="292" y="310"/>
                </a:cxn>
                <a:cxn ang="0">
                  <a:pos x="284" y="296"/>
                </a:cxn>
                <a:cxn ang="0">
                  <a:pos x="282" y="290"/>
                </a:cxn>
                <a:cxn ang="0">
                  <a:pos x="286" y="276"/>
                </a:cxn>
                <a:cxn ang="0">
                  <a:pos x="290" y="264"/>
                </a:cxn>
                <a:cxn ang="0">
                  <a:pos x="286" y="250"/>
                </a:cxn>
                <a:cxn ang="0">
                  <a:pos x="274" y="208"/>
                </a:cxn>
                <a:cxn ang="0">
                  <a:pos x="268" y="180"/>
                </a:cxn>
                <a:cxn ang="0">
                  <a:pos x="264" y="150"/>
                </a:cxn>
                <a:cxn ang="0">
                  <a:pos x="266" y="110"/>
                </a:cxn>
                <a:cxn ang="0">
                  <a:pos x="272" y="70"/>
                </a:cxn>
                <a:cxn ang="0">
                  <a:pos x="274" y="58"/>
                </a:cxn>
                <a:cxn ang="0">
                  <a:pos x="288" y="22"/>
                </a:cxn>
                <a:cxn ang="0">
                  <a:pos x="208" y="0"/>
                </a:cxn>
                <a:cxn ang="0">
                  <a:pos x="126" y="272"/>
                </a:cxn>
                <a:cxn ang="0">
                  <a:pos x="130" y="302"/>
                </a:cxn>
                <a:cxn ang="0">
                  <a:pos x="128" y="316"/>
                </a:cxn>
                <a:cxn ang="0">
                  <a:pos x="122" y="336"/>
                </a:cxn>
                <a:cxn ang="0">
                  <a:pos x="126" y="340"/>
                </a:cxn>
                <a:cxn ang="0">
                  <a:pos x="142" y="372"/>
                </a:cxn>
                <a:cxn ang="0">
                  <a:pos x="142" y="386"/>
                </a:cxn>
                <a:cxn ang="0">
                  <a:pos x="130" y="418"/>
                </a:cxn>
                <a:cxn ang="0">
                  <a:pos x="46" y="510"/>
                </a:cxn>
                <a:cxn ang="0">
                  <a:pos x="50" y="514"/>
                </a:cxn>
                <a:cxn ang="0">
                  <a:pos x="60" y="532"/>
                </a:cxn>
                <a:cxn ang="0">
                  <a:pos x="64" y="550"/>
                </a:cxn>
                <a:cxn ang="0">
                  <a:pos x="62" y="558"/>
                </a:cxn>
                <a:cxn ang="0">
                  <a:pos x="40" y="610"/>
                </a:cxn>
                <a:cxn ang="0">
                  <a:pos x="242" y="856"/>
                </a:cxn>
                <a:cxn ang="0">
                  <a:pos x="552" y="596"/>
                </a:cxn>
                <a:cxn ang="0">
                  <a:pos x="524" y="584"/>
                </a:cxn>
                <a:cxn ang="0">
                  <a:pos x="490" y="584"/>
                </a:cxn>
                <a:cxn ang="0">
                  <a:pos x="468" y="580"/>
                </a:cxn>
                <a:cxn ang="0">
                  <a:pos x="456" y="572"/>
                </a:cxn>
                <a:cxn ang="0">
                  <a:pos x="454" y="570"/>
                </a:cxn>
              </a:cxnLst>
              <a:rect l="0" t="0" r="r" b="b"/>
              <a:pathLst>
                <a:path w="552" h="910">
                  <a:moveTo>
                    <a:pt x="454" y="570"/>
                  </a:moveTo>
                  <a:lnTo>
                    <a:pt x="454" y="570"/>
                  </a:lnTo>
                  <a:lnTo>
                    <a:pt x="452" y="562"/>
                  </a:lnTo>
                  <a:lnTo>
                    <a:pt x="448" y="556"/>
                  </a:lnTo>
                  <a:lnTo>
                    <a:pt x="440" y="542"/>
                  </a:lnTo>
                  <a:lnTo>
                    <a:pt x="430" y="522"/>
                  </a:lnTo>
                  <a:lnTo>
                    <a:pt x="424" y="510"/>
                  </a:lnTo>
                  <a:lnTo>
                    <a:pt x="420" y="496"/>
                  </a:lnTo>
                  <a:lnTo>
                    <a:pt x="420" y="496"/>
                  </a:lnTo>
                  <a:lnTo>
                    <a:pt x="416" y="484"/>
                  </a:lnTo>
                  <a:lnTo>
                    <a:pt x="412" y="472"/>
                  </a:lnTo>
                  <a:lnTo>
                    <a:pt x="400" y="450"/>
                  </a:lnTo>
                  <a:lnTo>
                    <a:pt x="384" y="428"/>
                  </a:lnTo>
                  <a:lnTo>
                    <a:pt x="374" y="420"/>
                  </a:lnTo>
                  <a:lnTo>
                    <a:pt x="364" y="412"/>
                  </a:lnTo>
                  <a:lnTo>
                    <a:pt x="364" y="412"/>
                  </a:lnTo>
                  <a:lnTo>
                    <a:pt x="360" y="418"/>
                  </a:lnTo>
                  <a:lnTo>
                    <a:pt x="358" y="424"/>
                  </a:lnTo>
                  <a:lnTo>
                    <a:pt x="354" y="438"/>
                  </a:lnTo>
                  <a:lnTo>
                    <a:pt x="352" y="444"/>
                  </a:lnTo>
                  <a:lnTo>
                    <a:pt x="348" y="450"/>
                  </a:lnTo>
                  <a:lnTo>
                    <a:pt x="342" y="452"/>
                  </a:lnTo>
                  <a:lnTo>
                    <a:pt x="332" y="454"/>
                  </a:lnTo>
                  <a:lnTo>
                    <a:pt x="332" y="454"/>
                  </a:lnTo>
                  <a:lnTo>
                    <a:pt x="326" y="454"/>
                  </a:lnTo>
                  <a:lnTo>
                    <a:pt x="324" y="452"/>
                  </a:lnTo>
                  <a:lnTo>
                    <a:pt x="322" y="450"/>
                  </a:lnTo>
                  <a:lnTo>
                    <a:pt x="322" y="446"/>
                  </a:lnTo>
                  <a:lnTo>
                    <a:pt x="326" y="434"/>
                  </a:lnTo>
                  <a:lnTo>
                    <a:pt x="326" y="434"/>
                  </a:lnTo>
                  <a:lnTo>
                    <a:pt x="326" y="422"/>
                  </a:lnTo>
                  <a:lnTo>
                    <a:pt x="324" y="412"/>
                  </a:lnTo>
                  <a:lnTo>
                    <a:pt x="322" y="402"/>
                  </a:lnTo>
                  <a:lnTo>
                    <a:pt x="324" y="392"/>
                  </a:lnTo>
                  <a:lnTo>
                    <a:pt x="324" y="392"/>
                  </a:lnTo>
                  <a:lnTo>
                    <a:pt x="328" y="376"/>
                  </a:lnTo>
                  <a:lnTo>
                    <a:pt x="328" y="370"/>
                  </a:lnTo>
                  <a:lnTo>
                    <a:pt x="328" y="360"/>
                  </a:lnTo>
                  <a:lnTo>
                    <a:pt x="328" y="360"/>
                  </a:lnTo>
                  <a:lnTo>
                    <a:pt x="326" y="352"/>
                  </a:lnTo>
                  <a:lnTo>
                    <a:pt x="320" y="342"/>
                  </a:lnTo>
                  <a:lnTo>
                    <a:pt x="310" y="326"/>
                  </a:lnTo>
                  <a:lnTo>
                    <a:pt x="310" y="326"/>
                  </a:lnTo>
                  <a:lnTo>
                    <a:pt x="292" y="310"/>
                  </a:lnTo>
                  <a:lnTo>
                    <a:pt x="286" y="300"/>
                  </a:lnTo>
                  <a:lnTo>
                    <a:pt x="284" y="296"/>
                  </a:lnTo>
                  <a:lnTo>
                    <a:pt x="282" y="290"/>
                  </a:lnTo>
                  <a:lnTo>
                    <a:pt x="282" y="290"/>
                  </a:lnTo>
                  <a:lnTo>
                    <a:pt x="284" y="282"/>
                  </a:lnTo>
                  <a:lnTo>
                    <a:pt x="286" y="276"/>
                  </a:lnTo>
                  <a:lnTo>
                    <a:pt x="288" y="270"/>
                  </a:lnTo>
                  <a:lnTo>
                    <a:pt x="290" y="264"/>
                  </a:lnTo>
                  <a:lnTo>
                    <a:pt x="290" y="264"/>
                  </a:lnTo>
                  <a:lnTo>
                    <a:pt x="286" y="250"/>
                  </a:lnTo>
                  <a:lnTo>
                    <a:pt x="282" y="236"/>
                  </a:lnTo>
                  <a:lnTo>
                    <a:pt x="274" y="208"/>
                  </a:lnTo>
                  <a:lnTo>
                    <a:pt x="274" y="208"/>
                  </a:lnTo>
                  <a:lnTo>
                    <a:pt x="268" y="180"/>
                  </a:lnTo>
                  <a:lnTo>
                    <a:pt x="264" y="150"/>
                  </a:lnTo>
                  <a:lnTo>
                    <a:pt x="264" y="150"/>
                  </a:lnTo>
                  <a:lnTo>
                    <a:pt x="264" y="130"/>
                  </a:lnTo>
                  <a:lnTo>
                    <a:pt x="266" y="110"/>
                  </a:lnTo>
                  <a:lnTo>
                    <a:pt x="270" y="90"/>
                  </a:lnTo>
                  <a:lnTo>
                    <a:pt x="272" y="70"/>
                  </a:lnTo>
                  <a:lnTo>
                    <a:pt x="272" y="70"/>
                  </a:lnTo>
                  <a:lnTo>
                    <a:pt x="274" y="58"/>
                  </a:lnTo>
                  <a:lnTo>
                    <a:pt x="278" y="46"/>
                  </a:lnTo>
                  <a:lnTo>
                    <a:pt x="288" y="22"/>
                  </a:lnTo>
                  <a:lnTo>
                    <a:pt x="288" y="22"/>
                  </a:lnTo>
                  <a:lnTo>
                    <a:pt x="208" y="0"/>
                  </a:lnTo>
                  <a:lnTo>
                    <a:pt x="126" y="272"/>
                  </a:lnTo>
                  <a:lnTo>
                    <a:pt x="126" y="272"/>
                  </a:lnTo>
                  <a:lnTo>
                    <a:pt x="128" y="280"/>
                  </a:lnTo>
                  <a:lnTo>
                    <a:pt x="130" y="302"/>
                  </a:lnTo>
                  <a:lnTo>
                    <a:pt x="130" y="302"/>
                  </a:lnTo>
                  <a:lnTo>
                    <a:pt x="128" y="316"/>
                  </a:lnTo>
                  <a:lnTo>
                    <a:pt x="126" y="326"/>
                  </a:lnTo>
                  <a:lnTo>
                    <a:pt x="122" y="336"/>
                  </a:lnTo>
                  <a:lnTo>
                    <a:pt x="122" y="336"/>
                  </a:lnTo>
                  <a:lnTo>
                    <a:pt x="126" y="340"/>
                  </a:lnTo>
                  <a:lnTo>
                    <a:pt x="134" y="354"/>
                  </a:lnTo>
                  <a:lnTo>
                    <a:pt x="142" y="372"/>
                  </a:lnTo>
                  <a:lnTo>
                    <a:pt x="144" y="380"/>
                  </a:lnTo>
                  <a:lnTo>
                    <a:pt x="142" y="386"/>
                  </a:lnTo>
                  <a:lnTo>
                    <a:pt x="142" y="386"/>
                  </a:lnTo>
                  <a:lnTo>
                    <a:pt x="130" y="418"/>
                  </a:lnTo>
                  <a:lnTo>
                    <a:pt x="122" y="434"/>
                  </a:lnTo>
                  <a:lnTo>
                    <a:pt x="46" y="510"/>
                  </a:lnTo>
                  <a:lnTo>
                    <a:pt x="46" y="510"/>
                  </a:lnTo>
                  <a:lnTo>
                    <a:pt x="50" y="514"/>
                  </a:lnTo>
                  <a:lnTo>
                    <a:pt x="58" y="526"/>
                  </a:lnTo>
                  <a:lnTo>
                    <a:pt x="60" y="532"/>
                  </a:lnTo>
                  <a:lnTo>
                    <a:pt x="62" y="540"/>
                  </a:lnTo>
                  <a:lnTo>
                    <a:pt x="64" y="550"/>
                  </a:lnTo>
                  <a:lnTo>
                    <a:pt x="62" y="558"/>
                  </a:lnTo>
                  <a:lnTo>
                    <a:pt x="62" y="558"/>
                  </a:lnTo>
                  <a:lnTo>
                    <a:pt x="48" y="594"/>
                  </a:lnTo>
                  <a:lnTo>
                    <a:pt x="40" y="610"/>
                  </a:lnTo>
                  <a:lnTo>
                    <a:pt x="0" y="794"/>
                  </a:lnTo>
                  <a:lnTo>
                    <a:pt x="242" y="856"/>
                  </a:lnTo>
                  <a:lnTo>
                    <a:pt x="494" y="910"/>
                  </a:lnTo>
                  <a:lnTo>
                    <a:pt x="552" y="596"/>
                  </a:lnTo>
                  <a:lnTo>
                    <a:pt x="524" y="584"/>
                  </a:lnTo>
                  <a:lnTo>
                    <a:pt x="524" y="584"/>
                  </a:lnTo>
                  <a:lnTo>
                    <a:pt x="514" y="584"/>
                  </a:lnTo>
                  <a:lnTo>
                    <a:pt x="490" y="584"/>
                  </a:lnTo>
                  <a:lnTo>
                    <a:pt x="478" y="582"/>
                  </a:lnTo>
                  <a:lnTo>
                    <a:pt x="468" y="580"/>
                  </a:lnTo>
                  <a:lnTo>
                    <a:pt x="458" y="576"/>
                  </a:lnTo>
                  <a:lnTo>
                    <a:pt x="456" y="572"/>
                  </a:lnTo>
                  <a:lnTo>
                    <a:pt x="454" y="570"/>
                  </a:lnTo>
                  <a:lnTo>
                    <a:pt x="454" y="57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123" name="Freeform 66">
              <a:extLst>
                <a:ext uri="{FF2B5EF4-FFF2-40B4-BE49-F238E27FC236}">
                  <a16:creationId xmlns:a16="http://schemas.microsoft.com/office/drawing/2014/main" id="{867D8A5F-024C-4F51-90E7-47BEDB9E9C50}"/>
                </a:ext>
              </a:extLst>
            </p:cNvPr>
            <p:cNvSpPr>
              <a:spLocks/>
            </p:cNvSpPr>
            <p:nvPr>
              <p:custDataLst>
                <p:tags r:id="rId52"/>
              </p:custDataLst>
            </p:nvPr>
          </p:nvSpPr>
          <p:spPr bwMode="auto">
            <a:xfrm>
              <a:off x="3184234" y="1799622"/>
              <a:ext cx="1138954" cy="786180"/>
            </a:xfrm>
            <a:custGeom>
              <a:avLst/>
              <a:gdLst/>
              <a:ahLst/>
              <a:cxnLst>
                <a:cxn ang="0">
                  <a:pos x="904" y="154"/>
                </a:cxn>
                <a:cxn ang="0">
                  <a:pos x="784" y="138"/>
                </a:cxn>
                <a:cxn ang="0">
                  <a:pos x="430" y="80"/>
                </a:cxn>
                <a:cxn ang="0">
                  <a:pos x="94" y="18"/>
                </a:cxn>
                <a:cxn ang="0">
                  <a:pos x="24" y="0"/>
                </a:cxn>
                <a:cxn ang="0">
                  <a:pos x="14" y="24"/>
                </a:cxn>
                <a:cxn ang="0">
                  <a:pos x="8" y="48"/>
                </a:cxn>
                <a:cxn ang="0">
                  <a:pos x="6" y="68"/>
                </a:cxn>
                <a:cxn ang="0">
                  <a:pos x="0" y="108"/>
                </a:cxn>
                <a:cxn ang="0">
                  <a:pos x="0" y="128"/>
                </a:cxn>
                <a:cxn ang="0">
                  <a:pos x="10" y="186"/>
                </a:cxn>
                <a:cxn ang="0">
                  <a:pos x="18" y="214"/>
                </a:cxn>
                <a:cxn ang="0">
                  <a:pos x="26" y="242"/>
                </a:cxn>
                <a:cxn ang="0">
                  <a:pos x="24" y="248"/>
                </a:cxn>
                <a:cxn ang="0">
                  <a:pos x="20" y="260"/>
                </a:cxn>
                <a:cxn ang="0">
                  <a:pos x="18" y="268"/>
                </a:cxn>
                <a:cxn ang="0">
                  <a:pos x="22" y="278"/>
                </a:cxn>
                <a:cxn ang="0">
                  <a:pos x="46" y="304"/>
                </a:cxn>
                <a:cxn ang="0">
                  <a:pos x="56" y="320"/>
                </a:cxn>
                <a:cxn ang="0">
                  <a:pos x="64" y="338"/>
                </a:cxn>
                <a:cxn ang="0">
                  <a:pos x="64" y="348"/>
                </a:cxn>
                <a:cxn ang="0">
                  <a:pos x="60" y="370"/>
                </a:cxn>
                <a:cxn ang="0">
                  <a:pos x="58" y="380"/>
                </a:cxn>
                <a:cxn ang="0">
                  <a:pos x="62" y="400"/>
                </a:cxn>
                <a:cxn ang="0">
                  <a:pos x="62" y="412"/>
                </a:cxn>
                <a:cxn ang="0">
                  <a:pos x="58" y="428"/>
                </a:cxn>
                <a:cxn ang="0">
                  <a:pos x="62" y="432"/>
                </a:cxn>
                <a:cxn ang="0">
                  <a:pos x="68" y="432"/>
                </a:cxn>
                <a:cxn ang="0">
                  <a:pos x="84" y="428"/>
                </a:cxn>
                <a:cxn ang="0">
                  <a:pos x="90" y="416"/>
                </a:cxn>
                <a:cxn ang="0">
                  <a:pos x="96" y="396"/>
                </a:cxn>
                <a:cxn ang="0">
                  <a:pos x="100" y="390"/>
                </a:cxn>
                <a:cxn ang="0">
                  <a:pos x="120" y="406"/>
                </a:cxn>
                <a:cxn ang="0">
                  <a:pos x="148" y="450"/>
                </a:cxn>
                <a:cxn ang="0">
                  <a:pos x="156" y="474"/>
                </a:cxn>
                <a:cxn ang="0">
                  <a:pos x="160" y="488"/>
                </a:cxn>
                <a:cxn ang="0">
                  <a:pos x="176" y="520"/>
                </a:cxn>
                <a:cxn ang="0">
                  <a:pos x="188" y="540"/>
                </a:cxn>
                <a:cxn ang="0">
                  <a:pos x="190" y="548"/>
                </a:cxn>
                <a:cxn ang="0">
                  <a:pos x="194" y="554"/>
                </a:cxn>
                <a:cxn ang="0">
                  <a:pos x="214" y="560"/>
                </a:cxn>
                <a:cxn ang="0">
                  <a:pos x="250" y="562"/>
                </a:cxn>
                <a:cxn ang="0">
                  <a:pos x="288" y="574"/>
                </a:cxn>
                <a:cxn ang="0">
                  <a:pos x="858" y="624"/>
                </a:cxn>
              </a:cxnLst>
              <a:rect l="0" t="0" r="r" b="b"/>
              <a:pathLst>
                <a:path w="904" h="624">
                  <a:moveTo>
                    <a:pt x="858" y="624"/>
                  </a:moveTo>
                  <a:lnTo>
                    <a:pt x="904" y="154"/>
                  </a:lnTo>
                  <a:lnTo>
                    <a:pt x="904" y="154"/>
                  </a:lnTo>
                  <a:lnTo>
                    <a:pt x="784" y="138"/>
                  </a:lnTo>
                  <a:lnTo>
                    <a:pt x="664" y="120"/>
                  </a:lnTo>
                  <a:lnTo>
                    <a:pt x="430" y="80"/>
                  </a:lnTo>
                  <a:lnTo>
                    <a:pt x="230" y="44"/>
                  </a:lnTo>
                  <a:lnTo>
                    <a:pt x="94" y="18"/>
                  </a:lnTo>
                  <a:lnTo>
                    <a:pt x="94" y="18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4" y="24"/>
                  </a:lnTo>
                  <a:lnTo>
                    <a:pt x="10" y="36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6" y="68"/>
                  </a:lnTo>
                  <a:lnTo>
                    <a:pt x="2" y="88"/>
                  </a:lnTo>
                  <a:lnTo>
                    <a:pt x="0" y="108"/>
                  </a:lnTo>
                  <a:lnTo>
                    <a:pt x="0" y="128"/>
                  </a:lnTo>
                  <a:lnTo>
                    <a:pt x="0" y="128"/>
                  </a:lnTo>
                  <a:lnTo>
                    <a:pt x="4" y="158"/>
                  </a:lnTo>
                  <a:lnTo>
                    <a:pt x="10" y="186"/>
                  </a:lnTo>
                  <a:lnTo>
                    <a:pt x="10" y="186"/>
                  </a:lnTo>
                  <a:lnTo>
                    <a:pt x="18" y="214"/>
                  </a:lnTo>
                  <a:lnTo>
                    <a:pt x="22" y="228"/>
                  </a:lnTo>
                  <a:lnTo>
                    <a:pt x="26" y="242"/>
                  </a:lnTo>
                  <a:lnTo>
                    <a:pt x="26" y="242"/>
                  </a:lnTo>
                  <a:lnTo>
                    <a:pt x="24" y="248"/>
                  </a:lnTo>
                  <a:lnTo>
                    <a:pt x="22" y="254"/>
                  </a:lnTo>
                  <a:lnTo>
                    <a:pt x="20" y="260"/>
                  </a:lnTo>
                  <a:lnTo>
                    <a:pt x="18" y="268"/>
                  </a:lnTo>
                  <a:lnTo>
                    <a:pt x="18" y="268"/>
                  </a:lnTo>
                  <a:lnTo>
                    <a:pt x="20" y="274"/>
                  </a:lnTo>
                  <a:lnTo>
                    <a:pt x="22" y="278"/>
                  </a:lnTo>
                  <a:lnTo>
                    <a:pt x="28" y="288"/>
                  </a:lnTo>
                  <a:lnTo>
                    <a:pt x="46" y="304"/>
                  </a:lnTo>
                  <a:lnTo>
                    <a:pt x="46" y="304"/>
                  </a:lnTo>
                  <a:lnTo>
                    <a:pt x="56" y="320"/>
                  </a:lnTo>
                  <a:lnTo>
                    <a:pt x="62" y="330"/>
                  </a:lnTo>
                  <a:lnTo>
                    <a:pt x="64" y="338"/>
                  </a:lnTo>
                  <a:lnTo>
                    <a:pt x="64" y="338"/>
                  </a:lnTo>
                  <a:lnTo>
                    <a:pt x="64" y="348"/>
                  </a:lnTo>
                  <a:lnTo>
                    <a:pt x="64" y="354"/>
                  </a:lnTo>
                  <a:lnTo>
                    <a:pt x="60" y="370"/>
                  </a:lnTo>
                  <a:lnTo>
                    <a:pt x="60" y="370"/>
                  </a:lnTo>
                  <a:lnTo>
                    <a:pt x="58" y="380"/>
                  </a:lnTo>
                  <a:lnTo>
                    <a:pt x="60" y="390"/>
                  </a:lnTo>
                  <a:lnTo>
                    <a:pt x="62" y="400"/>
                  </a:lnTo>
                  <a:lnTo>
                    <a:pt x="62" y="412"/>
                  </a:lnTo>
                  <a:lnTo>
                    <a:pt x="62" y="412"/>
                  </a:lnTo>
                  <a:lnTo>
                    <a:pt x="58" y="424"/>
                  </a:lnTo>
                  <a:lnTo>
                    <a:pt x="58" y="428"/>
                  </a:lnTo>
                  <a:lnTo>
                    <a:pt x="60" y="430"/>
                  </a:lnTo>
                  <a:lnTo>
                    <a:pt x="62" y="432"/>
                  </a:lnTo>
                  <a:lnTo>
                    <a:pt x="68" y="432"/>
                  </a:lnTo>
                  <a:lnTo>
                    <a:pt x="68" y="432"/>
                  </a:lnTo>
                  <a:lnTo>
                    <a:pt x="78" y="430"/>
                  </a:lnTo>
                  <a:lnTo>
                    <a:pt x="84" y="428"/>
                  </a:lnTo>
                  <a:lnTo>
                    <a:pt x="88" y="422"/>
                  </a:lnTo>
                  <a:lnTo>
                    <a:pt x="90" y="416"/>
                  </a:lnTo>
                  <a:lnTo>
                    <a:pt x="94" y="402"/>
                  </a:lnTo>
                  <a:lnTo>
                    <a:pt x="96" y="396"/>
                  </a:lnTo>
                  <a:lnTo>
                    <a:pt x="100" y="390"/>
                  </a:lnTo>
                  <a:lnTo>
                    <a:pt x="100" y="390"/>
                  </a:lnTo>
                  <a:lnTo>
                    <a:pt x="110" y="398"/>
                  </a:lnTo>
                  <a:lnTo>
                    <a:pt x="120" y="406"/>
                  </a:lnTo>
                  <a:lnTo>
                    <a:pt x="136" y="428"/>
                  </a:lnTo>
                  <a:lnTo>
                    <a:pt x="148" y="450"/>
                  </a:lnTo>
                  <a:lnTo>
                    <a:pt x="152" y="462"/>
                  </a:lnTo>
                  <a:lnTo>
                    <a:pt x="156" y="474"/>
                  </a:lnTo>
                  <a:lnTo>
                    <a:pt x="156" y="474"/>
                  </a:lnTo>
                  <a:lnTo>
                    <a:pt x="160" y="488"/>
                  </a:lnTo>
                  <a:lnTo>
                    <a:pt x="166" y="500"/>
                  </a:lnTo>
                  <a:lnTo>
                    <a:pt x="176" y="520"/>
                  </a:lnTo>
                  <a:lnTo>
                    <a:pt x="184" y="534"/>
                  </a:lnTo>
                  <a:lnTo>
                    <a:pt x="188" y="540"/>
                  </a:lnTo>
                  <a:lnTo>
                    <a:pt x="190" y="548"/>
                  </a:lnTo>
                  <a:lnTo>
                    <a:pt x="190" y="548"/>
                  </a:lnTo>
                  <a:lnTo>
                    <a:pt x="192" y="550"/>
                  </a:lnTo>
                  <a:lnTo>
                    <a:pt x="194" y="554"/>
                  </a:lnTo>
                  <a:lnTo>
                    <a:pt x="204" y="558"/>
                  </a:lnTo>
                  <a:lnTo>
                    <a:pt x="214" y="560"/>
                  </a:lnTo>
                  <a:lnTo>
                    <a:pt x="226" y="562"/>
                  </a:lnTo>
                  <a:lnTo>
                    <a:pt x="250" y="562"/>
                  </a:lnTo>
                  <a:lnTo>
                    <a:pt x="260" y="562"/>
                  </a:lnTo>
                  <a:lnTo>
                    <a:pt x="288" y="574"/>
                  </a:lnTo>
                  <a:lnTo>
                    <a:pt x="294" y="542"/>
                  </a:lnTo>
                  <a:lnTo>
                    <a:pt x="858" y="624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124" name="Freeform 67">
              <a:extLst>
                <a:ext uri="{FF2B5EF4-FFF2-40B4-BE49-F238E27FC236}">
                  <a16:creationId xmlns:a16="http://schemas.microsoft.com/office/drawing/2014/main" id="{D18702AC-76B4-4FE4-A1D5-10A71DC8EE2E}"/>
                </a:ext>
              </a:extLst>
            </p:cNvPr>
            <p:cNvSpPr>
              <a:spLocks/>
            </p:cNvSpPr>
            <p:nvPr>
              <p:custDataLst>
                <p:tags r:id="rId53"/>
              </p:custDataLst>
            </p:nvPr>
          </p:nvSpPr>
          <p:spPr bwMode="auto">
            <a:xfrm>
              <a:off x="2420732" y="2694155"/>
              <a:ext cx="743344" cy="1159112"/>
            </a:xfrm>
            <a:custGeom>
              <a:avLst/>
              <a:gdLst/>
              <a:ahLst/>
              <a:cxnLst>
                <a:cxn ang="0">
                  <a:pos x="584" y="124"/>
                </a:cxn>
                <a:cxn ang="0">
                  <a:pos x="342" y="62"/>
                </a:cxn>
                <a:cxn ang="0">
                  <a:pos x="338" y="62"/>
                </a:cxn>
                <a:cxn ang="0">
                  <a:pos x="332" y="60"/>
                </a:cxn>
                <a:cxn ang="0">
                  <a:pos x="332" y="60"/>
                </a:cxn>
                <a:cxn ang="0">
                  <a:pos x="94" y="0"/>
                </a:cxn>
                <a:cxn ang="0">
                  <a:pos x="0" y="330"/>
                </a:cxn>
                <a:cxn ang="0">
                  <a:pos x="360" y="920"/>
                </a:cxn>
                <a:cxn ang="0">
                  <a:pos x="372" y="902"/>
                </a:cxn>
                <a:cxn ang="0">
                  <a:pos x="378" y="828"/>
                </a:cxn>
                <a:cxn ang="0">
                  <a:pos x="378" y="828"/>
                </a:cxn>
                <a:cxn ang="0">
                  <a:pos x="378" y="822"/>
                </a:cxn>
                <a:cxn ang="0">
                  <a:pos x="378" y="810"/>
                </a:cxn>
                <a:cxn ang="0">
                  <a:pos x="380" y="804"/>
                </a:cxn>
                <a:cxn ang="0">
                  <a:pos x="382" y="800"/>
                </a:cxn>
                <a:cxn ang="0">
                  <a:pos x="386" y="796"/>
                </a:cxn>
                <a:cxn ang="0">
                  <a:pos x="394" y="794"/>
                </a:cxn>
                <a:cxn ang="0">
                  <a:pos x="394" y="794"/>
                </a:cxn>
                <a:cxn ang="0">
                  <a:pos x="408" y="796"/>
                </a:cxn>
                <a:cxn ang="0">
                  <a:pos x="418" y="800"/>
                </a:cxn>
                <a:cxn ang="0">
                  <a:pos x="426" y="806"/>
                </a:cxn>
                <a:cxn ang="0">
                  <a:pos x="426" y="806"/>
                </a:cxn>
                <a:cxn ang="0">
                  <a:pos x="428" y="806"/>
                </a:cxn>
                <a:cxn ang="0">
                  <a:pos x="434" y="808"/>
                </a:cxn>
                <a:cxn ang="0">
                  <a:pos x="440" y="806"/>
                </a:cxn>
                <a:cxn ang="0">
                  <a:pos x="442" y="804"/>
                </a:cxn>
                <a:cxn ang="0">
                  <a:pos x="444" y="800"/>
                </a:cxn>
                <a:cxn ang="0">
                  <a:pos x="444" y="800"/>
                </a:cxn>
                <a:cxn ang="0">
                  <a:pos x="466" y="710"/>
                </a:cxn>
                <a:cxn ang="0">
                  <a:pos x="508" y="512"/>
                </a:cxn>
                <a:cxn ang="0">
                  <a:pos x="590" y="126"/>
                </a:cxn>
                <a:cxn ang="0">
                  <a:pos x="584" y="124"/>
                </a:cxn>
              </a:cxnLst>
              <a:rect l="0" t="0" r="r" b="b"/>
              <a:pathLst>
                <a:path w="590" h="920">
                  <a:moveTo>
                    <a:pt x="584" y="124"/>
                  </a:moveTo>
                  <a:lnTo>
                    <a:pt x="342" y="62"/>
                  </a:lnTo>
                  <a:lnTo>
                    <a:pt x="338" y="62"/>
                  </a:lnTo>
                  <a:lnTo>
                    <a:pt x="332" y="60"/>
                  </a:lnTo>
                  <a:lnTo>
                    <a:pt x="332" y="60"/>
                  </a:lnTo>
                  <a:lnTo>
                    <a:pt x="94" y="0"/>
                  </a:lnTo>
                  <a:lnTo>
                    <a:pt x="0" y="330"/>
                  </a:lnTo>
                  <a:lnTo>
                    <a:pt x="360" y="920"/>
                  </a:lnTo>
                  <a:lnTo>
                    <a:pt x="372" y="902"/>
                  </a:lnTo>
                  <a:lnTo>
                    <a:pt x="378" y="828"/>
                  </a:lnTo>
                  <a:lnTo>
                    <a:pt x="378" y="828"/>
                  </a:lnTo>
                  <a:lnTo>
                    <a:pt x="378" y="822"/>
                  </a:lnTo>
                  <a:lnTo>
                    <a:pt x="378" y="810"/>
                  </a:lnTo>
                  <a:lnTo>
                    <a:pt x="380" y="804"/>
                  </a:lnTo>
                  <a:lnTo>
                    <a:pt x="382" y="800"/>
                  </a:lnTo>
                  <a:lnTo>
                    <a:pt x="386" y="796"/>
                  </a:lnTo>
                  <a:lnTo>
                    <a:pt x="394" y="794"/>
                  </a:lnTo>
                  <a:lnTo>
                    <a:pt x="394" y="794"/>
                  </a:lnTo>
                  <a:lnTo>
                    <a:pt x="408" y="796"/>
                  </a:lnTo>
                  <a:lnTo>
                    <a:pt x="418" y="800"/>
                  </a:lnTo>
                  <a:lnTo>
                    <a:pt x="426" y="806"/>
                  </a:lnTo>
                  <a:lnTo>
                    <a:pt x="426" y="806"/>
                  </a:lnTo>
                  <a:lnTo>
                    <a:pt x="428" y="806"/>
                  </a:lnTo>
                  <a:lnTo>
                    <a:pt x="434" y="808"/>
                  </a:lnTo>
                  <a:lnTo>
                    <a:pt x="440" y="806"/>
                  </a:lnTo>
                  <a:lnTo>
                    <a:pt x="442" y="804"/>
                  </a:lnTo>
                  <a:lnTo>
                    <a:pt x="444" y="800"/>
                  </a:lnTo>
                  <a:lnTo>
                    <a:pt x="444" y="800"/>
                  </a:lnTo>
                  <a:lnTo>
                    <a:pt x="466" y="710"/>
                  </a:lnTo>
                  <a:lnTo>
                    <a:pt x="508" y="512"/>
                  </a:lnTo>
                  <a:lnTo>
                    <a:pt x="590" y="126"/>
                  </a:lnTo>
                  <a:lnTo>
                    <a:pt x="584" y="124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125" name="Freeform 68">
              <a:extLst>
                <a:ext uri="{FF2B5EF4-FFF2-40B4-BE49-F238E27FC236}">
                  <a16:creationId xmlns:a16="http://schemas.microsoft.com/office/drawing/2014/main" id="{A4388A18-6ECD-4A6E-B235-3AB6D5D6ABD6}"/>
                </a:ext>
              </a:extLst>
            </p:cNvPr>
            <p:cNvSpPr>
              <a:spLocks/>
            </p:cNvSpPr>
            <p:nvPr>
              <p:custDataLst>
                <p:tags r:id="rId54"/>
              </p:custDataLst>
            </p:nvPr>
          </p:nvSpPr>
          <p:spPr bwMode="auto">
            <a:xfrm>
              <a:off x="4275311" y="1993648"/>
              <a:ext cx="745864" cy="529160"/>
            </a:xfrm>
            <a:custGeom>
              <a:avLst/>
              <a:gdLst/>
              <a:ahLst/>
              <a:cxnLst>
                <a:cxn ang="0">
                  <a:pos x="592" y="400"/>
                </a:cxn>
                <a:cxn ang="0">
                  <a:pos x="592" y="400"/>
                </a:cxn>
                <a:cxn ang="0">
                  <a:pos x="590" y="376"/>
                </a:cxn>
                <a:cxn ang="0">
                  <a:pos x="586" y="356"/>
                </a:cxn>
                <a:cxn ang="0">
                  <a:pos x="582" y="340"/>
                </a:cxn>
                <a:cxn ang="0">
                  <a:pos x="582" y="340"/>
                </a:cxn>
                <a:cxn ang="0">
                  <a:pos x="580" y="328"/>
                </a:cxn>
                <a:cxn ang="0">
                  <a:pos x="578" y="318"/>
                </a:cxn>
                <a:cxn ang="0">
                  <a:pos x="580" y="294"/>
                </a:cxn>
                <a:cxn ang="0">
                  <a:pos x="580" y="294"/>
                </a:cxn>
                <a:cxn ang="0">
                  <a:pos x="572" y="202"/>
                </a:cxn>
                <a:cxn ang="0">
                  <a:pos x="564" y="122"/>
                </a:cxn>
                <a:cxn ang="0">
                  <a:pos x="554" y="96"/>
                </a:cxn>
                <a:cxn ang="0">
                  <a:pos x="560" y="72"/>
                </a:cxn>
                <a:cxn ang="0">
                  <a:pos x="554" y="40"/>
                </a:cxn>
                <a:cxn ang="0">
                  <a:pos x="554" y="40"/>
                </a:cxn>
                <a:cxn ang="0">
                  <a:pos x="448" y="34"/>
                </a:cxn>
                <a:cxn ang="0">
                  <a:pos x="304" y="26"/>
                </a:cxn>
                <a:cxn ang="0">
                  <a:pos x="304" y="26"/>
                </a:cxn>
                <a:cxn ang="0">
                  <a:pos x="244" y="22"/>
                </a:cxn>
                <a:cxn ang="0">
                  <a:pos x="178" y="16"/>
                </a:cxn>
                <a:cxn ang="0">
                  <a:pos x="38" y="0"/>
                </a:cxn>
                <a:cxn ang="0">
                  <a:pos x="0" y="380"/>
                </a:cxn>
                <a:cxn ang="0">
                  <a:pos x="576" y="420"/>
                </a:cxn>
                <a:cxn ang="0">
                  <a:pos x="576" y="420"/>
                </a:cxn>
                <a:cxn ang="0">
                  <a:pos x="586" y="406"/>
                </a:cxn>
                <a:cxn ang="0">
                  <a:pos x="592" y="400"/>
                </a:cxn>
                <a:cxn ang="0">
                  <a:pos x="592" y="400"/>
                </a:cxn>
              </a:cxnLst>
              <a:rect l="0" t="0" r="r" b="b"/>
              <a:pathLst>
                <a:path w="592" h="420">
                  <a:moveTo>
                    <a:pt x="592" y="400"/>
                  </a:moveTo>
                  <a:lnTo>
                    <a:pt x="592" y="400"/>
                  </a:lnTo>
                  <a:lnTo>
                    <a:pt x="590" y="376"/>
                  </a:lnTo>
                  <a:lnTo>
                    <a:pt x="586" y="356"/>
                  </a:lnTo>
                  <a:lnTo>
                    <a:pt x="582" y="340"/>
                  </a:lnTo>
                  <a:lnTo>
                    <a:pt x="582" y="340"/>
                  </a:lnTo>
                  <a:lnTo>
                    <a:pt x="580" y="328"/>
                  </a:lnTo>
                  <a:lnTo>
                    <a:pt x="578" y="318"/>
                  </a:lnTo>
                  <a:lnTo>
                    <a:pt x="580" y="294"/>
                  </a:lnTo>
                  <a:lnTo>
                    <a:pt x="580" y="294"/>
                  </a:lnTo>
                  <a:lnTo>
                    <a:pt x="572" y="202"/>
                  </a:lnTo>
                  <a:lnTo>
                    <a:pt x="564" y="122"/>
                  </a:lnTo>
                  <a:lnTo>
                    <a:pt x="554" y="96"/>
                  </a:lnTo>
                  <a:lnTo>
                    <a:pt x="560" y="72"/>
                  </a:lnTo>
                  <a:lnTo>
                    <a:pt x="554" y="40"/>
                  </a:lnTo>
                  <a:lnTo>
                    <a:pt x="554" y="40"/>
                  </a:lnTo>
                  <a:lnTo>
                    <a:pt x="448" y="34"/>
                  </a:lnTo>
                  <a:lnTo>
                    <a:pt x="304" y="26"/>
                  </a:lnTo>
                  <a:lnTo>
                    <a:pt x="304" y="26"/>
                  </a:lnTo>
                  <a:lnTo>
                    <a:pt x="244" y="22"/>
                  </a:lnTo>
                  <a:lnTo>
                    <a:pt x="178" y="16"/>
                  </a:lnTo>
                  <a:lnTo>
                    <a:pt x="38" y="0"/>
                  </a:lnTo>
                  <a:lnTo>
                    <a:pt x="0" y="380"/>
                  </a:lnTo>
                  <a:lnTo>
                    <a:pt x="576" y="420"/>
                  </a:lnTo>
                  <a:lnTo>
                    <a:pt x="576" y="420"/>
                  </a:lnTo>
                  <a:lnTo>
                    <a:pt x="586" y="406"/>
                  </a:lnTo>
                  <a:lnTo>
                    <a:pt x="592" y="400"/>
                  </a:lnTo>
                  <a:lnTo>
                    <a:pt x="592" y="400"/>
                  </a:lnTo>
                  <a:close/>
                </a:path>
              </a:pathLst>
            </a:custGeom>
            <a:solidFill>
              <a:srgbClr val="6082CC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  <p:sp>
          <p:nvSpPr>
            <p:cNvPr id="126" name="Freeform 69">
              <a:extLst>
                <a:ext uri="{FF2B5EF4-FFF2-40B4-BE49-F238E27FC236}">
                  <a16:creationId xmlns:a16="http://schemas.microsoft.com/office/drawing/2014/main" id="{E2765782-34A4-4DC2-87E1-7F9967EEF97B}"/>
                </a:ext>
              </a:extLst>
            </p:cNvPr>
            <p:cNvSpPr>
              <a:spLocks/>
            </p:cNvSpPr>
            <p:nvPr>
              <p:custDataLst>
                <p:tags r:id="rId55"/>
              </p:custDataLst>
            </p:nvPr>
          </p:nvSpPr>
          <p:spPr bwMode="auto">
            <a:xfrm>
              <a:off x="4234994" y="2472411"/>
              <a:ext cx="808859" cy="496402"/>
            </a:xfrm>
            <a:custGeom>
              <a:avLst/>
              <a:gdLst/>
              <a:ahLst/>
              <a:cxnLst>
                <a:cxn ang="0">
                  <a:pos x="602" y="58"/>
                </a:cxn>
                <a:cxn ang="0">
                  <a:pos x="602" y="58"/>
                </a:cxn>
                <a:cxn ang="0">
                  <a:pos x="604" y="50"/>
                </a:cxn>
                <a:cxn ang="0">
                  <a:pos x="608" y="40"/>
                </a:cxn>
                <a:cxn ang="0">
                  <a:pos x="32" y="0"/>
                </a:cxn>
                <a:cxn ang="0">
                  <a:pos x="0" y="326"/>
                </a:cxn>
                <a:cxn ang="0">
                  <a:pos x="446" y="350"/>
                </a:cxn>
                <a:cxn ang="0">
                  <a:pos x="496" y="378"/>
                </a:cxn>
                <a:cxn ang="0">
                  <a:pos x="550" y="368"/>
                </a:cxn>
                <a:cxn ang="0">
                  <a:pos x="620" y="394"/>
                </a:cxn>
                <a:cxn ang="0">
                  <a:pos x="630" y="342"/>
                </a:cxn>
                <a:cxn ang="0">
                  <a:pos x="618" y="300"/>
                </a:cxn>
                <a:cxn ang="0">
                  <a:pos x="634" y="294"/>
                </a:cxn>
                <a:cxn ang="0">
                  <a:pos x="634" y="294"/>
                </a:cxn>
                <a:cxn ang="0">
                  <a:pos x="638" y="214"/>
                </a:cxn>
                <a:cxn ang="0">
                  <a:pos x="642" y="114"/>
                </a:cxn>
                <a:cxn ang="0">
                  <a:pos x="642" y="114"/>
                </a:cxn>
                <a:cxn ang="0">
                  <a:pos x="640" y="104"/>
                </a:cxn>
                <a:cxn ang="0">
                  <a:pos x="636" y="96"/>
                </a:cxn>
                <a:cxn ang="0">
                  <a:pos x="630" y="88"/>
                </a:cxn>
                <a:cxn ang="0">
                  <a:pos x="624" y="82"/>
                </a:cxn>
                <a:cxn ang="0">
                  <a:pos x="610" y="70"/>
                </a:cxn>
                <a:cxn ang="0">
                  <a:pos x="606" y="64"/>
                </a:cxn>
                <a:cxn ang="0">
                  <a:pos x="602" y="58"/>
                </a:cxn>
                <a:cxn ang="0">
                  <a:pos x="602" y="58"/>
                </a:cxn>
              </a:cxnLst>
              <a:rect l="0" t="0" r="r" b="b"/>
              <a:pathLst>
                <a:path w="642" h="394">
                  <a:moveTo>
                    <a:pt x="602" y="58"/>
                  </a:moveTo>
                  <a:lnTo>
                    <a:pt x="602" y="58"/>
                  </a:lnTo>
                  <a:lnTo>
                    <a:pt x="604" y="50"/>
                  </a:lnTo>
                  <a:lnTo>
                    <a:pt x="608" y="40"/>
                  </a:lnTo>
                  <a:lnTo>
                    <a:pt x="32" y="0"/>
                  </a:lnTo>
                  <a:lnTo>
                    <a:pt x="0" y="326"/>
                  </a:lnTo>
                  <a:lnTo>
                    <a:pt x="446" y="350"/>
                  </a:lnTo>
                  <a:lnTo>
                    <a:pt x="496" y="378"/>
                  </a:lnTo>
                  <a:lnTo>
                    <a:pt x="550" y="368"/>
                  </a:lnTo>
                  <a:lnTo>
                    <a:pt x="620" y="394"/>
                  </a:lnTo>
                  <a:lnTo>
                    <a:pt x="630" y="342"/>
                  </a:lnTo>
                  <a:lnTo>
                    <a:pt x="618" y="300"/>
                  </a:lnTo>
                  <a:lnTo>
                    <a:pt x="634" y="294"/>
                  </a:lnTo>
                  <a:lnTo>
                    <a:pt x="634" y="294"/>
                  </a:lnTo>
                  <a:lnTo>
                    <a:pt x="638" y="214"/>
                  </a:lnTo>
                  <a:lnTo>
                    <a:pt x="642" y="114"/>
                  </a:lnTo>
                  <a:lnTo>
                    <a:pt x="642" y="114"/>
                  </a:lnTo>
                  <a:lnTo>
                    <a:pt x="640" y="104"/>
                  </a:lnTo>
                  <a:lnTo>
                    <a:pt x="636" y="96"/>
                  </a:lnTo>
                  <a:lnTo>
                    <a:pt x="630" y="88"/>
                  </a:lnTo>
                  <a:lnTo>
                    <a:pt x="624" y="82"/>
                  </a:lnTo>
                  <a:lnTo>
                    <a:pt x="610" y="70"/>
                  </a:lnTo>
                  <a:lnTo>
                    <a:pt x="606" y="64"/>
                  </a:lnTo>
                  <a:lnTo>
                    <a:pt x="602" y="58"/>
                  </a:lnTo>
                  <a:lnTo>
                    <a:pt x="602" y="58"/>
                  </a:lnTo>
                  <a:close/>
                </a:path>
              </a:pathLst>
            </a:custGeom>
            <a:solidFill>
              <a:srgbClr val="D2DBEF"/>
            </a:solidFill>
            <a:ln w="3175">
              <a:solidFill>
                <a:schemeClr val="bg1"/>
              </a:solidFill>
            </a:ln>
          </p:spPr>
          <p:txBody>
            <a:bodyPr vert="horz" wrap="square" lIns="83092" tIns="41546" rIns="83092" bIns="41546" numCol="1" anchor="t" anchorCtr="0" compatLnSpc="1">
              <a:prstTxWarp prst="textNoShape">
                <a:avLst/>
              </a:prstTxWarp>
            </a:bodyPr>
            <a:lstStyle/>
            <a:p>
              <a:endParaRPr lang="en-US" sz="1636" dirty="0">
                <a:solidFill>
                  <a:srgbClr val="000000"/>
                </a:solidFill>
              </a:endParaRPr>
            </a:p>
          </p:txBody>
        </p:sp>
      </p:grpSp>
      <p:sp>
        <p:nvSpPr>
          <p:cNvPr id="135" name="TextBox 134">
            <a:extLst>
              <a:ext uri="{FF2B5EF4-FFF2-40B4-BE49-F238E27FC236}">
                <a16:creationId xmlns:a16="http://schemas.microsoft.com/office/drawing/2014/main" id="{9AD77120-7460-4F04-8323-71AFFEAC8ACC}"/>
              </a:ext>
            </a:extLst>
          </p:cNvPr>
          <p:cNvSpPr txBox="1"/>
          <p:nvPr/>
        </p:nvSpPr>
        <p:spPr>
          <a:xfrm>
            <a:off x="26398" y="6596413"/>
            <a:ext cx="12227280" cy="238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*The New Hampshire questionnaire did not include questions about emotional abuse or parental divorce, so maximum number of adverse childhood experiences was 6 (versus 8 for all other jurisdictions).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B3C96F93-BC4B-48AD-9F97-6977F7765816}"/>
              </a:ext>
            </a:extLst>
          </p:cNvPr>
          <p:cNvSpPr txBox="1"/>
          <p:nvPr/>
        </p:nvSpPr>
        <p:spPr>
          <a:xfrm>
            <a:off x="79624" y="68543"/>
            <a:ext cx="117048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Segoe UI" panose="020B0502040204020203" pitchFamily="34" charset="0"/>
              </a:rPr>
              <a:t>SUPPLEMENTARY FIGURE 1. </a:t>
            </a:r>
            <a:r>
              <a:rPr lang="en-US" sz="1800" b="1" dirty="0">
                <a:solidFill>
                  <a:srgbClr val="000000"/>
                </a:solidFill>
                <a:latin typeface="Segoe UI" panose="020B0502040204020203" pitchFamily="34" charset="0"/>
              </a:rPr>
              <a:t>Prevalence of four or more adverse childhood experiences among adults aged ≥18 years, by jurisdiction* — United States, 2011</a:t>
            </a:r>
            <a: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en-US" sz="1800" b="1" dirty="0">
                <a:solidFill>
                  <a:srgbClr val="000000"/>
                </a:solidFill>
                <a:latin typeface="Segoe UI" panose="020B0502040204020203" pitchFamily="34" charset="0"/>
              </a:rPr>
              <a:t>2020</a:t>
            </a:r>
            <a:endParaRPr lang="en-US" dirty="0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6793806-244A-4983-AF65-866E8C1C91FC}"/>
              </a:ext>
            </a:extLst>
          </p:cNvPr>
          <p:cNvSpPr/>
          <p:nvPr/>
        </p:nvSpPr>
        <p:spPr>
          <a:xfrm>
            <a:off x="7992640" y="3109739"/>
            <a:ext cx="121950" cy="125843"/>
          </a:xfrm>
          <a:prstGeom prst="rect">
            <a:avLst/>
          </a:prstGeom>
          <a:solidFill>
            <a:srgbClr val="D2DBE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7BE60772-897C-47E7-AC89-E6BF361E9F55}"/>
              </a:ext>
            </a:extLst>
          </p:cNvPr>
          <p:cNvSpPr txBox="1"/>
          <p:nvPr/>
        </p:nvSpPr>
        <p:spPr>
          <a:xfrm>
            <a:off x="8057508" y="3040356"/>
            <a:ext cx="611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DC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92E708E-3B5D-4548-BC2B-A5404F67B439}"/>
              </a:ext>
            </a:extLst>
          </p:cNvPr>
          <p:cNvSpPr/>
          <p:nvPr/>
        </p:nvSpPr>
        <p:spPr>
          <a:xfrm>
            <a:off x="5705428" y="5412126"/>
            <a:ext cx="121950" cy="125843"/>
          </a:xfrm>
          <a:prstGeom prst="rect">
            <a:avLst/>
          </a:prstGeom>
          <a:solidFill>
            <a:srgbClr val="D2DBE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DBF2B99E-7DED-4F7C-8745-B3C4E3058405}"/>
              </a:ext>
            </a:extLst>
          </p:cNvPr>
          <p:cNvSpPr txBox="1"/>
          <p:nvPr/>
        </p:nvSpPr>
        <p:spPr>
          <a:xfrm>
            <a:off x="5767093" y="5324929"/>
            <a:ext cx="3325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7.6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en-US" sz="1200" dirty="0"/>
              <a:t>15.2%	Lowest 25% of jurisdictions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C417A961-2588-409B-A785-6C6B50582ACC}"/>
              </a:ext>
            </a:extLst>
          </p:cNvPr>
          <p:cNvSpPr/>
          <p:nvPr/>
        </p:nvSpPr>
        <p:spPr>
          <a:xfrm>
            <a:off x="5705428" y="5611916"/>
            <a:ext cx="121950" cy="125843"/>
          </a:xfrm>
          <a:prstGeom prst="rect">
            <a:avLst/>
          </a:prstGeom>
          <a:solidFill>
            <a:srgbClr val="6082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0B1AD17A-0DF7-4987-ABCD-59D9DA14481E}"/>
              </a:ext>
            </a:extLst>
          </p:cNvPr>
          <p:cNvSpPr txBox="1"/>
          <p:nvPr/>
        </p:nvSpPr>
        <p:spPr>
          <a:xfrm>
            <a:off x="5767091" y="5528428"/>
            <a:ext cx="14730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15.3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–17.8%</a:t>
            </a:r>
            <a:endParaRPr lang="en-US" sz="1200" dirty="0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D25BD845-6CB9-45A0-9FC2-FB32A00DB45E}"/>
              </a:ext>
            </a:extLst>
          </p:cNvPr>
          <p:cNvSpPr/>
          <p:nvPr/>
        </p:nvSpPr>
        <p:spPr>
          <a:xfrm>
            <a:off x="5705428" y="5816308"/>
            <a:ext cx="121950" cy="125843"/>
          </a:xfrm>
          <a:prstGeom prst="rect">
            <a:avLst/>
          </a:prstGeom>
          <a:solidFill>
            <a:srgbClr val="042EA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3777976D-680F-4D90-B371-DE867ECC8127}"/>
              </a:ext>
            </a:extLst>
          </p:cNvPr>
          <p:cNvSpPr txBox="1"/>
          <p:nvPr/>
        </p:nvSpPr>
        <p:spPr>
          <a:xfrm>
            <a:off x="5767093" y="5731926"/>
            <a:ext cx="1672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17.9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–19.4%</a:t>
            </a:r>
            <a:endParaRPr lang="en-US" sz="1200" dirty="0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FEA6F73-0205-426F-8E2F-A0D07FE06B4E}"/>
              </a:ext>
            </a:extLst>
          </p:cNvPr>
          <p:cNvSpPr/>
          <p:nvPr/>
        </p:nvSpPr>
        <p:spPr>
          <a:xfrm>
            <a:off x="5705428" y="6019042"/>
            <a:ext cx="121950" cy="12584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42D2B837-ECA9-4562-BD4E-AC756A0DF02A}"/>
              </a:ext>
            </a:extLst>
          </p:cNvPr>
          <p:cNvSpPr txBox="1"/>
          <p:nvPr/>
        </p:nvSpPr>
        <p:spPr>
          <a:xfrm>
            <a:off x="5767093" y="5935427"/>
            <a:ext cx="37981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19.5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–22.7%	Highest 25% </a:t>
            </a: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of jurisdictions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371263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AZZAPSASSET" val="{&quot;TagItem&quot;:{&quot;JazzAPSAsset&quot;:&quot;Y&quot;}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81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Swedo, Elizabeth (CDC/DDNID/NCIPC/DVP)</dc:creator>
  <cp:lastModifiedBy>Swedo, Elizabeth (CDC/DDNID/NCIPC/DVP)</cp:lastModifiedBy>
  <cp:revision>7</cp:revision>
  <dcterms:created xsi:type="dcterms:W3CDTF">2022-10-31T18:56:14Z</dcterms:created>
  <dcterms:modified xsi:type="dcterms:W3CDTF">2023-06-01T17:33:44Z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94a7b8-f06c-4dfe-bdcc-9b548fd58c31_Enabled">
    <vt:lpwstr>true</vt:lpwstr>
  </property>
  <property fmtid="{D5CDD505-2E9C-101B-9397-08002B2CF9AE}" pid="3" name="MSIP_Label_7b94a7b8-f06c-4dfe-bdcc-9b548fd58c31_SetDate">
    <vt:lpwstr>2022-10-31T18:56:53Z</vt:lpwstr>
  </property>
  <property fmtid="{D5CDD505-2E9C-101B-9397-08002B2CF9AE}" pid="4" name="MSIP_Label_7b94a7b8-f06c-4dfe-bdcc-9b548fd58c31_Method">
    <vt:lpwstr>Privileged</vt:lpwstr>
  </property>
  <property fmtid="{D5CDD505-2E9C-101B-9397-08002B2CF9AE}" pid="5" name="MSIP_Label_7b94a7b8-f06c-4dfe-bdcc-9b548fd58c31_Name">
    <vt:lpwstr>7b94a7b8-f06c-4dfe-bdcc-9b548fd58c31</vt:lpwstr>
  </property>
  <property fmtid="{D5CDD505-2E9C-101B-9397-08002B2CF9AE}" pid="6" name="MSIP_Label_7b94a7b8-f06c-4dfe-bdcc-9b548fd58c31_SiteId">
    <vt:lpwstr>9ce70869-60db-44fd-abe8-d2767077fc8f</vt:lpwstr>
  </property>
  <property fmtid="{D5CDD505-2E9C-101B-9397-08002B2CF9AE}" pid="7" name="MSIP_Label_7b94a7b8-f06c-4dfe-bdcc-9b548fd58c31_ActionId">
    <vt:lpwstr>ec9e37da-cadb-4b70-bcff-5ea2ae28cd3e</vt:lpwstr>
  </property>
  <property fmtid="{D5CDD505-2E9C-101B-9397-08002B2CF9AE}" pid="8" name="MSIP_Label_7b94a7b8-f06c-4dfe-bdcc-9b548fd58c31_ContentBits">
    <vt:lpwstr>0</vt:lpwstr>
  </property>
</Properties>
</file>