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75" autoAdjust="0"/>
    <p:restoredTop sz="89413" autoAdjust="0"/>
  </p:normalViewPr>
  <p:slideViewPr>
    <p:cSldViewPr snapToGrid="0">
      <p:cViewPr>
        <p:scale>
          <a:sx n="67" d="100"/>
          <a:sy n="67" d="100"/>
        </p:scale>
        <p:origin x="2124" y="111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Trd%20data_1wk-24%20mo)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Trd%20data_1wk-24%20mo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Trd%20data_1wk-24%20mo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Trd%20data_1wk-24%20mo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SLS%20data_1wk-24%20mo)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SLS%20data_1wk-24%20mo)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SLS%20data_1wk-24%20mo)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cdc.gov\project\CCEHIP_NCEH_DLS_NBB_WSML\Folate%20LCMSMS\FOL_Studies\2017-0022%20WB%20vs%20RBC%20folate%20forms\LCMS%20Data%20(1wk-24%20mo)\Data%20analyses\RBF%20MET%20(SLS%20data_1wk-24%20mo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021316375639085"/>
          <c:y val="3.4301849344072925E-2"/>
          <c:w val="0.60114014690122852"/>
          <c:h val="0.78122944274077155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3563-4FD4-87C7-0360E5F56B5F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3563-4FD4-87C7-0360E5F56B5F}"/>
              </c:ext>
            </c:extLst>
          </c:dPt>
          <c:xVal>
            <c:numRef>
              <c:f>'Dem-3mo'!$KO$1:$KO$2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xVal>
          <c:yVal>
            <c:numRef>
              <c:f>'Dem-3mo'!$KO$3:$KO$4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3563-4FD4-87C7-0360E5F56B5F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'Dem-3mo'!$KO$5:$KO$64</c:f>
              <c:numCache>
                <c:formatCode>General</c:formatCode>
                <c:ptCount val="60"/>
                <c:pt idx="0">
                  <c:v>864.34637499999974</c:v>
                </c:pt>
                <c:pt idx="1">
                  <c:v>925.07417391304352</c:v>
                </c:pt>
                <c:pt idx="2">
                  <c:v>711.28136363636372</c:v>
                </c:pt>
                <c:pt idx="3">
                  <c:v>921.575722222222</c:v>
                </c:pt>
                <c:pt idx="4">
                  <c:v>920.67525000000012</c:v>
                </c:pt>
                <c:pt idx="5">
                  <c:v>889.20559550561813</c:v>
                </c:pt>
                <c:pt idx="6">
                  <c:v>672.77527777777789</c:v>
                </c:pt>
                <c:pt idx="7">
                  <c:v>1192.9971249999999</c:v>
                </c:pt>
                <c:pt idx="8">
                  <c:v>834.69210526315783</c:v>
                </c:pt>
                <c:pt idx="9">
                  <c:v>812.22093023255798</c:v>
                </c:pt>
                <c:pt idx="10">
                  <c:v>834.93055555555566</c:v>
                </c:pt>
                <c:pt idx="11">
                  <c:v>779.14722222222224</c:v>
                </c:pt>
                <c:pt idx="12">
                  <c:v>370.24999999999994</c:v>
                </c:pt>
                <c:pt idx="13">
                  <c:v>723.9153846153846</c:v>
                </c:pt>
                <c:pt idx="14">
                  <c:v>1227.0453488372093</c:v>
                </c:pt>
                <c:pt idx="15">
                  <c:v>888.81707317073199</c:v>
                </c:pt>
                <c:pt idx="16">
                  <c:v>540.49166666666656</c:v>
                </c:pt>
                <c:pt idx="17">
                  <c:v>913.18333333333362</c:v>
                </c:pt>
                <c:pt idx="18">
                  <c:v>1568.5749999999998</c:v>
                </c:pt>
                <c:pt idx="19">
                  <c:v>592.54189189189185</c:v>
                </c:pt>
                <c:pt idx="20">
                  <c:v>577.14952380952377</c:v>
                </c:pt>
                <c:pt idx="21">
                  <c:v>698.2954545454545</c:v>
                </c:pt>
                <c:pt idx="22">
                  <c:v>1113.5152439024391</c:v>
                </c:pt>
                <c:pt idx="23">
                  <c:v>892.51249999999982</c:v>
                </c:pt>
                <c:pt idx="24">
                  <c:v>488.14206521739129</c:v>
                </c:pt>
                <c:pt idx="25">
                  <c:v>983.82692307692298</c:v>
                </c:pt>
                <c:pt idx="26">
                  <c:v>723.19615384615372</c:v>
                </c:pt>
                <c:pt idx="27">
                  <c:v>583.41249999999991</c:v>
                </c:pt>
                <c:pt idx="28">
                  <c:v>952.63653846153863</c:v>
                </c:pt>
                <c:pt idx="29">
                  <c:v>393.26249999999999</c:v>
                </c:pt>
                <c:pt idx="30">
                  <c:v>626.3125</c:v>
                </c:pt>
                <c:pt idx="31">
                  <c:v>526.33421052631581</c:v>
                </c:pt>
                <c:pt idx="32">
                  <c:v>546.28749999999991</c:v>
                </c:pt>
                <c:pt idx="33">
                  <c:v>1161.669512195122</c:v>
                </c:pt>
                <c:pt idx="34">
                  <c:v>917.64166666666665</c:v>
                </c:pt>
                <c:pt idx="35">
                  <c:v>884</c:v>
                </c:pt>
                <c:pt idx="36">
                  <c:v>1090.288043478261</c:v>
                </c:pt>
                <c:pt idx="37">
                  <c:v>841.63749999999993</c:v>
                </c:pt>
                <c:pt idx="38">
                  <c:v>804.38764044943821</c:v>
                </c:pt>
                <c:pt idx="39">
                  <c:v>685.21585365853662</c:v>
                </c:pt>
                <c:pt idx="40">
                  <c:v>1217.1852040816325</c:v>
                </c:pt>
                <c:pt idx="41">
                  <c:v>979.13749999999993</c:v>
                </c:pt>
                <c:pt idx="42">
                  <c:v>648.4666666666667</c:v>
                </c:pt>
                <c:pt idx="43">
                  <c:v>707.28369565217395</c:v>
                </c:pt>
                <c:pt idx="44">
                  <c:v>1007.5724999999999</c:v>
                </c:pt>
                <c:pt idx="45">
                  <c:v>1320.1941176470584</c:v>
                </c:pt>
                <c:pt idx="46">
                  <c:v>840.17236842105262</c:v>
                </c:pt>
                <c:pt idx="47">
                  <c:v>1541.6629629629629</c:v>
                </c:pt>
                <c:pt idx="48">
                  <c:v>538.40000000000009</c:v>
                </c:pt>
                <c:pt idx="49">
                  <c:v>908.7026315789476</c:v>
                </c:pt>
                <c:pt idx="50">
                  <c:v>1083.5125</c:v>
                </c:pt>
                <c:pt idx="51">
                  <c:v>1117.5709302325583</c:v>
                </c:pt>
                <c:pt idx="52">
                  <c:v>478.50988372093025</c:v>
                </c:pt>
                <c:pt idx="53">
                  <c:v>745.03611111111104</c:v>
                </c:pt>
                <c:pt idx="54">
                  <c:v>743.39456521739123</c:v>
                </c:pt>
                <c:pt idx="55">
                  <c:v>497.97500000000014</c:v>
                </c:pt>
                <c:pt idx="56">
                  <c:v>486.92333333333346</c:v>
                </c:pt>
                <c:pt idx="57">
                  <c:v>865.94999999999993</c:v>
                </c:pt>
                <c:pt idx="58">
                  <c:v>666.2081632653061</c:v>
                </c:pt>
                <c:pt idx="59">
                  <c:v>773.39042553191473</c:v>
                </c:pt>
              </c:numCache>
            </c:numRef>
          </c:xVal>
          <c:yVal>
            <c:numRef>
              <c:f>'Dem-3mo'!$KO$65:$KO$124</c:f>
              <c:numCache>
                <c:formatCode>General</c:formatCode>
                <c:ptCount val="60"/>
                <c:pt idx="0">
                  <c:v>873.06387499999994</c:v>
                </c:pt>
                <c:pt idx="1">
                  <c:v>934.34047826086942</c:v>
                </c:pt>
                <c:pt idx="2">
                  <c:v>722.80636363636359</c:v>
                </c:pt>
                <c:pt idx="3">
                  <c:v>939.42627777777773</c:v>
                </c:pt>
                <c:pt idx="4">
                  <c:v>936.09725000000014</c:v>
                </c:pt>
                <c:pt idx="5">
                  <c:v>917.37919101123589</c:v>
                </c:pt>
                <c:pt idx="6">
                  <c:v>677.19972222222225</c:v>
                </c:pt>
                <c:pt idx="7">
                  <c:v>1216.2552499999997</c:v>
                </c:pt>
                <c:pt idx="8">
                  <c:v>855.88881578947371</c:v>
                </c:pt>
                <c:pt idx="9">
                  <c:v>834.87325581395362</c:v>
                </c:pt>
                <c:pt idx="10">
                  <c:v>858.62944444444452</c:v>
                </c:pt>
                <c:pt idx="11">
                  <c:v>796.99930555555545</c:v>
                </c:pt>
                <c:pt idx="12">
                  <c:v>368.97124999999994</c:v>
                </c:pt>
                <c:pt idx="13">
                  <c:v>726.2282051282051</c:v>
                </c:pt>
                <c:pt idx="14">
                  <c:v>1237.7959302325582</c:v>
                </c:pt>
                <c:pt idx="15">
                  <c:v>914.39207317073181</c:v>
                </c:pt>
                <c:pt idx="16">
                  <c:v>535.94107142857149</c:v>
                </c:pt>
                <c:pt idx="17">
                  <c:v>899.2316666666668</c:v>
                </c:pt>
                <c:pt idx="18">
                  <c:v>1603.9949999999999</c:v>
                </c:pt>
                <c:pt idx="19">
                  <c:v>608.87837837837833</c:v>
                </c:pt>
                <c:pt idx="20">
                  <c:v>604.28940476190473</c:v>
                </c:pt>
                <c:pt idx="21">
                  <c:v>723.6079545454545</c:v>
                </c:pt>
                <c:pt idx="22">
                  <c:v>1129.5189024390245</c:v>
                </c:pt>
                <c:pt idx="23">
                  <c:v>909.90624999999989</c:v>
                </c:pt>
                <c:pt idx="24">
                  <c:v>493.026304347826</c:v>
                </c:pt>
                <c:pt idx="25">
                  <c:v>1027.4955128205129</c:v>
                </c:pt>
                <c:pt idx="26">
                  <c:v>747.36794871794871</c:v>
                </c:pt>
                <c:pt idx="27">
                  <c:v>584.47812499999998</c:v>
                </c:pt>
                <c:pt idx="28">
                  <c:v>952.29807692307702</c:v>
                </c:pt>
                <c:pt idx="29">
                  <c:v>403.61624999999987</c:v>
                </c:pt>
                <c:pt idx="30">
                  <c:v>612.78937500000006</c:v>
                </c:pt>
                <c:pt idx="31">
                  <c:v>521.29157894736841</c:v>
                </c:pt>
                <c:pt idx="32">
                  <c:v>552.89437499999997</c:v>
                </c:pt>
                <c:pt idx="33">
                  <c:v>1126.1676829268292</c:v>
                </c:pt>
                <c:pt idx="34">
                  <c:v>889.73489583333344</c:v>
                </c:pt>
                <c:pt idx="35">
                  <c:v>876.56812499999978</c:v>
                </c:pt>
                <c:pt idx="36">
                  <c:v>1072.3771739130434</c:v>
                </c:pt>
                <c:pt idx="37">
                  <c:v>832.0056249999999</c:v>
                </c:pt>
                <c:pt idx="38">
                  <c:v>809.51685393258424</c:v>
                </c:pt>
                <c:pt idx="39">
                  <c:v>701.55487804878055</c:v>
                </c:pt>
                <c:pt idx="40">
                  <c:v>1221.0913265306122</c:v>
                </c:pt>
                <c:pt idx="41">
                  <c:v>959.3168750000001</c:v>
                </c:pt>
                <c:pt idx="42">
                  <c:v>649.53611111111115</c:v>
                </c:pt>
                <c:pt idx="43">
                  <c:v>723.28152173913043</c:v>
                </c:pt>
                <c:pt idx="44">
                  <c:v>998.51583333333326</c:v>
                </c:pt>
                <c:pt idx="45">
                  <c:v>1319.530882352941</c:v>
                </c:pt>
                <c:pt idx="46">
                  <c:v>822.14394736842121</c:v>
                </c:pt>
                <c:pt idx="47">
                  <c:v>1543.3401234567903</c:v>
                </c:pt>
                <c:pt idx="48">
                  <c:v>520.70650000000001</c:v>
                </c:pt>
                <c:pt idx="49">
                  <c:v>948.1</c:v>
                </c:pt>
                <c:pt idx="50">
                  <c:v>1117.7912499999998</c:v>
                </c:pt>
                <c:pt idx="51">
                  <c:v>1145.0389534883723</c:v>
                </c:pt>
                <c:pt idx="52">
                  <c:v>494.606976744186</c:v>
                </c:pt>
                <c:pt idx="53">
                  <c:v>761.24277777777786</c:v>
                </c:pt>
                <c:pt idx="54">
                  <c:v>762.53097826086957</c:v>
                </c:pt>
                <c:pt idx="55">
                  <c:v>505.79600000000005</c:v>
                </c:pt>
                <c:pt idx="56">
                  <c:v>514.36986111111116</c:v>
                </c:pt>
                <c:pt idx="57">
                  <c:v>891.53874999999994</c:v>
                </c:pt>
                <c:pt idx="58">
                  <c:v>684.89132653061233</c:v>
                </c:pt>
                <c:pt idx="59">
                  <c:v>808.56117021276611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3563-4FD4-87C7-0360E5F56B5F}"/>
            </c:ext>
          </c:extLst>
        </c:ser>
        <c:ser>
          <c:idx val="3"/>
          <c:order val="3"/>
          <c:tx>
            <c:v>Weighted Deming fit
(y = 2.835 + 1.008 x)</c:v>
          </c:tx>
          <c:spPr>
            <a:ln w="1905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3563-4FD4-87C7-0360E5F56B5F}"/>
              </c:ext>
            </c:extLst>
          </c:dPt>
          <c:xVal>
            <c:numRef>
              <c:f>'Dem-3mo'!$KO$125:$KO$126</c:f>
              <c:numCache>
                <c:formatCode>General</c:formatCode>
                <c:ptCount val="2"/>
                <c:pt idx="0">
                  <c:v>370.24999999999994</c:v>
                </c:pt>
                <c:pt idx="1">
                  <c:v>1568.5749999999998</c:v>
                </c:pt>
              </c:numCache>
            </c:numRef>
          </c:xVal>
          <c:yVal>
            <c:numRef>
              <c:f>'Dem-3mo'!$KO$127:$KO$128</c:f>
              <c:numCache>
                <c:formatCode>General</c:formatCode>
                <c:ptCount val="2"/>
                <c:pt idx="0">
                  <c:v>376.21427402648857</c:v>
                </c:pt>
                <c:pt idx="1">
                  <c:v>1584.6683620501103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3563-4FD4-87C7-0360E5F56B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2521791"/>
        <c:axId val="1131930031"/>
      </c:scatterChart>
      <c:valAx>
        <c:axId val="1192521791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3 </a:t>
                </a:r>
                <a:r>
                  <a:rPr lang="en-US" dirty="0" err="1"/>
                  <a:t>mo</a:t>
                </a:r>
                <a:r>
                  <a:rPr lang="en-US" dirty="0"/>
                  <a:t> </a:t>
                </a:r>
                <a:r>
                  <a:rPr lang="en-US" i="1" dirty="0"/>
                  <a:t>vs</a:t>
                </a:r>
                <a:r>
                  <a:rPr lang="en-US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6294577175347165"/>
              <c:y val="0.92100121420786851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31930031"/>
        <c:crosses val="min"/>
        <c:crossBetween val="midCat"/>
        <c:majorUnit val="400"/>
        <c:minorUnit val="200"/>
      </c:valAx>
      <c:valAx>
        <c:axId val="1131930031"/>
        <c:scaling>
          <c:orientation val="minMax"/>
          <c:max val="2000"/>
          <c:min val="200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/>
                  <a:t>5-MethylTHF </a:t>
                </a:r>
                <a:r>
                  <a:rPr lang="en-US" baseline="-25000" dirty="0"/>
                  <a:t>WB-Lys</a:t>
                </a:r>
                <a:r>
                  <a:rPr lang="en-US" dirty="0"/>
                  <a:t>,</a:t>
                </a:r>
                <a:r>
                  <a:rPr lang="en-US" baseline="0" dirty="0"/>
                  <a:t> </a:t>
                </a:r>
                <a:r>
                  <a:rPr lang="en-US" dirty="0"/>
                  <a:t>(nmol/L)</a:t>
                </a:r>
              </a:p>
            </c:rich>
          </c:tx>
          <c:layout>
            <c:manualLayout>
              <c:xMode val="edge"/>
              <c:yMode val="edge"/>
              <c:x val="2.1242217518967526E-2"/>
              <c:y val="0.11112418529738211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92521791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7889091619837788"/>
          <c:y val="5.3973932277711689E-2"/>
          <c:w val="0.72656972341831294"/>
          <c:h val="0.76531030660593802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F810-4111-97D3-AC1D4EB5FAAF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FF0000"/>
              </a:solidFill>
              <a:prstDash val="dash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6-F810-4111-97D3-AC1D4EB5FAAF}"/>
              </c:ext>
            </c:extLst>
          </c:dPt>
          <c:xVal>
            <c:numRef>
              <c:f>'Dem-6mo'!$KO$1:$KO$2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xVal>
          <c:yVal>
            <c:numRef>
              <c:f>'Dem-6mo'!$KO$3:$KO$4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F810-4111-97D3-AC1D4EB5FAAF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'Dem-6mo'!$KO$5:$KO$64</c:f>
              <c:numCache>
                <c:formatCode>General</c:formatCode>
                <c:ptCount val="60"/>
                <c:pt idx="0">
                  <c:v>864.34637499999974</c:v>
                </c:pt>
                <c:pt idx="1">
                  <c:v>925.07417391304352</c:v>
                </c:pt>
                <c:pt idx="2">
                  <c:v>711.28136363636372</c:v>
                </c:pt>
                <c:pt idx="3">
                  <c:v>921.575722222222</c:v>
                </c:pt>
                <c:pt idx="4">
                  <c:v>920.67525000000012</c:v>
                </c:pt>
                <c:pt idx="5">
                  <c:v>889.20559550561813</c:v>
                </c:pt>
                <c:pt idx="6">
                  <c:v>672.77527777777789</c:v>
                </c:pt>
                <c:pt idx="7">
                  <c:v>1192.9971249999999</c:v>
                </c:pt>
                <c:pt idx="8">
                  <c:v>834.69210526315783</c:v>
                </c:pt>
                <c:pt idx="9">
                  <c:v>812.22093023255798</c:v>
                </c:pt>
                <c:pt idx="10">
                  <c:v>834.93055555555566</c:v>
                </c:pt>
                <c:pt idx="11">
                  <c:v>779.14722222222224</c:v>
                </c:pt>
                <c:pt idx="12">
                  <c:v>370.24999999999994</c:v>
                </c:pt>
                <c:pt idx="13">
                  <c:v>723.9153846153846</c:v>
                </c:pt>
                <c:pt idx="14">
                  <c:v>1227.0453488372093</c:v>
                </c:pt>
                <c:pt idx="15">
                  <c:v>888.81707317073199</c:v>
                </c:pt>
                <c:pt idx="16">
                  <c:v>540.49166666666656</c:v>
                </c:pt>
                <c:pt idx="17">
                  <c:v>913.18333333333362</c:v>
                </c:pt>
                <c:pt idx="18">
                  <c:v>1568.5749999999998</c:v>
                </c:pt>
                <c:pt idx="19">
                  <c:v>592.54189189189185</c:v>
                </c:pt>
                <c:pt idx="20">
                  <c:v>577.14952380952377</c:v>
                </c:pt>
                <c:pt idx="21">
                  <c:v>698.2954545454545</c:v>
                </c:pt>
                <c:pt idx="22">
                  <c:v>1113.5152439024391</c:v>
                </c:pt>
                <c:pt idx="23">
                  <c:v>892.51249999999982</c:v>
                </c:pt>
                <c:pt idx="24">
                  <c:v>488.14206521739129</c:v>
                </c:pt>
                <c:pt idx="25">
                  <c:v>983.82692307692298</c:v>
                </c:pt>
                <c:pt idx="26">
                  <c:v>723.19615384615372</c:v>
                </c:pt>
                <c:pt idx="27">
                  <c:v>583.41249999999991</c:v>
                </c:pt>
                <c:pt idx="28">
                  <c:v>952.63653846153863</c:v>
                </c:pt>
                <c:pt idx="29">
                  <c:v>393.26249999999999</c:v>
                </c:pt>
                <c:pt idx="30">
                  <c:v>626.3125</c:v>
                </c:pt>
                <c:pt idx="31">
                  <c:v>526.33421052631581</c:v>
                </c:pt>
                <c:pt idx="32">
                  <c:v>546.28749999999991</c:v>
                </c:pt>
                <c:pt idx="33">
                  <c:v>1161.669512195122</c:v>
                </c:pt>
                <c:pt idx="34">
                  <c:v>917.64166666666665</c:v>
                </c:pt>
                <c:pt idx="35">
                  <c:v>884</c:v>
                </c:pt>
                <c:pt idx="36">
                  <c:v>1090.288043478261</c:v>
                </c:pt>
                <c:pt idx="37">
                  <c:v>841.63749999999993</c:v>
                </c:pt>
                <c:pt idx="38">
                  <c:v>804.38764044943821</c:v>
                </c:pt>
                <c:pt idx="39">
                  <c:v>685.21585365853662</c:v>
                </c:pt>
                <c:pt idx="40">
                  <c:v>1217.1852040816325</c:v>
                </c:pt>
                <c:pt idx="41">
                  <c:v>979.13749999999993</c:v>
                </c:pt>
                <c:pt idx="42">
                  <c:v>648.4666666666667</c:v>
                </c:pt>
                <c:pt idx="43">
                  <c:v>707.28369565217395</c:v>
                </c:pt>
                <c:pt idx="44">
                  <c:v>1007.5724999999999</c:v>
                </c:pt>
                <c:pt idx="45">
                  <c:v>1320.1941176470584</c:v>
                </c:pt>
                <c:pt idx="46">
                  <c:v>840.17236842105262</c:v>
                </c:pt>
                <c:pt idx="47">
                  <c:v>1541.6629629629629</c:v>
                </c:pt>
                <c:pt idx="48">
                  <c:v>538.40000000000009</c:v>
                </c:pt>
                <c:pt idx="49">
                  <c:v>908.7026315789476</c:v>
                </c:pt>
                <c:pt idx="50">
                  <c:v>1083.5125</c:v>
                </c:pt>
                <c:pt idx="51">
                  <c:v>1117.5709302325583</c:v>
                </c:pt>
                <c:pt idx="52">
                  <c:v>478.50988372093025</c:v>
                </c:pt>
                <c:pt idx="53">
                  <c:v>745.03611111111104</c:v>
                </c:pt>
                <c:pt idx="54">
                  <c:v>743.39456521739123</c:v>
                </c:pt>
                <c:pt idx="55">
                  <c:v>497.97500000000014</c:v>
                </c:pt>
                <c:pt idx="56">
                  <c:v>486.92333333333346</c:v>
                </c:pt>
                <c:pt idx="57">
                  <c:v>865.94999999999993</c:v>
                </c:pt>
                <c:pt idx="58">
                  <c:v>666.2081632653061</c:v>
                </c:pt>
                <c:pt idx="59">
                  <c:v>773.39042553191473</c:v>
                </c:pt>
              </c:numCache>
            </c:numRef>
          </c:xVal>
          <c:yVal>
            <c:numRef>
              <c:f>'Dem-6mo'!$KO$65:$KO$124</c:f>
              <c:numCache>
                <c:formatCode>General</c:formatCode>
                <c:ptCount val="60"/>
                <c:pt idx="0">
                  <c:v>836.48887500000001</c:v>
                </c:pt>
                <c:pt idx="1">
                  <c:v>908.32308695652182</c:v>
                </c:pt>
                <c:pt idx="2">
                  <c:v>692.52511363636381</c:v>
                </c:pt>
                <c:pt idx="3">
                  <c:v>893.1590555555556</c:v>
                </c:pt>
                <c:pt idx="4">
                  <c:v>881.28974999999991</c:v>
                </c:pt>
                <c:pt idx="5">
                  <c:v>864.17132584269666</c:v>
                </c:pt>
                <c:pt idx="6">
                  <c:v>649.16194444444443</c:v>
                </c:pt>
                <c:pt idx="7">
                  <c:v>1160.7671250000001</c:v>
                </c:pt>
                <c:pt idx="8">
                  <c:v>815.09473684210525</c:v>
                </c:pt>
                <c:pt idx="9">
                  <c:v>785.10465116279056</c:v>
                </c:pt>
                <c:pt idx="10">
                  <c:v>818.28388888888901</c:v>
                </c:pt>
                <c:pt idx="11">
                  <c:v>752.80833333333328</c:v>
                </c:pt>
                <c:pt idx="12">
                  <c:v>357.96437499999996</c:v>
                </c:pt>
                <c:pt idx="13">
                  <c:v>693.44679487179485</c:v>
                </c:pt>
                <c:pt idx="14">
                  <c:v>1202.5575581395351</c:v>
                </c:pt>
                <c:pt idx="15">
                  <c:v>859.23780487804879</c:v>
                </c:pt>
                <c:pt idx="16">
                  <c:v>516.19345238095241</c:v>
                </c:pt>
                <c:pt idx="17">
                  <c:v>874.94000000000017</c:v>
                </c:pt>
                <c:pt idx="18">
                  <c:v>1526.0668749999998</c:v>
                </c:pt>
                <c:pt idx="19">
                  <c:v>578.16013513513508</c:v>
                </c:pt>
                <c:pt idx="20">
                  <c:v>578.77988095238084</c:v>
                </c:pt>
                <c:pt idx="21">
                  <c:v>692.9517045454545</c:v>
                </c:pt>
                <c:pt idx="22">
                  <c:v>1091.7365853658537</c:v>
                </c:pt>
                <c:pt idx="23">
                  <c:v>862.66812499999992</c:v>
                </c:pt>
                <c:pt idx="24">
                  <c:v>475.76706521739123</c:v>
                </c:pt>
                <c:pt idx="25">
                  <c:v>980.20961538461529</c:v>
                </c:pt>
                <c:pt idx="26">
                  <c:v>721.33461538461529</c:v>
                </c:pt>
                <c:pt idx="27">
                  <c:v>591.09875</c:v>
                </c:pt>
                <c:pt idx="28">
                  <c:v>955.48525641025651</c:v>
                </c:pt>
                <c:pt idx="29">
                  <c:v>400.55687499999993</c:v>
                </c:pt>
                <c:pt idx="30">
                  <c:v>629.95624999999995</c:v>
                </c:pt>
                <c:pt idx="31">
                  <c:v>530.29421052631585</c:v>
                </c:pt>
                <c:pt idx="32">
                  <c:v>550.17874999999992</c:v>
                </c:pt>
                <c:pt idx="33">
                  <c:v>1151.4073170731706</c:v>
                </c:pt>
                <c:pt idx="34">
                  <c:v>905.21510416666683</c:v>
                </c:pt>
                <c:pt idx="35">
                  <c:v>894.42249999999967</c:v>
                </c:pt>
                <c:pt idx="36">
                  <c:v>1100.6483695652175</c:v>
                </c:pt>
                <c:pt idx="37">
                  <c:v>845.01312499999983</c:v>
                </c:pt>
                <c:pt idx="38">
                  <c:v>825.13314606741574</c:v>
                </c:pt>
                <c:pt idx="39">
                  <c:v>713.27256097560985</c:v>
                </c:pt>
                <c:pt idx="40">
                  <c:v>1222.5224489795917</c:v>
                </c:pt>
                <c:pt idx="41">
                  <c:v>988.20562499999994</c:v>
                </c:pt>
                <c:pt idx="42">
                  <c:v>652.10277777777787</c:v>
                </c:pt>
                <c:pt idx="43">
                  <c:v>724.74619565217381</c:v>
                </c:pt>
                <c:pt idx="44">
                  <c:v>1018.4625</c:v>
                </c:pt>
                <c:pt idx="45">
                  <c:v>1365.0110294117646</c:v>
                </c:pt>
                <c:pt idx="46">
                  <c:v>840.1202631578949</c:v>
                </c:pt>
                <c:pt idx="47">
                  <c:v>1574.7444444444443</c:v>
                </c:pt>
                <c:pt idx="48">
                  <c:v>533.52700000000004</c:v>
                </c:pt>
                <c:pt idx="49">
                  <c:v>936.4703947368422</c:v>
                </c:pt>
                <c:pt idx="50">
                  <c:v>1112.2293749999999</c:v>
                </c:pt>
                <c:pt idx="51">
                  <c:v>1152.8540697674416</c:v>
                </c:pt>
                <c:pt idx="52">
                  <c:v>505.05697674418604</c:v>
                </c:pt>
                <c:pt idx="53">
                  <c:v>778.0727777777779</c:v>
                </c:pt>
                <c:pt idx="54">
                  <c:v>783.01847826086953</c:v>
                </c:pt>
                <c:pt idx="55">
                  <c:v>520.53049999999996</c:v>
                </c:pt>
                <c:pt idx="56">
                  <c:v>525.32402777777781</c:v>
                </c:pt>
                <c:pt idx="57">
                  <c:v>915.7456249999999</c:v>
                </c:pt>
                <c:pt idx="58">
                  <c:v>690.62142857142851</c:v>
                </c:pt>
                <c:pt idx="59">
                  <c:v>822.86117021276596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F810-4111-97D3-AC1D4EB5FAAF}"/>
            </c:ext>
          </c:extLst>
        </c:ser>
        <c:ser>
          <c:idx val="3"/>
          <c:order val="3"/>
          <c:tx>
            <c:v>Weighted Deming fit
(y = 5.489 + 0.993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F810-4111-97D3-AC1D4EB5FAAF}"/>
              </c:ext>
            </c:extLst>
          </c:dPt>
          <c:xVal>
            <c:numRef>
              <c:f>'Dem-6mo'!$KO$125:$KO$126</c:f>
              <c:numCache>
                <c:formatCode>General</c:formatCode>
                <c:ptCount val="2"/>
                <c:pt idx="0">
                  <c:v>370.24999999999994</c:v>
                </c:pt>
                <c:pt idx="1">
                  <c:v>1568.5749999999998</c:v>
                </c:pt>
              </c:numCache>
            </c:numRef>
          </c:xVal>
          <c:yVal>
            <c:numRef>
              <c:f>'Dem-6mo'!$KO$127:$KO$128</c:f>
              <c:numCache>
                <c:formatCode>General</c:formatCode>
                <c:ptCount val="2"/>
                <c:pt idx="0">
                  <c:v>373.13688343431818</c:v>
                </c:pt>
                <c:pt idx="1">
                  <c:v>1563.0411265968082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F810-4111-97D3-AC1D4EB5FA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2519391"/>
        <c:axId val="1118817039"/>
      </c:scatterChart>
      <c:valAx>
        <c:axId val="1192519391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6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2648887471587607"/>
              <c:y val="0.92178468186142926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18817039"/>
        <c:crosses val="min"/>
        <c:crossBetween val="midCat"/>
        <c:majorUnit val="400"/>
        <c:minorUnit val="200"/>
      </c:valAx>
      <c:valAx>
        <c:axId val="1118817039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92519391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835019539332462"/>
          <c:y val="4.9682104731340236E-2"/>
          <c:w val="0.71378807433909186"/>
          <c:h val="0.77401463711826368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29BC-4D8C-8E7F-25BCDF7A18BB}"/>
            </c:ext>
          </c:extLst>
        </c:ser>
        <c:ser>
          <c:idx val="1"/>
          <c:order val="1"/>
          <c:tx>
            <c:v>Identity</c:v>
          </c:tx>
          <c:spPr>
            <a:ln w="19050">
              <a:solidFill>
                <a:srgbClr val="FF0000"/>
              </a:solidFill>
              <a:prstDash val="dash"/>
            </a:ln>
          </c:spPr>
          <c:marker>
            <c:symbol val="none"/>
          </c:marker>
          <c:xVal>
            <c:numRef>
              <c:f>'Dem-12 mo'!$KO$1:$KO$2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xVal>
          <c:yVal>
            <c:numRef>
              <c:f>'Dem-12 mo'!$KO$3:$KO$4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29BC-4D8C-8E7F-25BCDF7A18BB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'Dem-12 mo'!$KO$5:$KO$64</c:f>
              <c:numCache>
                <c:formatCode>General</c:formatCode>
                <c:ptCount val="60"/>
                <c:pt idx="0">
                  <c:v>864.34637499999974</c:v>
                </c:pt>
                <c:pt idx="1">
                  <c:v>925.07417391304352</c:v>
                </c:pt>
                <c:pt idx="2">
                  <c:v>711.28136363636372</c:v>
                </c:pt>
                <c:pt idx="3">
                  <c:v>921.575722222222</c:v>
                </c:pt>
                <c:pt idx="4">
                  <c:v>920.67525000000012</c:v>
                </c:pt>
                <c:pt idx="5">
                  <c:v>889.20559550561813</c:v>
                </c:pt>
                <c:pt idx="6">
                  <c:v>672.77527777777789</c:v>
                </c:pt>
                <c:pt idx="7">
                  <c:v>1192.9971249999999</c:v>
                </c:pt>
                <c:pt idx="8">
                  <c:v>834.69210526315783</c:v>
                </c:pt>
                <c:pt idx="9">
                  <c:v>812.22093023255798</c:v>
                </c:pt>
                <c:pt idx="10">
                  <c:v>834.93055555555566</c:v>
                </c:pt>
                <c:pt idx="11">
                  <c:v>779.14722222222224</c:v>
                </c:pt>
                <c:pt idx="12">
                  <c:v>370.24999999999994</c:v>
                </c:pt>
                <c:pt idx="13">
                  <c:v>723.9153846153846</c:v>
                </c:pt>
                <c:pt idx="14">
                  <c:v>1227.0453488372093</c:v>
                </c:pt>
                <c:pt idx="15">
                  <c:v>888.81707317073199</c:v>
                </c:pt>
                <c:pt idx="16">
                  <c:v>540.49166666666656</c:v>
                </c:pt>
                <c:pt idx="17">
                  <c:v>913.18333333333362</c:v>
                </c:pt>
                <c:pt idx="18">
                  <c:v>1568.5749999999998</c:v>
                </c:pt>
                <c:pt idx="19">
                  <c:v>592.54189189189185</c:v>
                </c:pt>
                <c:pt idx="20">
                  <c:v>577.14952380952377</c:v>
                </c:pt>
                <c:pt idx="21">
                  <c:v>698.2954545454545</c:v>
                </c:pt>
                <c:pt idx="22">
                  <c:v>1113.5152439024391</c:v>
                </c:pt>
                <c:pt idx="23">
                  <c:v>892.51249999999982</c:v>
                </c:pt>
                <c:pt idx="24">
                  <c:v>488.14206521739129</c:v>
                </c:pt>
                <c:pt idx="25">
                  <c:v>983.82692307692298</c:v>
                </c:pt>
                <c:pt idx="26">
                  <c:v>723.19615384615372</c:v>
                </c:pt>
                <c:pt idx="27">
                  <c:v>583.41249999999991</c:v>
                </c:pt>
                <c:pt idx="28">
                  <c:v>952.63653846153863</c:v>
                </c:pt>
                <c:pt idx="29">
                  <c:v>393.26249999999999</c:v>
                </c:pt>
                <c:pt idx="30">
                  <c:v>626.3125</c:v>
                </c:pt>
                <c:pt idx="31">
                  <c:v>526.33421052631581</c:v>
                </c:pt>
                <c:pt idx="32">
                  <c:v>546.28749999999991</c:v>
                </c:pt>
                <c:pt idx="33">
                  <c:v>1161.669512195122</c:v>
                </c:pt>
                <c:pt idx="34">
                  <c:v>917.64166666666665</c:v>
                </c:pt>
                <c:pt idx="35">
                  <c:v>884</c:v>
                </c:pt>
                <c:pt idx="36">
                  <c:v>1090.288043478261</c:v>
                </c:pt>
                <c:pt idx="37">
                  <c:v>841.63749999999993</c:v>
                </c:pt>
                <c:pt idx="38">
                  <c:v>804.38764044943821</c:v>
                </c:pt>
                <c:pt idx="39">
                  <c:v>685.21585365853662</c:v>
                </c:pt>
                <c:pt idx="40">
                  <c:v>1217.1852040816325</c:v>
                </c:pt>
                <c:pt idx="41">
                  <c:v>979.13749999999993</c:v>
                </c:pt>
                <c:pt idx="42">
                  <c:v>648.4666666666667</c:v>
                </c:pt>
                <c:pt idx="43">
                  <c:v>707.28369565217395</c:v>
                </c:pt>
                <c:pt idx="44">
                  <c:v>1007.5724999999999</c:v>
                </c:pt>
                <c:pt idx="45">
                  <c:v>1320.1941176470584</c:v>
                </c:pt>
                <c:pt idx="46">
                  <c:v>840.17236842105262</c:v>
                </c:pt>
                <c:pt idx="47">
                  <c:v>1541.6629629629629</c:v>
                </c:pt>
                <c:pt idx="48">
                  <c:v>538.40000000000009</c:v>
                </c:pt>
                <c:pt idx="49">
                  <c:v>908.7026315789476</c:v>
                </c:pt>
                <c:pt idx="50">
                  <c:v>1083.5125</c:v>
                </c:pt>
                <c:pt idx="51">
                  <c:v>1117.5709302325583</c:v>
                </c:pt>
                <c:pt idx="52">
                  <c:v>478.50988372093025</c:v>
                </c:pt>
                <c:pt idx="53">
                  <c:v>745.03611111111104</c:v>
                </c:pt>
                <c:pt idx="54">
                  <c:v>743.39456521739123</c:v>
                </c:pt>
                <c:pt idx="55">
                  <c:v>497.97500000000014</c:v>
                </c:pt>
                <c:pt idx="56">
                  <c:v>486.92333333333346</c:v>
                </c:pt>
                <c:pt idx="57">
                  <c:v>865.94999999999993</c:v>
                </c:pt>
                <c:pt idx="58">
                  <c:v>666.2081632653061</c:v>
                </c:pt>
                <c:pt idx="59">
                  <c:v>773.39042553191473</c:v>
                </c:pt>
              </c:numCache>
            </c:numRef>
          </c:xVal>
          <c:yVal>
            <c:numRef>
              <c:f>'Dem-12 mo'!$KO$65:$KO$124</c:f>
              <c:numCache>
                <c:formatCode>General</c:formatCode>
                <c:ptCount val="60"/>
                <c:pt idx="0">
                  <c:v>862.4007499999999</c:v>
                </c:pt>
                <c:pt idx="1">
                  <c:v>926.31765217391307</c:v>
                </c:pt>
                <c:pt idx="2">
                  <c:v>715.4626136363637</c:v>
                </c:pt>
                <c:pt idx="3">
                  <c:v>917.10849999999994</c:v>
                </c:pt>
                <c:pt idx="4">
                  <c:v>915.11474999999996</c:v>
                </c:pt>
                <c:pt idx="5">
                  <c:v>889.4898651685395</c:v>
                </c:pt>
                <c:pt idx="6">
                  <c:v>666.67638888888894</c:v>
                </c:pt>
                <c:pt idx="7">
                  <c:v>1182.107125</c:v>
                </c:pt>
                <c:pt idx="8">
                  <c:v>833.67171052631579</c:v>
                </c:pt>
                <c:pt idx="9">
                  <c:v>812.20174418604643</c:v>
                </c:pt>
                <c:pt idx="10">
                  <c:v>843.10111111111109</c:v>
                </c:pt>
                <c:pt idx="11">
                  <c:v>771.60763888888891</c:v>
                </c:pt>
                <c:pt idx="12">
                  <c:v>366.50312499999995</c:v>
                </c:pt>
                <c:pt idx="13">
                  <c:v>708.50128205128203</c:v>
                </c:pt>
                <c:pt idx="14">
                  <c:v>1211.0313953488373</c:v>
                </c:pt>
                <c:pt idx="15">
                  <c:v>880.33902439024405</c:v>
                </c:pt>
                <c:pt idx="16">
                  <c:v>525.64821428571429</c:v>
                </c:pt>
                <c:pt idx="17">
                  <c:v>903.39944444444461</c:v>
                </c:pt>
                <c:pt idx="18">
                  <c:v>1565.0412499999998</c:v>
                </c:pt>
                <c:pt idx="19">
                  <c:v>597.69256756756749</c:v>
                </c:pt>
                <c:pt idx="20">
                  <c:v>586.80071428571432</c:v>
                </c:pt>
                <c:pt idx="21">
                  <c:v>709.86420454545453</c:v>
                </c:pt>
                <c:pt idx="22">
                  <c:v>1109.6853658536584</c:v>
                </c:pt>
                <c:pt idx="23">
                  <c:v>874.72687499999984</c:v>
                </c:pt>
                <c:pt idx="24">
                  <c:v>483.68826086956517</c:v>
                </c:pt>
                <c:pt idx="25">
                  <c:v>997.6474358974358</c:v>
                </c:pt>
                <c:pt idx="26">
                  <c:v>722.40641025641025</c:v>
                </c:pt>
                <c:pt idx="27">
                  <c:v>564.16249999999991</c:v>
                </c:pt>
                <c:pt idx="28">
                  <c:v>920.90576923076935</c:v>
                </c:pt>
                <c:pt idx="29">
                  <c:v>386.38749999999999</c:v>
                </c:pt>
                <c:pt idx="30">
                  <c:v>613.24999999999977</c:v>
                </c:pt>
                <c:pt idx="31">
                  <c:v>504.91315789473674</c:v>
                </c:pt>
                <c:pt idx="32">
                  <c:v>538.03750000000002</c:v>
                </c:pt>
                <c:pt idx="33">
                  <c:v>1105.3280487804877</c:v>
                </c:pt>
                <c:pt idx="34">
                  <c:v>893.00625000000014</c:v>
                </c:pt>
                <c:pt idx="35">
                  <c:v>853.0625</c:v>
                </c:pt>
                <c:pt idx="36">
                  <c:v>1050.233695652174</c:v>
                </c:pt>
                <c:pt idx="37">
                  <c:v>824.44999999999993</c:v>
                </c:pt>
                <c:pt idx="38">
                  <c:v>803.7696629213483</c:v>
                </c:pt>
                <c:pt idx="39">
                  <c:v>686.55731707317079</c:v>
                </c:pt>
                <c:pt idx="40">
                  <c:v>1209.889285714286</c:v>
                </c:pt>
                <c:pt idx="41">
                  <c:v>959.19999999999982</c:v>
                </c:pt>
                <c:pt idx="42">
                  <c:v>640.06388888888898</c:v>
                </c:pt>
                <c:pt idx="43">
                  <c:v>703.69673913043482</c:v>
                </c:pt>
                <c:pt idx="44">
                  <c:v>1010.6280555555556</c:v>
                </c:pt>
                <c:pt idx="45">
                  <c:v>1307.2529411764706</c:v>
                </c:pt>
                <c:pt idx="46">
                  <c:v>816.4355263157895</c:v>
                </c:pt>
                <c:pt idx="47">
                  <c:v>1543.6999999999998</c:v>
                </c:pt>
                <c:pt idx="48">
                  <c:v>520.80000000000007</c:v>
                </c:pt>
                <c:pt idx="49">
                  <c:v>923.89999999999986</c:v>
                </c:pt>
                <c:pt idx="50">
                  <c:v>1074.5749999999998</c:v>
                </c:pt>
                <c:pt idx="51">
                  <c:v>1124.6058139534882</c:v>
                </c:pt>
                <c:pt idx="52">
                  <c:v>477.23081395348839</c:v>
                </c:pt>
                <c:pt idx="53">
                  <c:v>763.98055555555538</c:v>
                </c:pt>
                <c:pt idx="54">
                  <c:v>749.37282608695648</c:v>
                </c:pt>
                <c:pt idx="55">
                  <c:v>496.32500000000005</c:v>
                </c:pt>
                <c:pt idx="56">
                  <c:v>496.09000000000003</c:v>
                </c:pt>
                <c:pt idx="57">
                  <c:v>872.8249999999997</c:v>
                </c:pt>
                <c:pt idx="58">
                  <c:v>671.25918367346947</c:v>
                </c:pt>
                <c:pt idx="59">
                  <c:v>791.5287234042554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29BC-4D8C-8E7F-25BCDF7A18BB}"/>
            </c:ext>
          </c:extLst>
        </c:ser>
        <c:ser>
          <c:idx val="3"/>
          <c:order val="3"/>
          <c:tx>
            <c:v>Weighted Deming fit
(y = -1.915 + 0.9952 x)</c:v>
          </c:tx>
          <c:spPr>
            <a:ln w="25400">
              <a:solidFill>
                <a:schemeClr val="tx1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29BC-4D8C-8E7F-25BCDF7A18BB}"/>
              </c:ext>
            </c:extLst>
          </c:dPt>
          <c:xVal>
            <c:numRef>
              <c:f>'Dem-12 mo'!$KO$125:$KO$126</c:f>
              <c:numCache>
                <c:formatCode>General</c:formatCode>
                <c:ptCount val="2"/>
                <c:pt idx="0">
                  <c:v>370.24999999999994</c:v>
                </c:pt>
                <c:pt idx="1">
                  <c:v>1568.5749999999998</c:v>
                </c:pt>
              </c:numCache>
            </c:numRef>
          </c:xVal>
          <c:yVal>
            <c:numRef>
              <c:f>'Dem-12 mo'!$KO$127:$KO$128</c:f>
              <c:numCache>
                <c:formatCode>General</c:formatCode>
                <c:ptCount val="2"/>
                <c:pt idx="0">
                  <c:v>366.5454320377379</c:v>
                </c:pt>
                <c:pt idx="1">
                  <c:v>1559.0779239020208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29BC-4D8C-8E7F-25BCDF7A18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92521391"/>
        <c:axId val="1253463135"/>
      </c:scatterChart>
      <c:valAx>
        <c:axId val="1192521391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12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0707862119256607"/>
              <c:y val="0.92178468186142926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253463135"/>
        <c:crosses val="min"/>
        <c:crossBetween val="midCat"/>
        <c:majorUnit val="400"/>
        <c:minorUnit val="200"/>
      </c:valAx>
      <c:valAx>
        <c:axId val="1253463135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92521391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85778896942749"/>
          <c:y val="2.8394531544165089E-2"/>
          <c:w val="0.70138765065481423"/>
          <c:h val="0.78477709789507688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8F2F-4034-9562-8DE77D2FF3D8}"/>
            </c:ext>
          </c:extLst>
        </c:ser>
        <c:ser>
          <c:idx val="1"/>
          <c:order val="1"/>
          <c:tx>
            <c:v>Identity</c:v>
          </c:tx>
          <c:spPr>
            <a:ln w="1905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8F2F-4034-9562-8DE77D2FF3D8}"/>
              </c:ext>
            </c:extLst>
          </c:dPt>
          <c:xVal>
            <c:numRef>
              <c:f>'Dem 24 mo'!$KO$1:$KO$2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xVal>
          <c:yVal>
            <c:numRef>
              <c:f>'Dem 24 mo'!$KO$3:$KO$4</c:f>
              <c:numCache>
                <c:formatCode>General</c:formatCode>
                <c:ptCount val="2"/>
                <c:pt idx="0">
                  <c:v>200</c:v>
                </c:pt>
                <c:pt idx="1">
                  <c:v>1600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F2F-4034-9562-8DE77D2FF3D8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 24 mo'!$KO$5:$KO$64</c:f>
              <c:numCache>
                <c:formatCode>General</c:formatCode>
                <c:ptCount val="60"/>
                <c:pt idx="0">
                  <c:v>864.34637499999974</c:v>
                </c:pt>
                <c:pt idx="1">
                  <c:v>925.07417391304352</c:v>
                </c:pt>
                <c:pt idx="2">
                  <c:v>711.28136363636372</c:v>
                </c:pt>
                <c:pt idx="3">
                  <c:v>921.575722222222</c:v>
                </c:pt>
                <c:pt idx="4">
                  <c:v>920.67525000000012</c:v>
                </c:pt>
                <c:pt idx="5">
                  <c:v>889.20559550561813</c:v>
                </c:pt>
                <c:pt idx="6">
                  <c:v>672.77527777777789</c:v>
                </c:pt>
                <c:pt idx="7">
                  <c:v>1192.9971249999999</c:v>
                </c:pt>
                <c:pt idx="8">
                  <c:v>834.69210526315783</c:v>
                </c:pt>
                <c:pt idx="9">
                  <c:v>812.22093023255798</c:v>
                </c:pt>
                <c:pt idx="10">
                  <c:v>834.93055555555566</c:v>
                </c:pt>
                <c:pt idx="11">
                  <c:v>779.14722222222224</c:v>
                </c:pt>
                <c:pt idx="12">
                  <c:v>370.24999999999994</c:v>
                </c:pt>
                <c:pt idx="13">
                  <c:v>723.9153846153846</c:v>
                </c:pt>
                <c:pt idx="14">
                  <c:v>1227.0453488372093</c:v>
                </c:pt>
                <c:pt idx="15">
                  <c:v>888.81707317073199</c:v>
                </c:pt>
                <c:pt idx="16">
                  <c:v>540.49166666666656</c:v>
                </c:pt>
                <c:pt idx="17">
                  <c:v>913.18333333333362</c:v>
                </c:pt>
                <c:pt idx="18">
                  <c:v>1568.5749999999998</c:v>
                </c:pt>
                <c:pt idx="19">
                  <c:v>592.54189189189185</c:v>
                </c:pt>
                <c:pt idx="20">
                  <c:v>577.14952380952377</c:v>
                </c:pt>
                <c:pt idx="21">
                  <c:v>698.2954545454545</c:v>
                </c:pt>
                <c:pt idx="22">
                  <c:v>1113.5152439024391</c:v>
                </c:pt>
                <c:pt idx="23">
                  <c:v>892.51249999999982</c:v>
                </c:pt>
                <c:pt idx="24">
                  <c:v>488.14206521739129</c:v>
                </c:pt>
                <c:pt idx="25">
                  <c:v>983.82692307692298</c:v>
                </c:pt>
                <c:pt idx="26">
                  <c:v>723.19615384615372</c:v>
                </c:pt>
                <c:pt idx="27">
                  <c:v>583.41249999999991</c:v>
                </c:pt>
                <c:pt idx="28">
                  <c:v>952.63653846153863</c:v>
                </c:pt>
                <c:pt idx="29">
                  <c:v>393.26249999999999</c:v>
                </c:pt>
                <c:pt idx="30">
                  <c:v>626.3125</c:v>
                </c:pt>
                <c:pt idx="31">
                  <c:v>526.33421052631581</c:v>
                </c:pt>
                <c:pt idx="32">
                  <c:v>546.28749999999991</c:v>
                </c:pt>
                <c:pt idx="33">
                  <c:v>1161.669512195122</c:v>
                </c:pt>
                <c:pt idx="34">
                  <c:v>917.64166666666665</c:v>
                </c:pt>
                <c:pt idx="35">
                  <c:v>884</c:v>
                </c:pt>
                <c:pt idx="36">
                  <c:v>1090.288043478261</c:v>
                </c:pt>
                <c:pt idx="37">
                  <c:v>841.63749999999993</c:v>
                </c:pt>
                <c:pt idx="38">
                  <c:v>804.38764044943821</c:v>
                </c:pt>
                <c:pt idx="39">
                  <c:v>685.21585365853662</c:v>
                </c:pt>
                <c:pt idx="40">
                  <c:v>1217.1852040816325</c:v>
                </c:pt>
                <c:pt idx="41">
                  <c:v>979.13749999999993</c:v>
                </c:pt>
                <c:pt idx="42">
                  <c:v>648.4666666666667</c:v>
                </c:pt>
                <c:pt idx="43">
                  <c:v>707.28369565217395</c:v>
                </c:pt>
                <c:pt idx="44">
                  <c:v>1007.5724999999999</c:v>
                </c:pt>
                <c:pt idx="45">
                  <c:v>1320.1941176470584</c:v>
                </c:pt>
                <c:pt idx="46">
                  <c:v>840.17236842105262</c:v>
                </c:pt>
                <c:pt idx="47">
                  <c:v>1541.6629629629629</c:v>
                </c:pt>
                <c:pt idx="48">
                  <c:v>538.40000000000009</c:v>
                </c:pt>
                <c:pt idx="49">
                  <c:v>908.7026315789476</c:v>
                </c:pt>
                <c:pt idx="50">
                  <c:v>1083.5125</c:v>
                </c:pt>
                <c:pt idx="51">
                  <c:v>1117.5709302325583</c:v>
                </c:pt>
                <c:pt idx="52">
                  <c:v>478.50988372093025</c:v>
                </c:pt>
                <c:pt idx="53">
                  <c:v>745.03611111111104</c:v>
                </c:pt>
                <c:pt idx="54">
                  <c:v>743.39456521739123</c:v>
                </c:pt>
                <c:pt idx="55">
                  <c:v>497.97500000000014</c:v>
                </c:pt>
                <c:pt idx="56">
                  <c:v>486.92333333333346</c:v>
                </c:pt>
                <c:pt idx="57">
                  <c:v>865.94999999999993</c:v>
                </c:pt>
                <c:pt idx="58">
                  <c:v>666.2081632653061</c:v>
                </c:pt>
                <c:pt idx="59">
                  <c:v>773.39042553191473</c:v>
                </c:pt>
              </c:numCache>
            </c:numRef>
          </c:xVal>
          <c:yVal>
            <c:numRef>
              <c:f>'Dem 24 mo'!$KO$65:$KO$124</c:f>
              <c:numCache>
                <c:formatCode>General</c:formatCode>
                <c:ptCount val="60"/>
                <c:pt idx="0">
                  <c:v>838.22137500000019</c:v>
                </c:pt>
                <c:pt idx="1">
                  <c:v>904.15026086956527</c:v>
                </c:pt>
                <c:pt idx="2">
                  <c:v>698.78136363636372</c:v>
                </c:pt>
                <c:pt idx="3">
                  <c:v>895.90905555555548</c:v>
                </c:pt>
                <c:pt idx="4">
                  <c:v>892.07525000000021</c:v>
                </c:pt>
                <c:pt idx="5">
                  <c:v>863.86851685393253</c:v>
                </c:pt>
                <c:pt idx="6">
                  <c:v>649.5530555555556</c:v>
                </c:pt>
                <c:pt idx="7">
                  <c:v>1162.7471249999999</c:v>
                </c:pt>
                <c:pt idx="8">
                  <c:v>820.94210526315794</c:v>
                </c:pt>
                <c:pt idx="9">
                  <c:v>800.70930232558146</c:v>
                </c:pt>
                <c:pt idx="10">
                  <c:v>825.76388888888903</c:v>
                </c:pt>
                <c:pt idx="11">
                  <c:v>757.75833333333333</c:v>
                </c:pt>
                <c:pt idx="12">
                  <c:v>354.4375</c:v>
                </c:pt>
                <c:pt idx="13">
                  <c:v>693.59487179487178</c:v>
                </c:pt>
                <c:pt idx="14">
                  <c:v>1195.0686046511628</c:v>
                </c:pt>
                <c:pt idx="15">
                  <c:v>868.69512195121945</c:v>
                </c:pt>
                <c:pt idx="16">
                  <c:v>516.92023809523812</c:v>
                </c:pt>
                <c:pt idx="17">
                  <c:v>878.96111111111111</c:v>
                </c:pt>
                <c:pt idx="18">
                  <c:v>1544.5124999999998</c:v>
                </c:pt>
                <c:pt idx="19">
                  <c:v>582.13648648648655</c:v>
                </c:pt>
                <c:pt idx="20">
                  <c:v>578.45904761904762</c:v>
                </c:pt>
                <c:pt idx="21">
                  <c:v>692.04545454545462</c:v>
                </c:pt>
                <c:pt idx="22">
                  <c:v>1089.3689024390246</c:v>
                </c:pt>
                <c:pt idx="23">
                  <c:v>876.69999999999993</c:v>
                </c:pt>
                <c:pt idx="24">
                  <c:v>476.78336956521736</c:v>
                </c:pt>
                <c:pt idx="25">
                  <c:v>992.28846153846132</c:v>
                </c:pt>
                <c:pt idx="26">
                  <c:v>716.14487179487185</c:v>
                </c:pt>
                <c:pt idx="27">
                  <c:v>560.03750000000002</c:v>
                </c:pt>
                <c:pt idx="28">
                  <c:v>913.85448717948736</c:v>
                </c:pt>
                <c:pt idx="29">
                  <c:v>372.63749999999999</c:v>
                </c:pt>
                <c:pt idx="30">
                  <c:v>594</c:v>
                </c:pt>
                <c:pt idx="31">
                  <c:v>497.96578947368425</c:v>
                </c:pt>
                <c:pt idx="32">
                  <c:v>517.41250000000002</c:v>
                </c:pt>
                <c:pt idx="33">
                  <c:v>1099.9621951219513</c:v>
                </c:pt>
                <c:pt idx="34">
                  <c:v>870.08958333333339</c:v>
                </c:pt>
                <c:pt idx="35">
                  <c:v>852.37500000000011</c:v>
                </c:pt>
                <c:pt idx="36">
                  <c:v>1034.092391304348</c:v>
                </c:pt>
                <c:pt idx="37">
                  <c:v>805.88749999999982</c:v>
                </c:pt>
                <c:pt idx="38">
                  <c:v>767.30898876404513</c:v>
                </c:pt>
                <c:pt idx="39">
                  <c:v>656.37439024390255</c:v>
                </c:pt>
                <c:pt idx="40">
                  <c:v>1167.2362244897959</c:v>
                </c:pt>
                <c:pt idx="41">
                  <c:v>926.2</c:v>
                </c:pt>
                <c:pt idx="42">
                  <c:v>619.43888888888898</c:v>
                </c:pt>
                <c:pt idx="43">
                  <c:v>683.96847826086946</c:v>
                </c:pt>
                <c:pt idx="44">
                  <c:v>973.96138888888902</c:v>
                </c:pt>
                <c:pt idx="45">
                  <c:v>1267.6205882352938</c:v>
                </c:pt>
                <c:pt idx="46">
                  <c:v>806.5934210526317</c:v>
                </c:pt>
                <c:pt idx="47">
                  <c:v>1511.7864197530866</c:v>
                </c:pt>
                <c:pt idx="48">
                  <c:v>502.65</c:v>
                </c:pt>
                <c:pt idx="49">
                  <c:v>894.95263157894749</c:v>
                </c:pt>
                <c:pt idx="50">
                  <c:v>1060.1375</c:v>
                </c:pt>
                <c:pt idx="51">
                  <c:v>1091.3499999999999</c:v>
                </c:pt>
                <c:pt idx="52">
                  <c:v>466.35872093023255</c:v>
                </c:pt>
                <c:pt idx="53">
                  <c:v>731.59166666666658</c:v>
                </c:pt>
                <c:pt idx="54">
                  <c:v>727.85108695652161</c:v>
                </c:pt>
                <c:pt idx="55">
                  <c:v>491.92500000000007</c:v>
                </c:pt>
                <c:pt idx="56">
                  <c:v>487.68722222222232</c:v>
                </c:pt>
                <c:pt idx="57">
                  <c:v>857.01250000000016</c:v>
                </c:pt>
                <c:pt idx="58">
                  <c:v>655.54489795918369</c:v>
                </c:pt>
                <c:pt idx="59">
                  <c:v>764.02872340425529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F2F-4034-9562-8DE77D2FF3D8}"/>
            </c:ext>
          </c:extLst>
        </c:ser>
        <c:ser>
          <c:idx val="3"/>
          <c:order val="3"/>
          <c:tx>
            <c:v>Weighted Deming fit
(y = -5.735 + 0.9781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8F2F-4034-9562-8DE77D2FF3D8}"/>
              </c:ext>
            </c:extLst>
          </c:dPt>
          <c:xVal>
            <c:numRef>
              <c:f>'Dem 24 mo'!$KO$125:$KO$126</c:f>
              <c:numCache>
                <c:formatCode>General</c:formatCode>
                <c:ptCount val="2"/>
                <c:pt idx="0">
                  <c:v>370.24999999999994</c:v>
                </c:pt>
                <c:pt idx="1">
                  <c:v>1568.5749999999998</c:v>
                </c:pt>
              </c:numCache>
            </c:numRef>
          </c:xVal>
          <c:yVal>
            <c:numRef>
              <c:f>'Dem 24 mo'!$KO$127:$KO$128</c:f>
              <c:numCache>
                <c:formatCode>General</c:formatCode>
                <c:ptCount val="2"/>
                <c:pt idx="0">
                  <c:v>356.39671861680114</c:v>
                </c:pt>
                <c:pt idx="1">
                  <c:v>1528.4482154104039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F2F-4034-9562-8DE77D2FF3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1552832"/>
        <c:axId val="2097301328"/>
      </c:scatterChart>
      <c:valAx>
        <c:axId val="2101552832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24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25070592850265355"/>
              <c:y val="0.90599131235210673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097301328"/>
        <c:crosses val="min"/>
        <c:crossBetween val="midCat"/>
        <c:majorUnit val="400"/>
        <c:minorUnit val="200"/>
      </c:valAx>
      <c:valAx>
        <c:axId val="2097301328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2101552832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9963082500048649"/>
          <c:y val="2.8105083525847157E-2"/>
          <c:w val="0.61140022406253736"/>
          <c:h val="0.80070485879406217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CBE4-4BA0-8C49-C43234AC3146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CBE4-4BA0-8C49-C43234AC3146}"/>
              </c:ext>
            </c:extLst>
          </c:dPt>
          <c:xVal>
            <c:numRef>
              <c:f>'Dem 3mo'!$KO$1:$KO$2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xVal>
          <c:yVal>
            <c:numRef>
              <c:f>'Dem 3mo'!$KO$3:$KO$4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BE4-4BA0-8C49-C43234AC3146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 3mo'!$KO$5:$KO$64</c:f>
              <c:numCache>
                <c:formatCode>General</c:formatCode>
                <c:ptCount val="60"/>
                <c:pt idx="0">
                  <c:v>844.69662199375784</c:v>
                </c:pt>
                <c:pt idx="1">
                  <c:v>890.10331385635777</c:v>
                </c:pt>
                <c:pt idx="2">
                  <c:v>701.04427300528209</c:v>
                </c:pt>
                <c:pt idx="3">
                  <c:v>883.95346090243333</c:v>
                </c:pt>
                <c:pt idx="4">
                  <c:v>877.09468223086901</c:v>
                </c:pt>
                <c:pt idx="5">
                  <c:v>904.31546554068541</c:v>
                </c:pt>
                <c:pt idx="6">
                  <c:v>646.10778443113759</c:v>
                </c:pt>
                <c:pt idx="7">
                  <c:v>1043.0051104216097</c:v>
                </c:pt>
                <c:pt idx="8">
                  <c:v>810.73491655969201</c:v>
                </c:pt>
                <c:pt idx="9">
                  <c:v>871.55635062611816</c:v>
                </c:pt>
                <c:pt idx="10">
                  <c:v>880.28003442702095</c:v>
                </c:pt>
                <c:pt idx="11">
                  <c:v>780.72441538171734</c:v>
                </c:pt>
                <c:pt idx="12">
                  <c:v>332.68863179074447</c:v>
                </c:pt>
                <c:pt idx="13">
                  <c:v>684.39642634531469</c:v>
                </c:pt>
                <c:pt idx="14">
                  <c:v>1334.4907065394052</c:v>
                </c:pt>
                <c:pt idx="15">
                  <c:v>818.67124256634634</c:v>
                </c:pt>
                <c:pt idx="16">
                  <c:v>577.80054053534161</c:v>
                </c:pt>
                <c:pt idx="17">
                  <c:v>976.03311302490158</c:v>
                </c:pt>
                <c:pt idx="18">
                  <c:v>1624.9264705882354</c:v>
                </c:pt>
                <c:pt idx="19">
                  <c:v>581.82059359973482</c:v>
                </c:pt>
                <c:pt idx="20">
                  <c:v>535.02708383862898</c:v>
                </c:pt>
                <c:pt idx="21">
                  <c:v>734.87357013847088</c:v>
                </c:pt>
                <c:pt idx="22">
                  <c:v>1052.0018407731247</c:v>
                </c:pt>
                <c:pt idx="23">
                  <c:v>895.62120883882153</c:v>
                </c:pt>
                <c:pt idx="24">
                  <c:v>469.06598804220789</c:v>
                </c:pt>
                <c:pt idx="25">
                  <c:v>906.35715369443199</c:v>
                </c:pt>
                <c:pt idx="26">
                  <c:v>633.61638361638359</c:v>
                </c:pt>
                <c:pt idx="27">
                  <c:v>537.55980861244018</c:v>
                </c:pt>
                <c:pt idx="28">
                  <c:v>996.6366108487191</c:v>
                </c:pt>
                <c:pt idx="29">
                  <c:v>399.91410779471767</c:v>
                </c:pt>
                <c:pt idx="30">
                  <c:v>554.18514412416846</c:v>
                </c:pt>
                <c:pt idx="31">
                  <c:v>549.27487421287378</c:v>
                </c:pt>
                <c:pt idx="32">
                  <c:v>522.97297297297291</c:v>
                </c:pt>
                <c:pt idx="33">
                  <c:v>1132.8541431109675</c:v>
                </c:pt>
                <c:pt idx="34">
                  <c:v>938.18118123313263</c:v>
                </c:pt>
                <c:pt idx="35">
                  <c:v>794.615655026951</c:v>
                </c:pt>
                <c:pt idx="36">
                  <c:v>1163.2585533717161</c:v>
                </c:pt>
                <c:pt idx="37">
                  <c:v>805.37686809616628</c:v>
                </c:pt>
                <c:pt idx="38">
                  <c:v>811.66060507548229</c:v>
                </c:pt>
                <c:pt idx="39">
                  <c:v>781.36837907888616</c:v>
                </c:pt>
                <c:pt idx="40">
                  <c:v>1298.5439656782148</c:v>
                </c:pt>
                <c:pt idx="41">
                  <c:v>1108.3071043165467</c:v>
                </c:pt>
                <c:pt idx="42">
                  <c:v>646.20720376734118</c:v>
                </c:pt>
                <c:pt idx="43">
                  <c:v>765.53153794873185</c:v>
                </c:pt>
                <c:pt idx="44">
                  <c:v>1066.9563499901244</c:v>
                </c:pt>
                <c:pt idx="45">
                  <c:v>1349.9821566644857</c:v>
                </c:pt>
                <c:pt idx="46">
                  <c:v>916.7659408260912</c:v>
                </c:pt>
                <c:pt idx="47">
                  <c:v>1611.8864436094709</c:v>
                </c:pt>
                <c:pt idx="48">
                  <c:v>585.14911746804614</c:v>
                </c:pt>
                <c:pt idx="49">
                  <c:v>958.64661654135341</c:v>
                </c:pt>
                <c:pt idx="50">
                  <c:v>1277.7122641509436</c:v>
                </c:pt>
                <c:pt idx="51">
                  <c:v>1137.7698469654945</c:v>
                </c:pt>
                <c:pt idx="52">
                  <c:v>491.94991055456182</c:v>
                </c:pt>
                <c:pt idx="53">
                  <c:v>807.01376260074983</c:v>
                </c:pt>
                <c:pt idx="54">
                  <c:v>790.76901484696907</c:v>
                </c:pt>
                <c:pt idx="55">
                  <c:v>548.62076599512955</c:v>
                </c:pt>
                <c:pt idx="56">
                  <c:v>471.91746110015333</c:v>
                </c:pt>
                <c:pt idx="57">
                  <c:v>929.63079504929715</c:v>
                </c:pt>
                <c:pt idx="58">
                  <c:v>726.61840352223896</c:v>
                </c:pt>
                <c:pt idx="59">
                  <c:v>822.6286135590351</c:v>
                </c:pt>
              </c:numCache>
            </c:numRef>
          </c:xVal>
          <c:yVal>
            <c:numRef>
              <c:f>'Dem 3mo'!$KO$65:$KO$124</c:f>
              <c:numCache>
                <c:formatCode>General</c:formatCode>
                <c:ptCount val="60"/>
                <c:pt idx="0">
                  <c:v>840.0565678355058</c:v>
                </c:pt>
                <c:pt idx="1">
                  <c:v>878.18066210633935</c:v>
                </c:pt>
                <c:pt idx="2">
                  <c:v>683.33963198498736</c:v>
                </c:pt>
                <c:pt idx="3">
                  <c:v>872.08912119064507</c:v>
                </c:pt>
                <c:pt idx="4">
                  <c:v>847.02871965906979</c:v>
                </c:pt>
                <c:pt idx="5">
                  <c:v>854.14012738853467</c:v>
                </c:pt>
                <c:pt idx="6">
                  <c:v>623.70658682634735</c:v>
                </c:pt>
                <c:pt idx="7">
                  <c:v>1032.099949808359</c:v>
                </c:pt>
                <c:pt idx="8">
                  <c:v>789.26226049541197</c:v>
                </c:pt>
                <c:pt idx="9">
                  <c:v>835.56708407871201</c:v>
                </c:pt>
                <c:pt idx="10">
                  <c:v>856.78365556185281</c:v>
                </c:pt>
                <c:pt idx="11">
                  <c:v>722.75917628696766</c:v>
                </c:pt>
                <c:pt idx="12">
                  <c:v>312.39273138832993</c:v>
                </c:pt>
                <c:pt idx="13">
                  <c:v>614.94286307916047</c:v>
                </c:pt>
                <c:pt idx="14">
                  <c:v>1281.6230312343018</c:v>
                </c:pt>
                <c:pt idx="15">
                  <c:v>781.8211731419143</c:v>
                </c:pt>
                <c:pt idx="16">
                  <c:v>551.09126583374211</c:v>
                </c:pt>
                <c:pt idx="17">
                  <c:v>967.20074771346549</c:v>
                </c:pt>
                <c:pt idx="18">
                  <c:v>1500.7042647058827</c:v>
                </c:pt>
                <c:pt idx="19">
                  <c:v>560.72160504062356</c:v>
                </c:pt>
                <c:pt idx="20">
                  <c:v>534.63750101059111</c:v>
                </c:pt>
                <c:pt idx="21">
                  <c:v>687.01535219747132</c:v>
                </c:pt>
                <c:pt idx="22">
                  <c:v>1033.0897848891404</c:v>
                </c:pt>
                <c:pt idx="23">
                  <c:v>858.36005199306771</c:v>
                </c:pt>
                <c:pt idx="24">
                  <c:v>451.55942480649043</c:v>
                </c:pt>
                <c:pt idx="25">
                  <c:v>843.27012592929771</c:v>
                </c:pt>
                <c:pt idx="26">
                  <c:v>593.9434375148661</c:v>
                </c:pt>
                <c:pt idx="27">
                  <c:v>540.70604066985629</c:v>
                </c:pt>
                <c:pt idx="28">
                  <c:v>974.24967797337911</c:v>
                </c:pt>
                <c:pt idx="29">
                  <c:v>400.17522009877604</c:v>
                </c:pt>
                <c:pt idx="30">
                  <c:v>542.16468957871405</c:v>
                </c:pt>
                <c:pt idx="31">
                  <c:v>537.95609442454304</c:v>
                </c:pt>
                <c:pt idx="32">
                  <c:v>506.70270270270254</c:v>
                </c:pt>
                <c:pt idx="33">
                  <c:v>1080.930544338556</c:v>
                </c:pt>
                <c:pt idx="34">
                  <c:v>891.6823662722303</c:v>
                </c:pt>
                <c:pt idx="35">
                  <c:v>773.91902976329959</c:v>
                </c:pt>
                <c:pt idx="36">
                  <c:v>1126.4608563298259</c:v>
                </c:pt>
                <c:pt idx="37">
                  <c:v>773.12686809616628</c:v>
                </c:pt>
                <c:pt idx="38">
                  <c:v>799.97180852144606</c:v>
                </c:pt>
                <c:pt idx="39">
                  <c:v>779.22814071464973</c:v>
                </c:pt>
                <c:pt idx="40">
                  <c:v>1278.0295943416422</c:v>
                </c:pt>
                <c:pt idx="41">
                  <c:v>1120.3462230215825</c:v>
                </c:pt>
                <c:pt idx="42">
                  <c:v>634.1905307369226</c:v>
                </c:pt>
                <c:pt idx="43">
                  <c:v>750.06127685999456</c:v>
                </c:pt>
                <c:pt idx="44">
                  <c:v>1042.8424956657232</c:v>
                </c:pt>
                <c:pt idx="45">
                  <c:v>1328.0104680901682</c:v>
                </c:pt>
                <c:pt idx="46">
                  <c:v>899.70228601807548</c:v>
                </c:pt>
                <c:pt idx="47">
                  <c:v>1547.2959059190941</c:v>
                </c:pt>
                <c:pt idx="48">
                  <c:v>563.22276323797928</c:v>
                </c:pt>
                <c:pt idx="49">
                  <c:v>936.16680590364808</c:v>
                </c:pt>
                <c:pt idx="50">
                  <c:v>1221.9044811320757</c:v>
                </c:pt>
                <c:pt idx="51">
                  <c:v>1119.1554977985531</c:v>
                </c:pt>
                <c:pt idx="52">
                  <c:v>496.01746515354802</c:v>
                </c:pt>
                <c:pt idx="53">
                  <c:v>787.49727217619727</c:v>
                </c:pt>
                <c:pt idx="54">
                  <c:v>780.70996781987151</c:v>
                </c:pt>
                <c:pt idx="55">
                  <c:v>541.27265884436576</c:v>
                </c:pt>
                <c:pt idx="56">
                  <c:v>468.25844428007883</c:v>
                </c:pt>
                <c:pt idx="57">
                  <c:v>916.40355569540577</c:v>
                </c:pt>
                <c:pt idx="58">
                  <c:v>693.33481122669559</c:v>
                </c:pt>
                <c:pt idx="59">
                  <c:v>810.2891843556497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BE4-4BA0-8C49-C43234AC3146}"/>
            </c:ext>
          </c:extLst>
        </c:ser>
        <c:ser>
          <c:idx val="3"/>
          <c:order val="3"/>
          <c:tx>
            <c:v>Weighted Deming fit
(y = 1.888 + 0.968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CBE4-4BA0-8C49-C43234AC3146}"/>
              </c:ext>
            </c:extLst>
          </c:dPt>
          <c:xVal>
            <c:numRef>
              <c:f>'Dem 3mo'!$KO$125:$KO$126</c:f>
              <c:numCache>
                <c:formatCode>General</c:formatCode>
                <c:ptCount val="2"/>
                <c:pt idx="0">
                  <c:v>332.68863179074447</c:v>
                </c:pt>
                <c:pt idx="1">
                  <c:v>1624.9264705882354</c:v>
                </c:pt>
              </c:numCache>
            </c:numRef>
          </c:xVal>
          <c:yVal>
            <c:numRef>
              <c:f>'Dem 3mo'!$KO$127:$KO$128</c:f>
              <c:numCache>
                <c:formatCode>General</c:formatCode>
                <c:ptCount val="2"/>
                <c:pt idx="0">
                  <c:v>323.91829649509845</c:v>
                </c:pt>
                <c:pt idx="1">
                  <c:v>1574.7566275722529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BE4-4BA0-8C49-C43234AC31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71176527"/>
        <c:axId val="972229279"/>
      </c:scatterChart>
      <c:valAx>
        <c:axId val="971176527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0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3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4151513719428855"/>
              <c:y val="0.92269931135359873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972229279"/>
        <c:crosses val="min"/>
        <c:crossBetween val="midCat"/>
        <c:majorUnit val="400"/>
        <c:minorUnit val="200"/>
      </c:valAx>
      <c:valAx>
        <c:axId val="972229279"/>
        <c:scaling>
          <c:orientation val="minMax"/>
          <c:max val="2000"/>
          <c:min val="200"/>
        </c:scaling>
        <c:delete val="0"/>
        <c:axPos val="l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5-MethylTHF </a:t>
                </a:r>
                <a:r>
                  <a:rPr lang="en-US" b="1" baseline="-25000" dirty="0"/>
                  <a:t>RBC-Lys</a:t>
                </a:r>
                <a:r>
                  <a:rPr lang="en-US" b="1" dirty="0"/>
                  <a:t>, (nmol/L)</a:t>
                </a:r>
              </a:p>
            </c:rich>
          </c:tx>
          <c:layout>
            <c:manualLayout>
              <c:xMode val="edge"/>
              <c:yMode val="edge"/>
              <c:x val="2.4109880304885572E-2"/>
              <c:y val="0.14384918036749994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971176527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58782713763823"/>
          <c:y val="3.3222437424125881E-2"/>
          <c:w val="0.67369455240408127"/>
          <c:h val="0.78086700513808049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C963-421E-9F1F-387A3898DC81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C963-421E-9F1F-387A3898DC81}"/>
              </c:ext>
            </c:extLst>
          </c:dPt>
          <c:xVal>
            <c:numRef>
              <c:f>'Dem 6mo'!$KO$1:$KO$2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xVal>
          <c:yVal>
            <c:numRef>
              <c:f>'Dem 6mo'!$KO$3:$KO$4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C963-421E-9F1F-387A3898DC81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 6mo'!$KO$5:$KO$64</c:f>
              <c:numCache>
                <c:formatCode>General</c:formatCode>
                <c:ptCount val="60"/>
                <c:pt idx="0">
                  <c:v>844.69662199375784</c:v>
                </c:pt>
                <c:pt idx="1">
                  <c:v>890.10331385635777</c:v>
                </c:pt>
                <c:pt idx="2">
                  <c:v>701.04427300528209</c:v>
                </c:pt>
                <c:pt idx="3">
                  <c:v>883.95346090243333</c:v>
                </c:pt>
                <c:pt idx="4">
                  <c:v>877.09468223086901</c:v>
                </c:pt>
                <c:pt idx="5">
                  <c:v>904.31546554068541</c:v>
                </c:pt>
                <c:pt idx="6">
                  <c:v>646.10778443113759</c:v>
                </c:pt>
                <c:pt idx="7">
                  <c:v>1043.0051104216097</c:v>
                </c:pt>
                <c:pt idx="8">
                  <c:v>810.73491655969201</c:v>
                </c:pt>
                <c:pt idx="9">
                  <c:v>871.55635062611816</c:v>
                </c:pt>
                <c:pt idx="10">
                  <c:v>880.28003442702095</c:v>
                </c:pt>
                <c:pt idx="11">
                  <c:v>780.72441538171734</c:v>
                </c:pt>
                <c:pt idx="12">
                  <c:v>332.68863179074447</c:v>
                </c:pt>
                <c:pt idx="13">
                  <c:v>684.39642634531469</c:v>
                </c:pt>
                <c:pt idx="14">
                  <c:v>1334.4907065394052</c:v>
                </c:pt>
                <c:pt idx="15">
                  <c:v>818.67124256634634</c:v>
                </c:pt>
                <c:pt idx="16">
                  <c:v>577.80054053534161</c:v>
                </c:pt>
                <c:pt idx="17">
                  <c:v>976.03311302490158</c:v>
                </c:pt>
                <c:pt idx="18">
                  <c:v>1624.9264705882354</c:v>
                </c:pt>
                <c:pt idx="19">
                  <c:v>581.82059359973482</c:v>
                </c:pt>
                <c:pt idx="20">
                  <c:v>535.02708383862898</c:v>
                </c:pt>
                <c:pt idx="21">
                  <c:v>734.87357013847088</c:v>
                </c:pt>
                <c:pt idx="22">
                  <c:v>1052.0018407731247</c:v>
                </c:pt>
                <c:pt idx="23">
                  <c:v>895.62120883882153</c:v>
                </c:pt>
                <c:pt idx="24">
                  <c:v>469.06598804220789</c:v>
                </c:pt>
                <c:pt idx="25">
                  <c:v>906.35715369443199</c:v>
                </c:pt>
                <c:pt idx="26">
                  <c:v>633.61638361638359</c:v>
                </c:pt>
                <c:pt idx="27">
                  <c:v>537.55980861244018</c:v>
                </c:pt>
                <c:pt idx="28">
                  <c:v>996.6366108487191</c:v>
                </c:pt>
                <c:pt idx="29">
                  <c:v>399.91410779471767</c:v>
                </c:pt>
                <c:pt idx="30">
                  <c:v>554.18514412416846</c:v>
                </c:pt>
                <c:pt idx="31">
                  <c:v>549.27487421287378</c:v>
                </c:pt>
                <c:pt idx="32">
                  <c:v>522.97297297297291</c:v>
                </c:pt>
                <c:pt idx="33">
                  <c:v>1132.8541431109675</c:v>
                </c:pt>
                <c:pt idx="34">
                  <c:v>938.18118123313263</c:v>
                </c:pt>
                <c:pt idx="35">
                  <c:v>794.615655026951</c:v>
                </c:pt>
                <c:pt idx="36">
                  <c:v>1163.2585533717161</c:v>
                </c:pt>
                <c:pt idx="37">
                  <c:v>805.37686809616628</c:v>
                </c:pt>
                <c:pt idx="38">
                  <c:v>811.66060507548229</c:v>
                </c:pt>
                <c:pt idx="39">
                  <c:v>781.36837907888616</c:v>
                </c:pt>
                <c:pt idx="40">
                  <c:v>1298.5439656782148</c:v>
                </c:pt>
                <c:pt idx="41">
                  <c:v>1108.3071043165467</c:v>
                </c:pt>
                <c:pt idx="42">
                  <c:v>646.20720376734118</c:v>
                </c:pt>
                <c:pt idx="43">
                  <c:v>765.53153794873185</c:v>
                </c:pt>
                <c:pt idx="44">
                  <c:v>1066.9563499901244</c:v>
                </c:pt>
                <c:pt idx="45">
                  <c:v>1349.9821566644857</c:v>
                </c:pt>
                <c:pt idx="46">
                  <c:v>916.7659408260912</c:v>
                </c:pt>
                <c:pt idx="47">
                  <c:v>1611.8864436094709</c:v>
                </c:pt>
                <c:pt idx="48">
                  <c:v>585.14911746804614</c:v>
                </c:pt>
                <c:pt idx="49">
                  <c:v>958.64661654135341</c:v>
                </c:pt>
                <c:pt idx="50">
                  <c:v>1277.7122641509436</c:v>
                </c:pt>
                <c:pt idx="51">
                  <c:v>1137.7698469654945</c:v>
                </c:pt>
                <c:pt idx="52">
                  <c:v>491.94991055456182</c:v>
                </c:pt>
                <c:pt idx="53">
                  <c:v>807.01376260074983</c:v>
                </c:pt>
                <c:pt idx="54">
                  <c:v>790.76901484696907</c:v>
                </c:pt>
                <c:pt idx="55">
                  <c:v>548.62076599512955</c:v>
                </c:pt>
                <c:pt idx="56">
                  <c:v>471.91746110015333</c:v>
                </c:pt>
                <c:pt idx="57">
                  <c:v>929.63079504929715</c:v>
                </c:pt>
                <c:pt idx="58">
                  <c:v>726.61840352223896</c:v>
                </c:pt>
                <c:pt idx="59">
                  <c:v>822.6286135590351</c:v>
                </c:pt>
              </c:numCache>
            </c:numRef>
          </c:xVal>
          <c:yVal>
            <c:numRef>
              <c:f>'Dem 6mo'!$KO$65:$KO$124</c:f>
              <c:numCache>
                <c:formatCode>General</c:formatCode>
                <c:ptCount val="60"/>
                <c:pt idx="0">
                  <c:v>808.25729759500632</c:v>
                </c:pt>
                <c:pt idx="1">
                  <c:v>845.68916077231893</c:v>
                </c:pt>
                <c:pt idx="2">
                  <c:v>654.86937899638576</c:v>
                </c:pt>
                <c:pt idx="3">
                  <c:v>849.4317269076306</c:v>
                </c:pt>
                <c:pt idx="4">
                  <c:v>811.19547896979816</c:v>
                </c:pt>
                <c:pt idx="5">
                  <c:v>833.27774994632466</c:v>
                </c:pt>
                <c:pt idx="6">
                  <c:v>621.38922155688613</c:v>
                </c:pt>
                <c:pt idx="7">
                  <c:v>998.03739277240368</c:v>
                </c:pt>
                <c:pt idx="8">
                  <c:v>773.19450387486336</c:v>
                </c:pt>
                <c:pt idx="9">
                  <c:v>831.55992844364948</c:v>
                </c:pt>
                <c:pt idx="10">
                  <c:v>822.05779121271246</c:v>
                </c:pt>
                <c:pt idx="11">
                  <c:v>705.27804687710238</c:v>
                </c:pt>
                <c:pt idx="12">
                  <c:v>312.06446177062372</c:v>
                </c:pt>
                <c:pt idx="13">
                  <c:v>623.48969404444153</c:v>
                </c:pt>
                <c:pt idx="14">
                  <c:v>1278.728790520375</c:v>
                </c:pt>
                <c:pt idx="15">
                  <c:v>781.71596237981737</c:v>
                </c:pt>
                <c:pt idx="16">
                  <c:v>545.48455819411186</c:v>
                </c:pt>
                <c:pt idx="17">
                  <c:v>938.42713131717744</c:v>
                </c:pt>
                <c:pt idx="18">
                  <c:v>1489.1676470588234</c:v>
                </c:pt>
                <c:pt idx="19">
                  <c:v>550.57970485823262</c:v>
                </c:pt>
                <c:pt idx="20">
                  <c:v>518.06075167758115</c:v>
                </c:pt>
                <c:pt idx="21">
                  <c:v>688.99984948826</c:v>
                </c:pt>
                <c:pt idx="22">
                  <c:v>1017.3547146211663</c:v>
                </c:pt>
                <c:pt idx="23">
                  <c:v>833.01058817157718</c:v>
                </c:pt>
                <c:pt idx="24">
                  <c:v>440.01268186514454</c:v>
                </c:pt>
                <c:pt idx="25">
                  <c:v>853.34668487331226</c:v>
                </c:pt>
                <c:pt idx="26">
                  <c:v>602.20220255934532</c:v>
                </c:pt>
                <c:pt idx="27">
                  <c:v>537.92404306220078</c:v>
                </c:pt>
                <c:pt idx="28">
                  <c:v>966.92786603692571</c:v>
                </c:pt>
                <c:pt idx="29">
                  <c:v>394.84303199484646</c:v>
                </c:pt>
                <c:pt idx="30">
                  <c:v>542.45787139689583</c:v>
                </c:pt>
                <c:pt idx="31">
                  <c:v>536.0269026259657</c:v>
                </c:pt>
                <c:pt idx="32">
                  <c:v>506.3378378378377</c:v>
                </c:pt>
                <c:pt idx="33">
                  <c:v>1102.2268615732514</c:v>
                </c:pt>
                <c:pt idx="34">
                  <c:v>904.29232838557891</c:v>
                </c:pt>
                <c:pt idx="35">
                  <c:v>770.18397000234347</c:v>
                </c:pt>
                <c:pt idx="36">
                  <c:v>1117.6017470716699</c:v>
                </c:pt>
                <c:pt idx="37">
                  <c:v>789.26234567901247</c:v>
                </c:pt>
                <c:pt idx="38">
                  <c:v>798.69023914501099</c:v>
                </c:pt>
                <c:pt idx="39">
                  <c:v>772.90899625617499</c:v>
                </c:pt>
                <c:pt idx="40">
                  <c:v>1289.5197409470372</c:v>
                </c:pt>
                <c:pt idx="41">
                  <c:v>1090.3829811151077</c:v>
                </c:pt>
                <c:pt idx="42">
                  <c:v>635.88837978872346</c:v>
                </c:pt>
                <c:pt idx="43">
                  <c:v>743.3290412134827</c:v>
                </c:pt>
                <c:pt idx="44">
                  <c:v>1055.6139311343736</c:v>
                </c:pt>
                <c:pt idx="45">
                  <c:v>1329.9018616546721</c:v>
                </c:pt>
                <c:pt idx="46">
                  <c:v>881.71732361206045</c:v>
                </c:pt>
                <c:pt idx="47">
                  <c:v>1546.3982823403114</c:v>
                </c:pt>
                <c:pt idx="48">
                  <c:v>563.50395617772369</c:v>
                </c:pt>
                <c:pt idx="49">
                  <c:v>945.82985240879987</c:v>
                </c:pt>
                <c:pt idx="50">
                  <c:v>1210.0000000000002</c:v>
                </c:pt>
                <c:pt idx="51">
                  <c:v>1125.1158911496013</c:v>
                </c:pt>
                <c:pt idx="52">
                  <c:v>491.95631615235544</c:v>
                </c:pt>
                <c:pt idx="53">
                  <c:v>804.95525470914436</c:v>
                </c:pt>
                <c:pt idx="54">
                  <c:v>776.53807981874877</c:v>
                </c:pt>
                <c:pt idx="55">
                  <c:v>540.27775071950418</c:v>
                </c:pt>
                <c:pt idx="56">
                  <c:v>473.18376068376068</c:v>
                </c:pt>
                <c:pt idx="57">
                  <c:v>921.41721732745953</c:v>
                </c:pt>
                <c:pt idx="58">
                  <c:v>692.69148645190876</c:v>
                </c:pt>
                <c:pt idx="59">
                  <c:v>813.12991625858717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C963-421E-9F1F-387A3898DC81}"/>
            </c:ext>
          </c:extLst>
        </c:ser>
        <c:ser>
          <c:idx val="3"/>
          <c:order val="3"/>
          <c:tx>
            <c:v>Weighted Deming fit
(y = 2.146 + 0.96 x)</c:v>
          </c:tx>
          <c:spPr>
            <a:ln w="25400">
              <a:solidFill>
                <a:srgbClr val="E61C1B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chemeClr val="tx1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6-C963-421E-9F1F-387A3898DC81}"/>
              </c:ext>
            </c:extLst>
          </c:dPt>
          <c:xVal>
            <c:numRef>
              <c:f>'Dem 6mo'!$KO$125:$KO$126</c:f>
              <c:numCache>
                <c:formatCode>General</c:formatCode>
                <c:ptCount val="2"/>
                <c:pt idx="0">
                  <c:v>332.68863179074447</c:v>
                </c:pt>
                <c:pt idx="1">
                  <c:v>1624.9264705882354</c:v>
                </c:pt>
              </c:numCache>
            </c:numRef>
          </c:xVal>
          <c:yVal>
            <c:numRef>
              <c:f>'Dem 6mo'!$KO$127:$KO$128</c:f>
              <c:numCache>
                <c:formatCode>General</c:formatCode>
                <c:ptCount val="2"/>
                <c:pt idx="0">
                  <c:v>321.54258018139615</c:v>
                </c:pt>
                <c:pt idx="1">
                  <c:v>1562.1527050054285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C963-421E-9F1F-387A3898DC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189173455"/>
        <c:axId val="665491023"/>
      </c:scatterChart>
      <c:valAx>
        <c:axId val="1189173455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6 </a:t>
                </a:r>
                <a:r>
                  <a:rPr lang="en-US" b="1" dirty="0" err="1"/>
                  <a:t>mo</a:t>
                </a:r>
                <a:r>
                  <a:rPr lang="en-US" b="1" i="1" dirty="0"/>
                  <a:t> vs </a:t>
                </a:r>
                <a:r>
                  <a:rPr lang="en-US" b="1" dirty="0"/>
                  <a:t>Baseline</a:t>
                </a:r>
              </a:p>
            </c:rich>
          </c:tx>
          <c:layout>
            <c:manualLayout>
              <c:xMode val="edge"/>
              <c:yMode val="edge"/>
              <c:x val="0.29611230660104848"/>
              <c:y val="0.91453922704308899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5491023"/>
        <c:crosses val="min"/>
        <c:crossBetween val="midCat"/>
        <c:majorUnit val="400"/>
        <c:minorUnit val="200"/>
      </c:valAx>
      <c:valAx>
        <c:axId val="665491023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89173455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47039168368294"/>
          <c:y val="2.8253766488236156E-2"/>
          <c:w val="0.66045545376123349"/>
          <c:h val="0.78320304916214822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8D00-436B-BB0C-B538CC1D588A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8D00-436B-BB0C-B538CC1D588A}"/>
              </c:ext>
            </c:extLst>
          </c:dPt>
          <c:xVal>
            <c:numRef>
              <c:f>Dem12mo!$KO$1:$KO$2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xVal>
          <c:yVal>
            <c:numRef>
              <c:f>Dem12mo!$KO$3:$KO$4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8D00-436B-BB0C-B538CC1D588A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Dem12mo!$KO$5:$KO$64</c:f>
              <c:numCache>
                <c:formatCode>General</c:formatCode>
                <c:ptCount val="60"/>
                <c:pt idx="0">
                  <c:v>844.69662199375784</c:v>
                </c:pt>
                <c:pt idx="1">
                  <c:v>890.10331385635777</c:v>
                </c:pt>
                <c:pt idx="2">
                  <c:v>701.04427300528209</c:v>
                </c:pt>
                <c:pt idx="3">
                  <c:v>883.95346090243333</c:v>
                </c:pt>
                <c:pt idx="4">
                  <c:v>877.09468223086901</c:v>
                </c:pt>
                <c:pt idx="5">
                  <c:v>904.31546554068541</c:v>
                </c:pt>
                <c:pt idx="6">
                  <c:v>646.10778443113759</c:v>
                </c:pt>
                <c:pt idx="7">
                  <c:v>1043.0051104216097</c:v>
                </c:pt>
                <c:pt idx="8">
                  <c:v>810.73491655969201</c:v>
                </c:pt>
                <c:pt idx="9">
                  <c:v>871.55635062611816</c:v>
                </c:pt>
                <c:pt idx="10">
                  <c:v>880.28003442702095</c:v>
                </c:pt>
                <c:pt idx="11">
                  <c:v>780.72441538171734</c:v>
                </c:pt>
                <c:pt idx="12">
                  <c:v>332.68863179074447</c:v>
                </c:pt>
                <c:pt idx="13">
                  <c:v>684.39642634531469</c:v>
                </c:pt>
                <c:pt idx="14">
                  <c:v>1334.4907065394052</c:v>
                </c:pt>
                <c:pt idx="15">
                  <c:v>818.67124256634634</c:v>
                </c:pt>
                <c:pt idx="16">
                  <c:v>577.80054053534161</c:v>
                </c:pt>
                <c:pt idx="17">
                  <c:v>976.03311302490158</c:v>
                </c:pt>
                <c:pt idx="18">
                  <c:v>1624.9264705882354</c:v>
                </c:pt>
                <c:pt idx="19">
                  <c:v>581.82059359973482</c:v>
                </c:pt>
                <c:pt idx="20">
                  <c:v>535.02708383862898</c:v>
                </c:pt>
                <c:pt idx="21">
                  <c:v>734.87357013847088</c:v>
                </c:pt>
                <c:pt idx="22">
                  <c:v>1052.0018407731247</c:v>
                </c:pt>
                <c:pt idx="23">
                  <c:v>895.62120883882153</c:v>
                </c:pt>
                <c:pt idx="24">
                  <c:v>469.06598804220789</c:v>
                </c:pt>
                <c:pt idx="25">
                  <c:v>906.35715369443199</c:v>
                </c:pt>
                <c:pt idx="26">
                  <c:v>633.61638361638359</c:v>
                </c:pt>
                <c:pt idx="27">
                  <c:v>537.55980861244018</c:v>
                </c:pt>
                <c:pt idx="28">
                  <c:v>996.6366108487191</c:v>
                </c:pt>
                <c:pt idx="29">
                  <c:v>399.91410779471767</c:v>
                </c:pt>
                <c:pt idx="30">
                  <c:v>554.18514412416846</c:v>
                </c:pt>
                <c:pt idx="31">
                  <c:v>549.27487421287378</c:v>
                </c:pt>
                <c:pt idx="32">
                  <c:v>522.97297297297291</c:v>
                </c:pt>
                <c:pt idx="33">
                  <c:v>1132.8541431109675</c:v>
                </c:pt>
                <c:pt idx="34">
                  <c:v>938.18118123313263</c:v>
                </c:pt>
                <c:pt idx="35">
                  <c:v>794.615655026951</c:v>
                </c:pt>
                <c:pt idx="36">
                  <c:v>1163.2585533717161</c:v>
                </c:pt>
                <c:pt idx="37">
                  <c:v>805.37686809616628</c:v>
                </c:pt>
                <c:pt idx="38">
                  <c:v>811.66060507548229</c:v>
                </c:pt>
                <c:pt idx="39">
                  <c:v>781.36837907888616</c:v>
                </c:pt>
                <c:pt idx="40">
                  <c:v>1298.5439656782148</c:v>
                </c:pt>
                <c:pt idx="41">
                  <c:v>1108.3071043165467</c:v>
                </c:pt>
                <c:pt idx="42">
                  <c:v>646.20720376734118</c:v>
                </c:pt>
                <c:pt idx="43">
                  <c:v>765.53153794873185</c:v>
                </c:pt>
                <c:pt idx="44">
                  <c:v>1066.9563499901244</c:v>
                </c:pt>
                <c:pt idx="45">
                  <c:v>1349.9821566644857</c:v>
                </c:pt>
                <c:pt idx="46">
                  <c:v>916.7659408260912</c:v>
                </c:pt>
                <c:pt idx="47">
                  <c:v>1611.8864436094709</c:v>
                </c:pt>
                <c:pt idx="48">
                  <c:v>585.14911746804614</c:v>
                </c:pt>
                <c:pt idx="49">
                  <c:v>958.64661654135341</c:v>
                </c:pt>
                <c:pt idx="50">
                  <c:v>1277.7122641509436</c:v>
                </c:pt>
                <c:pt idx="51">
                  <c:v>1137.7698469654945</c:v>
                </c:pt>
                <c:pt idx="52">
                  <c:v>491.94991055456182</c:v>
                </c:pt>
                <c:pt idx="53">
                  <c:v>807.01376260074983</c:v>
                </c:pt>
                <c:pt idx="54">
                  <c:v>790.76901484696907</c:v>
                </c:pt>
                <c:pt idx="55">
                  <c:v>548.62076599512955</c:v>
                </c:pt>
                <c:pt idx="56">
                  <c:v>471.91746110015333</c:v>
                </c:pt>
                <c:pt idx="57">
                  <c:v>929.63079504929715</c:v>
                </c:pt>
                <c:pt idx="58">
                  <c:v>726.61840352223896</c:v>
                </c:pt>
                <c:pt idx="59">
                  <c:v>822.6286135590351</c:v>
                </c:pt>
              </c:numCache>
            </c:numRef>
          </c:xVal>
          <c:yVal>
            <c:numRef>
              <c:f>Dem12mo!$KO$65:$KO$124</c:f>
              <c:numCache>
                <c:formatCode>General</c:formatCode>
                <c:ptCount val="60"/>
                <c:pt idx="0">
                  <c:v>836.79089407013055</c:v>
                </c:pt>
                <c:pt idx="1">
                  <c:v>867.6535370242616</c:v>
                </c:pt>
                <c:pt idx="2">
                  <c:v>677.23971365026409</c:v>
                </c:pt>
                <c:pt idx="3">
                  <c:v>870.77722655327193</c:v>
                </c:pt>
                <c:pt idx="4">
                  <c:v>848.40466926070019</c:v>
                </c:pt>
                <c:pt idx="5">
                  <c:v>870.17820081585887</c:v>
                </c:pt>
                <c:pt idx="6">
                  <c:v>634.73053892215569</c:v>
                </c:pt>
                <c:pt idx="7">
                  <c:v>1033.50292024092</c:v>
                </c:pt>
                <c:pt idx="8">
                  <c:v>794.12411448675891</c:v>
                </c:pt>
                <c:pt idx="9">
                  <c:v>853.39892665474088</c:v>
                </c:pt>
                <c:pt idx="10">
                  <c:v>860.86655330940198</c:v>
                </c:pt>
                <c:pt idx="11">
                  <c:v>728.91270417911267</c:v>
                </c:pt>
                <c:pt idx="12">
                  <c:v>313.74999999999994</c:v>
                </c:pt>
                <c:pt idx="13">
                  <c:v>638.25003862402571</c:v>
                </c:pt>
                <c:pt idx="14">
                  <c:v>1267.5955202269438</c:v>
                </c:pt>
                <c:pt idx="15">
                  <c:v>783.16261035864932</c:v>
                </c:pt>
                <c:pt idx="16">
                  <c:v>552.10587567687151</c:v>
                </c:pt>
                <c:pt idx="17">
                  <c:v>962.68108685493019</c:v>
                </c:pt>
                <c:pt idx="18">
                  <c:v>1510.3529411764705</c:v>
                </c:pt>
                <c:pt idx="19">
                  <c:v>561.84049079754607</c:v>
                </c:pt>
                <c:pt idx="20">
                  <c:v>511.0028094429623</c:v>
                </c:pt>
                <c:pt idx="21">
                  <c:v>706.4268512944011</c:v>
                </c:pt>
                <c:pt idx="22">
                  <c:v>1034.7681923843911</c:v>
                </c:pt>
                <c:pt idx="23">
                  <c:v>857.64189774696706</c:v>
                </c:pt>
                <c:pt idx="24">
                  <c:v>448.13138327602849</c:v>
                </c:pt>
                <c:pt idx="25">
                  <c:v>884.26945835229878</c:v>
                </c:pt>
                <c:pt idx="26">
                  <c:v>612.56600542314834</c:v>
                </c:pt>
                <c:pt idx="27">
                  <c:v>540.07177033492815</c:v>
                </c:pt>
                <c:pt idx="28">
                  <c:v>984.3995992557609</c:v>
                </c:pt>
                <c:pt idx="29">
                  <c:v>396.47841958342275</c:v>
                </c:pt>
                <c:pt idx="30">
                  <c:v>547.74944567627495</c:v>
                </c:pt>
                <c:pt idx="31">
                  <c:v>528.76519396221795</c:v>
                </c:pt>
                <c:pt idx="32">
                  <c:v>511.48648648648646</c:v>
                </c:pt>
                <c:pt idx="33">
                  <c:v>1074.5356162170895</c:v>
                </c:pt>
                <c:pt idx="34">
                  <c:v>906.57220953567241</c:v>
                </c:pt>
                <c:pt idx="35">
                  <c:v>761.6592453714552</c:v>
                </c:pt>
                <c:pt idx="36">
                  <c:v>1129.045066507842</c:v>
                </c:pt>
                <c:pt idx="37">
                  <c:v>778.83365821962309</c:v>
                </c:pt>
                <c:pt idx="38">
                  <c:v>797.66645671211177</c:v>
                </c:pt>
                <c:pt idx="39">
                  <c:v>771.93682018564061</c:v>
                </c:pt>
                <c:pt idx="40">
                  <c:v>1276.2457359645489</c:v>
                </c:pt>
                <c:pt idx="41">
                  <c:v>1092.0188848920859</c:v>
                </c:pt>
                <c:pt idx="42">
                  <c:v>619.86127020491278</c:v>
                </c:pt>
                <c:pt idx="43">
                  <c:v>753.73277444453572</c:v>
                </c:pt>
                <c:pt idx="44">
                  <c:v>1066.9563499901244</c:v>
                </c:pt>
                <c:pt idx="45">
                  <c:v>1327.9158984119429</c:v>
                </c:pt>
                <c:pt idx="46">
                  <c:v>897.95050396554143</c:v>
                </c:pt>
                <c:pt idx="47">
                  <c:v>1560.4840677304444</c:v>
                </c:pt>
                <c:pt idx="48">
                  <c:v>569.08094948265364</c:v>
                </c:pt>
                <c:pt idx="49">
                  <c:v>916.87552213868003</c:v>
                </c:pt>
                <c:pt idx="50">
                  <c:v>1220.5188679245282</c:v>
                </c:pt>
                <c:pt idx="51">
                  <c:v>1100.4325309851231</c:v>
                </c:pt>
                <c:pt idx="52">
                  <c:v>481.06039430530706</c:v>
                </c:pt>
                <c:pt idx="53">
                  <c:v>797.18012617588283</c:v>
                </c:pt>
                <c:pt idx="54">
                  <c:v>770.41834167076013</c:v>
                </c:pt>
                <c:pt idx="55">
                  <c:v>533.69714412220503</c:v>
                </c:pt>
                <c:pt idx="56">
                  <c:v>464.55525421871573</c:v>
                </c:pt>
                <c:pt idx="57">
                  <c:v>911.70023075309427</c:v>
                </c:pt>
                <c:pt idx="58">
                  <c:v>694.11357279617414</c:v>
                </c:pt>
                <c:pt idx="59">
                  <c:v>801.91494343344789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8D00-436B-BB0C-B538CC1D588A}"/>
            </c:ext>
          </c:extLst>
        </c:ser>
        <c:ser>
          <c:idx val="3"/>
          <c:order val="3"/>
          <c:tx>
            <c:v>Weighted Deming fit
(y = -1.687 + 0.9731 x)</c:v>
          </c:tx>
          <c:spPr>
            <a:ln w="1905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Dem12mo!$KO$125:$KO$126</c:f>
              <c:numCache>
                <c:formatCode>General</c:formatCode>
                <c:ptCount val="2"/>
                <c:pt idx="0">
                  <c:v>332.68863179074447</c:v>
                </c:pt>
                <c:pt idx="1">
                  <c:v>1624.9264705882354</c:v>
                </c:pt>
              </c:numCache>
            </c:numRef>
          </c:xVal>
          <c:yVal>
            <c:numRef>
              <c:f>Dem12mo!$KO$127:$KO$128</c:f>
              <c:numCache>
                <c:formatCode>General</c:formatCode>
                <c:ptCount val="2"/>
                <c:pt idx="0">
                  <c:v>322.05903157234508</c:v>
                </c:pt>
                <c:pt idx="1">
                  <c:v>1579.5613653566338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8D00-436B-BB0C-B538CC1D58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266273951"/>
        <c:axId val="665491439"/>
      </c:scatterChart>
      <c:valAx>
        <c:axId val="1266273951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12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29289738913943153"/>
              <c:y val="0.92134969115966103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65491439"/>
        <c:crosses val="min"/>
        <c:crossBetween val="midCat"/>
        <c:majorUnit val="400"/>
        <c:minorUnit val="200"/>
      </c:valAx>
      <c:valAx>
        <c:axId val="665491439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266273951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57898456520964"/>
          <c:y val="2.8394666606624042E-2"/>
          <c:w val="0.6604556845480275"/>
          <c:h val="0.77277319682099377"/>
        </c:manualLayout>
      </c:layout>
      <c:scatterChart>
        <c:scatterStyle val="lineMarker"/>
        <c:varyColors val="0"/>
        <c:ser>
          <c:idx val="0"/>
          <c:order val="0"/>
          <c:tx>
            <c:v/>
          </c:tx>
          <c:spPr>
            <a:ln w="19050">
              <a:noFill/>
            </a:ln>
          </c:spPr>
          <c:marker>
            <c:symbol val="none"/>
          </c:marker>
          <c:smooth val="0"/>
          <c:extLst>
            <c:ext xmlns:c16="http://schemas.microsoft.com/office/drawing/2014/chart" uri="{C3380CC4-5D6E-409C-BE32-E72D297353CC}">
              <c16:uniqueId val="{00000000-034B-4E6D-BB48-18660A7DFB8F}"/>
            </c:ext>
          </c:extLst>
        </c:ser>
        <c:ser>
          <c:idx val="1"/>
          <c:order val="1"/>
          <c:tx>
            <c:v>Identity</c:v>
          </c:tx>
          <c:spPr>
            <a:ln w="12700">
              <a:solidFill>
                <a:srgbClr val="B0B0B0"/>
              </a:solidFill>
              <a:prstDash val="solid"/>
            </a:ln>
          </c:spPr>
          <c:marker>
            <c:symbol val="none"/>
          </c:marker>
          <c:dPt>
            <c:idx val="1"/>
            <c:bubble3D val="0"/>
            <c:spPr>
              <a:ln w="19050">
                <a:solidFill>
                  <a:srgbClr val="FF0000"/>
                </a:solidFill>
                <a:prstDash val="dash"/>
              </a:ln>
            </c:spPr>
            <c:extLst>
              <c:ext xmlns:c16="http://schemas.microsoft.com/office/drawing/2014/chart" uri="{C3380CC4-5D6E-409C-BE32-E72D297353CC}">
                <c16:uniqueId val="{00000005-034B-4E6D-BB48-18660A7DFB8F}"/>
              </c:ext>
            </c:extLst>
          </c:dPt>
          <c:xVal>
            <c:numRef>
              <c:f>'Dem 24 mo'!$KO$1:$KO$2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xVal>
          <c:yVal>
            <c:numRef>
              <c:f>'Dem 24 mo'!$KO$3:$KO$4</c:f>
              <c:numCache>
                <c:formatCode>General</c:formatCode>
                <c:ptCount val="2"/>
                <c:pt idx="0">
                  <c:v>250</c:v>
                </c:pt>
                <c:pt idx="1">
                  <c:v>1750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034B-4E6D-BB48-18660A7DFB8F}"/>
            </c:ext>
          </c:extLst>
        </c:ser>
        <c:ser>
          <c:idx val="2"/>
          <c:order val="2"/>
          <c:tx>
            <c:v/>
          </c:tx>
          <c:spPr>
            <a:ln w="19050">
              <a:noFill/>
            </a:ln>
          </c:spPr>
          <c:marker>
            <c:symbol val="square"/>
            <c:size val="4"/>
            <c:spPr>
              <a:solidFill>
                <a:schemeClr val="tx1">
                  <a:alpha val="75000"/>
                </a:schemeClr>
              </a:solidFill>
              <a:ln w="6350">
                <a:noFill/>
              </a:ln>
            </c:spPr>
          </c:marker>
          <c:xVal>
            <c:numRef>
              <c:f>'Dem 24 mo'!$KO$5:$KO$64</c:f>
              <c:numCache>
                <c:formatCode>General</c:formatCode>
                <c:ptCount val="60"/>
                <c:pt idx="0">
                  <c:v>844.69662199375784</c:v>
                </c:pt>
                <c:pt idx="1">
                  <c:v>890.10331385635777</c:v>
                </c:pt>
                <c:pt idx="2">
                  <c:v>701.04427300528209</c:v>
                </c:pt>
                <c:pt idx="3">
                  <c:v>883.95346090243333</c:v>
                </c:pt>
                <c:pt idx="4">
                  <c:v>877.09468223086901</c:v>
                </c:pt>
                <c:pt idx="5">
                  <c:v>904.31546554068541</c:v>
                </c:pt>
                <c:pt idx="6">
                  <c:v>646.10778443113759</c:v>
                </c:pt>
                <c:pt idx="7">
                  <c:v>1043.0051104216097</c:v>
                </c:pt>
                <c:pt idx="8">
                  <c:v>810.73491655969201</c:v>
                </c:pt>
                <c:pt idx="9">
                  <c:v>871.55635062611816</c:v>
                </c:pt>
                <c:pt idx="10">
                  <c:v>880.28003442702095</c:v>
                </c:pt>
                <c:pt idx="11">
                  <c:v>780.72441538171734</c:v>
                </c:pt>
                <c:pt idx="12">
                  <c:v>332.68863179074447</c:v>
                </c:pt>
                <c:pt idx="13">
                  <c:v>684.39642634531469</c:v>
                </c:pt>
                <c:pt idx="14">
                  <c:v>1334.4907065394052</c:v>
                </c:pt>
                <c:pt idx="15">
                  <c:v>818.67124256634634</c:v>
                </c:pt>
                <c:pt idx="16">
                  <c:v>577.80054053534161</c:v>
                </c:pt>
                <c:pt idx="17">
                  <c:v>976.03311302490158</c:v>
                </c:pt>
                <c:pt idx="18">
                  <c:v>1624.9264705882354</c:v>
                </c:pt>
                <c:pt idx="19">
                  <c:v>581.82059359973482</c:v>
                </c:pt>
                <c:pt idx="20">
                  <c:v>535.02708383862898</c:v>
                </c:pt>
                <c:pt idx="21">
                  <c:v>734.87357013847088</c:v>
                </c:pt>
                <c:pt idx="22">
                  <c:v>1052.0018407731247</c:v>
                </c:pt>
                <c:pt idx="23">
                  <c:v>895.62120883882153</c:v>
                </c:pt>
                <c:pt idx="24">
                  <c:v>469.06598804220789</c:v>
                </c:pt>
                <c:pt idx="25">
                  <c:v>906.35715369443199</c:v>
                </c:pt>
                <c:pt idx="26">
                  <c:v>633.61638361638359</c:v>
                </c:pt>
                <c:pt idx="27">
                  <c:v>537.55980861244018</c:v>
                </c:pt>
                <c:pt idx="28">
                  <c:v>996.6366108487191</c:v>
                </c:pt>
                <c:pt idx="29">
                  <c:v>399.91410779471767</c:v>
                </c:pt>
                <c:pt idx="30">
                  <c:v>554.18514412416846</c:v>
                </c:pt>
                <c:pt idx="31">
                  <c:v>549.27487421287378</c:v>
                </c:pt>
                <c:pt idx="32">
                  <c:v>522.97297297297291</c:v>
                </c:pt>
                <c:pt idx="33">
                  <c:v>1132.8541431109675</c:v>
                </c:pt>
                <c:pt idx="34">
                  <c:v>938.18118123313263</c:v>
                </c:pt>
                <c:pt idx="35">
                  <c:v>794.615655026951</c:v>
                </c:pt>
                <c:pt idx="36">
                  <c:v>1163.2585533717161</c:v>
                </c:pt>
                <c:pt idx="37">
                  <c:v>805.37686809616628</c:v>
                </c:pt>
                <c:pt idx="38">
                  <c:v>811.66060507548229</c:v>
                </c:pt>
                <c:pt idx="39">
                  <c:v>781.36837907888616</c:v>
                </c:pt>
                <c:pt idx="40">
                  <c:v>1298.5439656782148</c:v>
                </c:pt>
                <c:pt idx="41">
                  <c:v>1108.3071043165467</c:v>
                </c:pt>
                <c:pt idx="42">
                  <c:v>646.20720376734118</c:v>
                </c:pt>
                <c:pt idx="43">
                  <c:v>765.53153794873185</c:v>
                </c:pt>
                <c:pt idx="44">
                  <c:v>1066.9563499901244</c:v>
                </c:pt>
                <c:pt idx="45">
                  <c:v>1349.9821566644857</c:v>
                </c:pt>
                <c:pt idx="46">
                  <c:v>916.7659408260912</c:v>
                </c:pt>
                <c:pt idx="47">
                  <c:v>1611.8864436094709</c:v>
                </c:pt>
                <c:pt idx="48">
                  <c:v>585.14911746804614</c:v>
                </c:pt>
                <c:pt idx="49">
                  <c:v>958.64661654135341</c:v>
                </c:pt>
                <c:pt idx="50">
                  <c:v>1277.7122641509436</c:v>
                </c:pt>
                <c:pt idx="51">
                  <c:v>1137.7698469654945</c:v>
                </c:pt>
                <c:pt idx="52">
                  <c:v>491.94991055456182</c:v>
                </c:pt>
                <c:pt idx="53">
                  <c:v>807.01376260074983</c:v>
                </c:pt>
                <c:pt idx="54">
                  <c:v>790.76901484696907</c:v>
                </c:pt>
                <c:pt idx="55">
                  <c:v>548.62076599512955</c:v>
                </c:pt>
                <c:pt idx="56">
                  <c:v>471.91746110015333</c:v>
                </c:pt>
                <c:pt idx="57">
                  <c:v>929.63079504929715</c:v>
                </c:pt>
                <c:pt idx="58">
                  <c:v>726.61840352223896</c:v>
                </c:pt>
                <c:pt idx="59">
                  <c:v>822.6286135590351</c:v>
                </c:pt>
              </c:numCache>
            </c:numRef>
          </c:xVal>
          <c:yVal>
            <c:numRef>
              <c:f>'Dem 24 mo'!$KO$65:$KO$124</c:f>
              <c:numCache>
                <c:formatCode>General</c:formatCode>
                <c:ptCount val="60"/>
                <c:pt idx="0">
                  <c:v>814.28997613365152</c:v>
                </c:pt>
                <c:pt idx="1">
                  <c:v>848.84426454331617</c:v>
                </c:pt>
                <c:pt idx="2">
                  <c:v>652.84004031137044</c:v>
                </c:pt>
                <c:pt idx="3">
                  <c:v>850.15355539806296</c:v>
                </c:pt>
                <c:pt idx="4">
                  <c:v>820.30016675931063</c:v>
                </c:pt>
                <c:pt idx="5">
                  <c:v>836.68503542546307</c:v>
                </c:pt>
                <c:pt idx="6">
                  <c:v>611.97604790419155</c:v>
                </c:pt>
                <c:pt idx="7">
                  <c:v>989.34568351889016</c:v>
                </c:pt>
                <c:pt idx="8">
                  <c:v>767.29128036894406</c:v>
                </c:pt>
                <c:pt idx="9">
                  <c:v>820.21466905187845</c:v>
                </c:pt>
                <c:pt idx="10">
                  <c:v>832.35300291789952</c:v>
                </c:pt>
                <c:pt idx="11">
                  <c:v>705.49097171766107</c:v>
                </c:pt>
                <c:pt idx="12">
                  <c:v>300.49295774647885</c:v>
                </c:pt>
                <c:pt idx="13">
                  <c:v>612.25207371062345</c:v>
                </c:pt>
                <c:pt idx="14">
                  <c:v>1226.6392837091105</c:v>
                </c:pt>
                <c:pt idx="15">
                  <c:v>769.35369783343401</c:v>
                </c:pt>
                <c:pt idx="16">
                  <c:v>534.31726154408443</c:v>
                </c:pt>
                <c:pt idx="17">
                  <c:v>919.2870018025236</c:v>
                </c:pt>
                <c:pt idx="18">
                  <c:v>1458.4705882352944</c:v>
                </c:pt>
                <c:pt idx="19">
                  <c:v>542.65959210744484</c:v>
                </c:pt>
                <c:pt idx="20">
                  <c:v>508.4055905893768</c:v>
                </c:pt>
                <c:pt idx="21">
                  <c:v>686.78506923540033</c:v>
                </c:pt>
                <c:pt idx="22">
                  <c:v>989.81084876160776</c:v>
                </c:pt>
                <c:pt idx="23">
                  <c:v>827.94898180242637</c:v>
                </c:pt>
                <c:pt idx="24">
                  <c:v>434.3930488982233</c:v>
                </c:pt>
                <c:pt idx="25">
                  <c:v>854.56531634046439</c:v>
                </c:pt>
                <c:pt idx="26">
                  <c:v>590.11226868369715</c:v>
                </c:pt>
                <c:pt idx="27">
                  <c:v>529.39593301435389</c:v>
                </c:pt>
                <c:pt idx="28">
                  <c:v>949.72806640904537</c:v>
                </c:pt>
                <c:pt idx="29">
                  <c:v>388.91990551857418</c:v>
                </c:pt>
                <c:pt idx="30">
                  <c:v>530.58758314855879</c:v>
                </c:pt>
                <c:pt idx="31">
                  <c:v>521.71499137605497</c:v>
                </c:pt>
                <c:pt idx="32">
                  <c:v>500.67567567567556</c:v>
                </c:pt>
                <c:pt idx="33">
                  <c:v>1059.7884025197866</c:v>
                </c:pt>
                <c:pt idx="34">
                  <c:v>889.75892671787426</c:v>
                </c:pt>
                <c:pt idx="35">
                  <c:v>763.12397468947722</c:v>
                </c:pt>
                <c:pt idx="36">
                  <c:v>1107.9346171663026</c:v>
                </c:pt>
                <c:pt idx="37">
                  <c:v>768.35607537361921</c:v>
                </c:pt>
                <c:pt idx="38">
                  <c:v>781.46270597557771</c:v>
                </c:pt>
                <c:pt idx="39">
                  <c:v>760.32874770164608</c:v>
                </c:pt>
                <c:pt idx="40">
                  <c:v>1250.6683548224021</c:v>
                </c:pt>
                <c:pt idx="41">
                  <c:v>1091.3107014388486</c:v>
                </c:pt>
                <c:pt idx="42">
                  <c:v>611.81112383861523</c:v>
                </c:pt>
                <c:pt idx="43">
                  <c:v>737.07569655625878</c:v>
                </c:pt>
                <c:pt idx="44">
                  <c:v>1023.3809555160532</c:v>
                </c:pt>
                <c:pt idx="45">
                  <c:v>1297.968833640635</c:v>
                </c:pt>
                <c:pt idx="46">
                  <c:v>890.81361412188483</c:v>
                </c:pt>
                <c:pt idx="47">
                  <c:v>1553.5792709705754</c:v>
                </c:pt>
                <c:pt idx="48">
                  <c:v>557.02982349360923</c:v>
                </c:pt>
                <c:pt idx="49">
                  <c:v>930.79922027290445</c:v>
                </c:pt>
                <c:pt idx="50">
                  <c:v>1204.5990566037735</c:v>
                </c:pt>
                <c:pt idx="51">
                  <c:v>1106.542273600093</c:v>
                </c:pt>
                <c:pt idx="52">
                  <c:v>479.13871496720344</c:v>
                </c:pt>
                <c:pt idx="53">
                  <c:v>790.62436855930491</c:v>
                </c:pt>
                <c:pt idx="54">
                  <c:v>763.15024410782848</c:v>
                </c:pt>
                <c:pt idx="55">
                  <c:v>533.69714412220503</c:v>
                </c:pt>
                <c:pt idx="56">
                  <c:v>457.19304733727807</c:v>
                </c:pt>
                <c:pt idx="57">
                  <c:v>890.32148101531368</c:v>
                </c:pt>
                <c:pt idx="58">
                  <c:v>680.56989332698049</c:v>
                </c:pt>
                <c:pt idx="59">
                  <c:v>794.51720410288112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034B-4E6D-BB48-18660A7DFB8F}"/>
            </c:ext>
          </c:extLst>
        </c:ser>
        <c:ser>
          <c:idx val="3"/>
          <c:order val="3"/>
          <c:tx>
            <c:v>Weighted Deming fit
(y = -3.309 + 0.9532 x)</c:v>
          </c:tx>
          <c:spPr>
            <a:ln w="1905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'Dem 24 mo'!$KO$125:$KO$126</c:f>
              <c:numCache>
                <c:formatCode>General</c:formatCode>
                <c:ptCount val="2"/>
                <c:pt idx="0">
                  <c:v>332.68863179074447</c:v>
                </c:pt>
                <c:pt idx="1">
                  <c:v>1624.9264705882354</c:v>
                </c:pt>
              </c:numCache>
            </c:numRef>
          </c:xVal>
          <c:yVal>
            <c:numRef>
              <c:f>'Dem 24 mo'!$KO$127:$KO$128</c:f>
              <c:numCache>
                <c:formatCode>General</c:formatCode>
                <c:ptCount val="2"/>
                <c:pt idx="0">
                  <c:v>313.8036369948419</c:v>
                </c:pt>
                <c:pt idx="1">
                  <c:v>1545.5412626080349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034B-4E6D-BB48-18660A7DFB8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87646575"/>
        <c:axId val="1071611007"/>
      </c:scatterChart>
      <c:valAx>
        <c:axId val="987646575"/>
        <c:scaling>
          <c:orientation val="minMax"/>
          <c:max val="2000"/>
          <c:min val="200"/>
        </c:scaling>
        <c:delete val="0"/>
        <c:axPos val="b"/>
        <c:title>
          <c:tx>
            <c:rich>
              <a:bodyPr/>
              <a:lstStyle/>
              <a:p>
                <a:pPr>
                  <a:defRPr sz="1000" b="1" i="0">
                    <a:latin typeface="Calibri"/>
                    <a:ea typeface="Calibri"/>
                    <a:cs typeface="Calibri"/>
                  </a:defRPr>
                </a:pPr>
                <a:r>
                  <a:rPr lang="en-US" b="1" dirty="0"/>
                  <a:t>24 </a:t>
                </a:r>
                <a:r>
                  <a:rPr lang="en-US" b="1" dirty="0" err="1"/>
                  <a:t>mo</a:t>
                </a:r>
                <a:r>
                  <a:rPr lang="en-US" b="1" dirty="0"/>
                  <a:t> </a:t>
                </a:r>
                <a:r>
                  <a:rPr lang="en-US" b="1" i="1" dirty="0"/>
                  <a:t>vs</a:t>
                </a:r>
                <a:r>
                  <a:rPr lang="en-US" b="1" dirty="0"/>
                  <a:t> Baseline</a:t>
                </a:r>
              </a:p>
            </c:rich>
          </c:tx>
          <c:layout>
            <c:manualLayout>
              <c:xMode val="edge"/>
              <c:yMode val="edge"/>
              <c:x val="0.30262638902847167"/>
              <c:y val="0.91323377472022382"/>
            </c:manualLayout>
          </c:layout>
          <c:overlay val="0"/>
        </c:title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71611007"/>
        <c:crosses val="min"/>
        <c:crossBetween val="midCat"/>
        <c:majorUnit val="400"/>
        <c:minorUnit val="200"/>
      </c:valAx>
      <c:valAx>
        <c:axId val="1071611007"/>
        <c:scaling>
          <c:orientation val="minMax"/>
          <c:max val="2000"/>
          <c:min val="200"/>
        </c:scaling>
        <c:delete val="0"/>
        <c:axPos val="l"/>
        <c:numFmt formatCode="General" sourceLinked="0"/>
        <c:majorTickMark val="out"/>
        <c:minorTickMark val="out"/>
        <c:tickLblPos val="nextTo"/>
        <c:spPr>
          <a:ln w="12700">
            <a:solidFill>
              <a:schemeClr val="tx1"/>
            </a:solidFill>
            <a:prstDash val="solid"/>
          </a:ln>
        </c:spPr>
        <c:txPr>
          <a:bodyPr/>
          <a:lstStyle/>
          <a:p>
            <a:pPr>
              <a:defRPr sz="900" b="0" i="0"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987646575"/>
        <c:crosses val="min"/>
        <c:crossBetween val="midCat"/>
        <c:majorUnit val="300"/>
        <c:minorUnit val="200"/>
      </c:valAx>
    </c:plotArea>
    <c:plotVisOnly val="0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ln w="12700">
      <a:noFill/>
      <a:prstDash val="solid"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01036C8-A56F-455B-9D8B-9685C7CDD33A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D2A804C-BB2F-4DBA-BC2D-3F861ACAEA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939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D2A804C-BB2F-4DBA-BC2D-3F861ACAEA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4052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78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60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40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6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07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3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484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9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645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5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82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D5457-0AD7-4865-AFE6-049F46457B62}" type="datetimeFigureOut">
              <a:rPr lang="en-US" smtClean="0"/>
              <a:t>3/22/2021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83856-0C51-4624-A383-A54CA2B3D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60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28C99E4-CE0D-4CC0-A7AA-6E28F68F76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994149"/>
              </p:ext>
            </p:extLst>
          </p:nvPr>
        </p:nvGraphicFramePr>
        <p:xfrm>
          <a:off x="448482" y="1162036"/>
          <a:ext cx="8461353" cy="5199687"/>
        </p:xfrm>
        <a:graphic>
          <a:graphicData uri="http://schemas.openxmlformats.org/drawingml/2006/table">
            <a:tbl>
              <a:tblPr/>
              <a:tblGrid>
                <a:gridCol w="8461353">
                  <a:extLst>
                    <a:ext uri="{9D8B030D-6E8A-4147-A177-3AD203B41FA5}">
                      <a16:colId xmlns:a16="http://schemas.microsoft.com/office/drawing/2014/main" val="4089960382"/>
                    </a:ext>
                  </a:extLst>
                </a:gridCol>
              </a:tblGrid>
              <a:tr h="27925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07338737"/>
                  </a:ext>
                </a:extLst>
              </a:tr>
              <a:tr h="240713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25590302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EB3BB18B-77A8-4421-BC1C-E7B6EAF942D2}"/>
              </a:ext>
            </a:extLst>
          </p:cNvPr>
          <p:cNvGrpSpPr/>
          <p:nvPr/>
        </p:nvGrpSpPr>
        <p:grpSpPr>
          <a:xfrm>
            <a:off x="448482" y="1162036"/>
            <a:ext cx="295274" cy="2912540"/>
            <a:chOff x="376402" y="1204436"/>
            <a:chExt cx="295274" cy="2913052"/>
          </a:xfrm>
        </p:grpSpPr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87A213F-73A2-49D9-9D26-3A961BAC74CE}"/>
                </a:ext>
              </a:extLst>
            </p:cNvPr>
            <p:cNvSpPr txBox="1"/>
            <p:nvPr/>
          </p:nvSpPr>
          <p:spPr>
            <a:xfrm>
              <a:off x="376402" y="1204436"/>
              <a:ext cx="2952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B6401E0-D41F-449E-8E20-70A94F8E0989}"/>
                </a:ext>
              </a:extLst>
            </p:cNvPr>
            <p:cNvSpPr txBox="1"/>
            <p:nvPr/>
          </p:nvSpPr>
          <p:spPr>
            <a:xfrm>
              <a:off x="376402" y="3840489"/>
              <a:ext cx="29527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</a:p>
          </p:txBody>
        </p:sp>
      </p:grpSp>
      <p:sp>
        <p:nvSpPr>
          <p:cNvPr id="13" name="TextBox 67">
            <a:extLst>
              <a:ext uri="{FF2B5EF4-FFF2-40B4-BE49-F238E27FC236}">
                <a16:creationId xmlns:a16="http://schemas.microsoft.com/office/drawing/2014/main" id="{FCCD42D4-2E78-476C-A889-9F3021D93E85}"/>
              </a:ext>
            </a:extLst>
          </p:cNvPr>
          <p:cNvSpPr txBox="1"/>
          <p:nvPr/>
        </p:nvSpPr>
        <p:spPr>
          <a:xfrm>
            <a:off x="524330" y="300262"/>
            <a:ext cx="8385505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>
                <a:latin typeface="Times New Roman" panose="02020603050405020304" pitchFamily="18" charset="0"/>
                <a:cs typeface="Times New Roman" pitchFamily="18" charset="0"/>
              </a:rPr>
              <a:t>Supplemental Figure 1</a:t>
            </a:r>
            <a:r>
              <a:rPr lang="en-US" sz="1000" dirty="0">
                <a:latin typeface="Times New Roman" panose="02020603050405020304" pitchFamily="18" charset="0"/>
                <a:cs typeface="Times New Roman" pitchFamily="18" charset="0"/>
              </a:rPr>
              <a:t>. RBC concentrations of 5-methylTHF derived from WB-Lys samples (panel A) and RBC-Lys samples (panel B) after storage at -70°C for up to 24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compared to baseline (1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Scatter plots show weighted Deming regression line (solid black line) compared to the line of identity (dashed red line). WB-Lys samples were conventionally prepared (4 h incubation at 37°C), while RBC-Lys samples were treated with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exoGGH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(30 min at room temperature) prior to analysis by HPLC-MS/MS. For each sample matrix, 60 samples were analyzed in 4 replicates per sample (duplicates over 2 d). </a:t>
            </a:r>
            <a:r>
              <a:rPr lang="en-US"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exoGGH</a:t>
            </a: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exogenous γ-glutamyl hydrolase; RBC-Lys, red blood cell lysate; WB-Lys, whole blood lysate.</a:t>
            </a:r>
          </a:p>
        </p:txBody>
      </p:sp>
      <p:graphicFrame>
        <p:nvGraphicFramePr>
          <p:cNvPr id="15" name="Chart 14">
            <a:extLst>
              <a:ext uri="{FF2B5EF4-FFF2-40B4-BE49-F238E27FC236}">
                <a16:creationId xmlns:a16="http://schemas.microsoft.com/office/drawing/2014/main" id="{9AAB5475-2E1F-4668-83C7-69478C9374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9103360"/>
              </p:ext>
            </p:extLst>
          </p:nvPr>
        </p:nvGraphicFramePr>
        <p:xfrm>
          <a:off x="839695" y="1254865"/>
          <a:ext cx="2166175" cy="24819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1EBD442A-34CB-4C55-BDEB-FED17D0290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6095868"/>
              </p:ext>
            </p:extLst>
          </p:nvPr>
        </p:nvGraphicFramePr>
        <p:xfrm>
          <a:off x="3021029" y="1198041"/>
          <a:ext cx="2031154" cy="2538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Chart 17">
            <a:extLst>
              <a:ext uri="{FF2B5EF4-FFF2-40B4-BE49-F238E27FC236}">
                <a16:creationId xmlns:a16="http://schemas.microsoft.com/office/drawing/2014/main" id="{47DBBF8D-DF4D-4D7C-B1AB-25A0B244815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8937159"/>
              </p:ext>
            </p:extLst>
          </p:nvPr>
        </p:nvGraphicFramePr>
        <p:xfrm>
          <a:off x="5064513" y="1186349"/>
          <a:ext cx="1896501" cy="24899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9" name="Chart 18">
            <a:extLst>
              <a:ext uri="{FF2B5EF4-FFF2-40B4-BE49-F238E27FC236}">
                <a16:creationId xmlns:a16="http://schemas.microsoft.com/office/drawing/2014/main" id="{3F1AEA69-D1E4-4E25-ACF0-2E32A3B9F13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6655110"/>
              </p:ext>
            </p:extLst>
          </p:nvPr>
        </p:nvGraphicFramePr>
        <p:xfrm>
          <a:off x="6978890" y="1198041"/>
          <a:ext cx="1850754" cy="24899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97253219-EB08-4C85-92F5-0B83495653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2087285"/>
              </p:ext>
            </p:extLst>
          </p:nvPr>
        </p:nvGraphicFramePr>
        <p:xfrm>
          <a:off x="850712" y="3905811"/>
          <a:ext cx="2158326" cy="2498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D5151A86-5E91-473E-BEFB-30769C6E3CE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6464081"/>
              </p:ext>
            </p:extLst>
          </p:nvPr>
        </p:nvGraphicFramePr>
        <p:xfrm>
          <a:off x="3068362" y="3873287"/>
          <a:ext cx="2006151" cy="2556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303E16E4-C569-45F7-B2F8-F985BEEB824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202535"/>
              </p:ext>
            </p:extLst>
          </p:nvPr>
        </p:nvGraphicFramePr>
        <p:xfrm>
          <a:off x="5108834" y="3869474"/>
          <a:ext cx="1831580" cy="257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24" name="Chart 23">
            <a:extLst>
              <a:ext uri="{FF2B5EF4-FFF2-40B4-BE49-F238E27FC236}">
                <a16:creationId xmlns:a16="http://schemas.microsoft.com/office/drawing/2014/main" id="{BF4B236E-B4A3-45EA-A286-B5EF3B4BC71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0404738"/>
              </p:ext>
            </p:extLst>
          </p:nvPr>
        </p:nvGraphicFramePr>
        <p:xfrm>
          <a:off x="6960521" y="3869474"/>
          <a:ext cx="1850754" cy="25753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</p:spTree>
    <p:extLst>
      <p:ext uri="{BB962C8B-B14F-4D97-AF65-F5344CB8AC3E}">
        <p14:creationId xmlns:p14="http://schemas.microsoft.com/office/powerpoint/2010/main" val="2807660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1608</TotalTime>
  <Words>191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Pfeiffer</dc:creator>
  <cp:lastModifiedBy>Qari, Zia Fazili (CDC/DDNID/NCEH/DLS)</cp:lastModifiedBy>
  <cp:revision>171</cp:revision>
  <cp:lastPrinted>2013-04-28T16:28:11Z</cp:lastPrinted>
  <dcterms:created xsi:type="dcterms:W3CDTF">2013-04-23T12:52:27Z</dcterms:created>
  <dcterms:modified xsi:type="dcterms:W3CDTF">2021-03-22T14:07:41Z</dcterms:modified>
</cp:coreProperties>
</file>