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C1AB-6C17-46C5-B9E3-0F9C72AFF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3FF37-C430-408B-B0B7-56699220C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A64CD-C446-4C55-B6A5-0645BF2EC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9E6-7B38-4DCB-9278-0A2A65E4C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C6C3C-1F3A-404C-BAC5-EFD0AC6F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6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3228B-9E22-4A4D-8E33-BF957B55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4C2DF-5981-43F1-AD14-B6E0DDF83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40900-CC41-4980-9355-42059DE5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881C9-C028-474D-B420-0F220E81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3101-BA97-46B0-8538-2FF1A5D8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E4537-1E2E-4097-8555-22C331441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73800-FEE1-4775-B1CB-1354CE57F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6AAFF-31FE-4027-8FDC-C90F8F91D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E480-F15C-451B-A29C-94BDC1B4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8FB23-3712-4D49-B5B7-BBA9AB7D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0D52-3016-4485-97EA-CC217823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37E9-58B0-4F48-9AF6-B1A6A67D7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C4683-8E47-49A7-88EE-9C6BBAD8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0FE1-B633-46F6-8C51-6A4A6984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224CE-DDF5-476B-AA44-205E25E7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12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8F50-750A-461D-9ABC-28F106C6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641E9-9C54-46F0-AE44-5E8D6D0DC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5E926-25AB-4E7C-B45A-E3911270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EC523-E272-4CFB-B32C-C1CB16E6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1216F-6063-4561-BF1D-480ACD3F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55C5-B2D6-40A5-B0DF-BB4864EB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F203-2B80-481C-938D-EA86CA9567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A92BA-658A-481C-9C55-D56F5925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D0B2D-9EDD-4701-B7EB-B83619B06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58615-6B44-49DE-9640-E51C58DB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CA131-50D3-41F3-8D49-30FE14F6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0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81E0-CA60-4BB0-896A-8DE03E62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EBCBE-FF65-48D6-B6D4-F5F66452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FE3B9-43B2-48A0-8856-93C843DD5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AF388-9F33-4E2B-A3C6-1DE79599F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72814-E321-4794-8E10-A34B13032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1C490-1FFB-44FE-A8C6-E8839670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442D56-4A15-40D1-8E30-52E5B776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DA1FD-428A-441B-A243-D90B9A56D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B9F5-1D8A-45C0-9B3A-29007975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24A88-E84C-4BF0-866E-D84EFBA9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EC774-2BDE-4384-B9AC-323F2998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B994E-D4A1-47BE-96CB-2A800B4A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97EB6-1AAD-4DD2-A56D-F370A5BC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B7F80-2388-4A22-891C-FFCA7EB3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FC36C-2D20-4464-A646-9EE1B817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0A3B6-D394-483C-9966-BBCA4C84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43008-DF91-4B22-978C-A5C52E36D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58C14-D204-4E54-B153-D6B4E0BDF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E3F1F-4B8F-41CE-B3FB-E0312E45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81DB5-64AD-47BB-80EC-F4DB6B19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38873-BD30-40A6-8FB0-C6926B81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4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99D9A-344F-46B8-835A-2DCFE219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3A73A-B5B6-4234-A10E-4309F8DEA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E7F3D4-C30E-4BCB-9780-16082C6BA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8421C-9E86-46AF-9940-4625CC3E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9F1CE-FF13-4FA6-81E6-EF90603F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6945A-CADC-45EA-81C8-37263C83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3BA82-A429-4313-84D4-B54E6FC5D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6977-5214-486B-9B40-403224DEB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28570-56BC-4D6E-8F0A-ACA6CC117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773A-48D1-4DE2-A647-8A0D6A09237C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9CF6B-CFF8-440D-8EA4-CE3356B63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D1A17-BF1E-420D-9589-B5B64F805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586B-A302-481B-AB04-81074D76E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14A0EB-E1D3-4796-923D-08FB845464FB}"/>
              </a:ext>
            </a:extLst>
          </p:cNvPr>
          <p:cNvSpPr txBox="1"/>
          <p:nvPr/>
        </p:nvSpPr>
        <p:spPr>
          <a:xfrm>
            <a:off x="270164" y="311727"/>
            <a:ext cx="228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Supplemental Figure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39B763-EE84-443B-813B-27AEA9C68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140" y="1844040"/>
            <a:ext cx="6141720" cy="31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2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Katz, Samantha S. (CDC/DDID/NCHHSTP/DSTDP)</dc:creator>
  <cp:lastModifiedBy>Katz, Samantha S. (CDC/DDID/NCHHSTP/DSTDP)</cp:lastModifiedBy>
  <cp:revision>5</cp:revision>
  <dcterms:created xsi:type="dcterms:W3CDTF">2021-12-15T01:10:50Z</dcterms:created>
  <dcterms:modified xsi:type="dcterms:W3CDTF">2022-01-31T20:35:28Z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2021-12-15T01:12:51Z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1ad8b97b-0763-4bd2-8456-02dd1041f88c</vt:lpwstr>
  </property>
  <property fmtid="{D5CDD505-2E9C-101B-9397-08002B2CF9AE}" pid="8" name="MSIP_Label_7b94a7b8-f06c-4dfe-bdcc-9b548fd58c31_ContentBits">
    <vt:lpwstr>0</vt:lpwstr>
  </property>
</Properties>
</file>