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6" d="100"/>
          <a:sy n="46" d="100"/>
        </p:scale>
        <p:origin x="21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A7395-00D5-4F38-B0F2-1568E1C1A646}" type="datetimeFigureOut">
              <a:rPr lang="en-HK" smtClean="0"/>
              <a:t>7/7/2021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B428-A863-4DA1-A5B6-40B6E3BA1ADB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170586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A7395-00D5-4F38-B0F2-1568E1C1A646}" type="datetimeFigureOut">
              <a:rPr lang="en-HK" smtClean="0"/>
              <a:t>7/7/2021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B428-A863-4DA1-A5B6-40B6E3BA1ADB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002029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A7395-00D5-4F38-B0F2-1568E1C1A646}" type="datetimeFigureOut">
              <a:rPr lang="en-HK" smtClean="0"/>
              <a:t>7/7/2021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B428-A863-4DA1-A5B6-40B6E3BA1ADB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157084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A7395-00D5-4F38-B0F2-1568E1C1A646}" type="datetimeFigureOut">
              <a:rPr lang="en-HK" smtClean="0"/>
              <a:t>7/7/2021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B428-A863-4DA1-A5B6-40B6E3BA1ADB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932708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A7395-00D5-4F38-B0F2-1568E1C1A646}" type="datetimeFigureOut">
              <a:rPr lang="en-HK" smtClean="0"/>
              <a:t>7/7/2021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B428-A863-4DA1-A5B6-40B6E3BA1ADB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772682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A7395-00D5-4F38-B0F2-1568E1C1A646}" type="datetimeFigureOut">
              <a:rPr lang="en-HK" smtClean="0"/>
              <a:t>7/7/2021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B428-A863-4DA1-A5B6-40B6E3BA1ADB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000515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A7395-00D5-4F38-B0F2-1568E1C1A646}" type="datetimeFigureOut">
              <a:rPr lang="en-HK" smtClean="0"/>
              <a:t>7/7/2021</a:t>
            </a:fld>
            <a:endParaRPr lang="en-H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B428-A863-4DA1-A5B6-40B6E3BA1ADB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68098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A7395-00D5-4F38-B0F2-1568E1C1A646}" type="datetimeFigureOut">
              <a:rPr lang="en-HK" smtClean="0"/>
              <a:t>7/7/2021</a:t>
            </a:fld>
            <a:endParaRPr lang="en-H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B428-A863-4DA1-A5B6-40B6E3BA1ADB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989454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A7395-00D5-4F38-B0F2-1568E1C1A646}" type="datetimeFigureOut">
              <a:rPr lang="en-HK" smtClean="0"/>
              <a:t>7/7/2021</a:t>
            </a:fld>
            <a:endParaRPr lang="en-H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B428-A863-4DA1-A5B6-40B6E3BA1ADB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064476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A7395-00D5-4F38-B0F2-1568E1C1A646}" type="datetimeFigureOut">
              <a:rPr lang="en-HK" smtClean="0"/>
              <a:t>7/7/2021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B428-A863-4DA1-A5B6-40B6E3BA1ADB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96817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A7395-00D5-4F38-B0F2-1568E1C1A646}" type="datetimeFigureOut">
              <a:rPr lang="en-HK" smtClean="0"/>
              <a:t>7/7/2021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B428-A863-4DA1-A5B6-40B6E3BA1ADB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62618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A7395-00D5-4F38-B0F2-1568E1C1A646}" type="datetimeFigureOut">
              <a:rPr lang="en-HK" smtClean="0"/>
              <a:t>7/7/2021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3B428-A863-4DA1-A5B6-40B6E3BA1ADB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300731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005465-A5CE-4FF7-A583-9AD99252DD5A}"/>
              </a:ext>
            </a:extLst>
          </p:cNvPr>
          <p:cNvSpPr txBox="1"/>
          <p:nvPr/>
        </p:nvSpPr>
        <p:spPr>
          <a:xfrm>
            <a:off x="152400" y="186525"/>
            <a:ext cx="343126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9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Figure</a:t>
            </a:r>
            <a:r>
              <a:rPr lang="en-US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Ownership of Healthcare 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ata </a:t>
            </a:r>
            <a:endParaRPr lang="en-HK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2EFBB46D-D12E-40DE-B921-ED474E6260CF}"/>
              </a:ext>
            </a:extLst>
          </p:cNvPr>
          <p:cNvGrpSpPr/>
          <p:nvPr/>
        </p:nvGrpSpPr>
        <p:grpSpPr>
          <a:xfrm>
            <a:off x="152400" y="1158843"/>
            <a:ext cx="6483790" cy="5813433"/>
            <a:chOff x="0" y="0"/>
            <a:chExt cx="7258050" cy="5429250"/>
          </a:xfrm>
        </p:grpSpPr>
        <p:sp>
          <p:nvSpPr>
            <p:cNvPr id="64" name="Rectangle: Rounded Corners 63">
              <a:extLst>
                <a:ext uri="{FF2B5EF4-FFF2-40B4-BE49-F238E27FC236}">
                  <a16:creationId xmlns:a16="http://schemas.microsoft.com/office/drawing/2014/main" id="{91E5B9C2-D453-48CE-9787-5E674F95D59F}"/>
                </a:ext>
              </a:extLst>
            </p:cNvPr>
            <p:cNvSpPr/>
            <p:nvPr/>
          </p:nvSpPr>
          <p:spPr>
            <a:xfrm>
              <a:off x="2609850" y="0"/>
              <a:ext cx="1968500" cy="933450"/>
            </a:xfrm>
            <a:prstGeom prst="roundRect">
              <a:avLst/>
            </a:prstGeom>
            <a:solidFill>
              <a:srgbClr val="4472C4">
                <a:lumMod val="20000"/>
                <a:lumOff val="80000"/>
              </a:srgbClr>
            </a:solidFill>
            <a:ln w="12700" cap="flat" cmpd="sng" algn="ctr">
              <a:solidFill>
                <a:srgbClr val="ED7D31">
                  <a:lumMod val="75000"/>
                </a:srgb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Who Owns Healthcare Data?</a:t>
              </a:r>
              <a:endParaRPr lang="en-HK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Rectangle: Rounded Corners 64">
              <a:extLst>
                <a:ext uri="{FF2B5EF4-FFF2-40B4-BE49-F238E27FC236}">
                  <a16:creationId xmlns:a16="http://schemas.microsoft.com/office/drawing/2014/main" id="{71C08FA2-B99C-4C06-AA96-314C502738A4}"/>
                </a:ext>
              </a:extLst>
            </p:cNvPr>
            <p:cNvSpPr/>
            <p:nvPr/>
          </p:nvSpPr>
          <p:spPr>
            <a:xfrm>
              <a:off x="723900" y="1333500"/>
              <a:ext cx="1168400" cy="736600"/>
            </a:xfrm>
            <a:prstGeom prst="roundRect">
              <a:avLst/>
            </a:prstGeom>
            <a:solidFill>
              <a:srgbClr val="4472C4">
                <a:lumMod val="40000"/>
                <a:lumOff val="60000"/>
              </a:srgbClr>
            </a:solidFill>
            <a:ln w="12700" cap="flat" cmpd="sng" algn="ctr">
              <a:solidFill>
                <a:srgbClr val="ED7D31">
                  <a:lumMod val="75000"/>
                </a:srgb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Healthcare providers</a:t>
              </a:r>
              <a:endParaRPr lang="en-HK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Rectangle: Rounded Corners 65">
              <a:extLst>
                <a:ext uri="{FF2B5EF4-FFF2-40B4-BE49-F238E27FC236}">
                  <a16:creationId xmlns:a16="http://schemas.microsoft.com/office/drawing/2014/main" id="{A8F56DAB-1074-49A4-9F18-E5B09E9716B8}"/>
                </a:ext>
              </a:extLst>
            </p:cNvPr>
            <p:cNvSpPr/>
            <p:nvPr/>
          </p:nvSpPr>
          <p:spPr>
            <a:xfrm>
              <a:off x="3019425" y="2428875"/>
              <a:ext cx="1168400" cy="736600"/>
            </a:xfrm>
            <a:prstGeom prst="roundRect">
              <a:avLst/>
            </a:prstGeom>
            <a:solidFill>
              <a:srgbClr val="4472C4">
                <a:lumMod val="40000"/>
                <a:lumOff val="60000"/>
              </a:srgbClr>
            </a:solidFill>
            <a:ln w="12700" cap="flat" cmpd="sng" algn="ctr">
              <a:solidFill>
                <a:srgbClr val="ED7D31">
                  <a:lumMod val="75000"/>
                </a:srgb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Insurers and payers</a:t>
              </a:r>
              <a:endParaRPr lang="en-HK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Rectangle: Rounded Corners 66">
              <a:extLst>
                <a:ext uri="{FF2B5EF4-FFF2-40B4-BE49-F238E27FC236}">
                  <a16:creationId xmlns:a16="http://schemas.microsoft.com/office/drawing/2014/main" id="{030B3DA0-5C6E-4A32-B39F-05A8767F688D}"/>
                </a:ext>
              </a:extLst>
            </p:cNvPr>
            <p:cNvSpPr/>
            <p:nvPr/>
          </p:nvSpPr>
          <p:spPr>
            <a:xfrm>
              <a:off x="3019425" y="1292225"/>
              <a:ext cx="1168400" cy="927100"/>
            </a:xfrm>
            <a:prstGeom prst="roundRect">
              <a:avLst/>
            </a:prstGeom>
            <a:solidFill>
              <a:srgbClr val="4472C4">
                <a:lumMod val="40000"/>
                <a:lumOff val="60000"/>
              </a:srgbClr>
            </a:solidFill>
            <a:ln w="12700" cap="flat" cmpd="sng" algn="ctr">
              <a:solidFill>
                <a:srgbClr val="ED7D31">
                  <a:lumMod val="75000"/>
                </a:srgb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Developers and designers of AI systems</a:t>
              </a:r>
              <a:endParaRPr lang="en-HK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Rectangle: Rounded Corners 67">
              <a:extLst>
                <a:ext uri="{FF2B5EF4-FFF2-40B4-BE49-F238E27FC236}">
                  <a16:creationId xmlns:a16="http://schemas.microsoft.com/office/drawing/2014/main" id="{40A843F5-12C0-4CE1-BD45-EAE1DE69AA45}"/>
                </a:ext>
              </a:extLst>
            </p:cNvPr>
            <p:cNvSpPr/>
            <p:nvPr/>
          </p:nvSpPr>
          <p:spPr>
            <a:xfrm>
              <a:off x="3057525" y="3476625"/>
              <a:ext cx="1168400" cy="736600"/>
            </a:xfrm>
            <a:prstGeom prst="roundRect">
              <a:avLst/>
            </a:prstGeom>
            <a:solidFill>
              <a:srgbClr val="4472C4">
                <a:lumMod val="40000"/>
                <a:lumOff val="60000"/>
              </a:srgbClr>
            </a:solidFill>
            <a:ln w="12700" cap="flat" cmpd="sng" algn="ctr">
              <a:solidFill>
                <a:srgbClr val="ED7D31">
                  <a:lumMod val="75000"/>
                </a:srgb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9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Manufacturing companies and cloud data pools owners</a:t>
              </a:r>
              <a:endParaRPr lang="en-HK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Rectangle: Rounded Corners 68">
              <a:extLst>
                <a:ext uri="{FF2B5EF4-FFF2-40B4-BE49-F238E27FC236}">
                  <a16:creationId xmlns:a16="http://schemas.microsoft.com/office/drawing/2014/main" id="{B7AFD40E-10F3-4BB2-A7F7-5E6B93CC0F00}"/>
                </a:ext>
              </a:extLst>
            </p:cNvPr>
            <p:cNvSpPr/>
            <p:nvPr/>
          </p:nvSpPr>
          <p:spPr>
            <a:xfrm>
              <a:off x="5905500" y="1323975"/>
              <a:ext cx="1168400" cy="736600"/>
            </a:xfrm>
            <a:prstGeom prst="roundRect">
              <a:avLst/>
            </a:prstGeom>
            <a:solidFill>
              <a:srgbClr val="4472C4">
                <a:lumMod val="40000"/>
                <a:lumOff val="60000"/>
              </a:srgbClr>
            </a:solidFill>
            <a:ln w="12700" cap="flat" cmpd="sng" algn="ctr">
              <a:solidFill>
                <a:srgbClr val="ED7D31">
                  <a:lumMod val="75000"/>
                </a:srgb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Individual Patients</a:t>
              </a:r>
              <a:endParaRPr lang="en-HK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127990BE-11C3-4C96-BF55-86A4BC4DAC88}"/>
                </a:ext>
              </a:extLst>
            </p:cNvPr>
            <p:cNvSpPr/>
            <p:nvPr/>
          </p:nvSpPr>
          <p:spPr>
            <a:xfrm>
              <a:off x="0" y="2314575"/>
              <a:ext cx="1301750" cy="914400"/>
            </a:xfrm>
            <a:prstGeom prst="rect">
              <a:avLst/>
            </a:prstGeom>
            <a:solidFill>
              <a:srgbClr val="4472C4">
                <a:lumMod val="60000"/>
                <a:lumOff val="40000"/>
              </a:srgbClr>
            </a:solidFill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Public health sector</a:t>
              </a:r>
              <a:endParaRPr lang="en-HK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7019A7F0-D713-41B8-BF90-58F72CEEFF38}"/>
                </a:ext>
              </a:extLst>
            </p:cNvPr>
            <p:cNvSpPr/>
            <p:nvPr/>
          </p:nvSpPr>
          <p:spPr>
            <a:xfrm>
              <a:off x="1466850" y="2314575"/>
              <a:ext cx="1301750" cy="914400"/>
            </a:xfrm>
            <a:prstGeom prst="rect">
              <a:avLst/>
            </a:prstGeom>
            <a:solidFill>
              <a:srgbClr val="4472C4">
                <a:lumMod val="60000"/>
                <a:lumOff val="40000"/>
              </a:srgbClr>
            </a:solidFill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Private physicians and hospitals</a:t>
              </a:r>
              <a:endParaRPr lang="en-HK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AD924D4E-D538-44B6-8045-E14F05D04BAF}"/>
                </a:ext>
              </a:extLst>
            </p:cNvPr>
            <p:cNvSpPr/>
            <p:nvPr/>
          </p:nvSpPr>
          <p:spPr>
            <a:xfrm>
              <a:off x="4305300" y="1304925"/>
              <a:ext cx="1301750" cy="914400"/>
            </a:xfrm>
            <a:prstGeom prst="rect">
              <a:avLst/>
            </a:prstGeom>
            <a:solidFill>
              <a:srgbClr val="4472C4">
                <a:lumMod val="60000"/>
                <a:lumOff val="40000"/>
              </a:srgbClr>
            </a:solidFill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For developing AI systems for data processing and use</a:t>
              </a:r>
              <a:endParaRPr lang="en-HK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41CCA21C-CA6E-4B70-81B2-058D196D03EE}"/>
                </a:ext>
              </a:extLst>
            </p:cNvPr>
            <p:cNvSpPr/>
            <p:nvPr/>
          </p:nvSpPr>
          <p:spPr>
            <a:xfrm>
              <a:off x="4333875" y="2352675"/>
              <a:ext cx="1301750" cy="914400"/>
            </a:xfrm>
            <a:prstGeom prst="rect">
              <a:avLst/>
            </a:prstGeom>
            <a:solidFill>
              <a:srgbClr val="4472C4">
                <a:lumMod val="60000"/>
                <a:lumOff val="40000"/>
              </a:srgbClr>
            </a:solidFill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For paying for the process of data collection</a:t>
              </a:r>
              <a:endParaRPr lang="en-HK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38FF196E-C7AD-428A-BDB2-7F36FDAB83D0}"/>
                </a:ext>
              </a:extLst>
            </p:cNvPr>
            <p:cNvSpPr/>
            <p:nvPr/>
          </p:nvSpPr>
          <p:spPr>
            <a:xfrm>
              <a:off x="5753101" y="2352675"/>
              <a:ext cx="1504949" cy="1943100"/>
            </a:xfrm>
            <a:prstGeom prst="rect">
              <a:avLst/>
            </a:prstGeom>
            <a:solidFill>
              <a:srgbClr val="4472C4">
                <a:lumMod val="60000"/>
                <a:lumOff val="40000"/>
              </a:srgbClr>
            </a:solidFill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marR="0" lvl="0" indent="-171450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Authority to access, control, and process data</a:t>
              </a:r>
              <a:endParaRPr lang="en-HK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marL="171450" marR="0" lvl="0" indent="-171450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Profitability from data, by selling or being compensated</a:t>
              </a:r>
              <a:endParaRPr lang="en-HK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6A1124B5-EC18-476D-BCD9-66E30C7EEB02}"/>
                </a:ext>
              </a:extLst>
            </p:cNvPr>
            <p:cNvSpPr/>
            <p:nvPr/>
          </p:nvSpPr>
          <p:spPr>
            <a:xfrm>
              <a:off x="1466850" y="3448050"/>
              <a:ext cx="1301750" cy="1981200"/>
            </a:xfrm>
            <a:prstGeom prst="rect">
              <a:avLst/>
            </a:prstGeom>
            <a:solidFill>
              <a:srgbClr val="4472C4">
                <a:lumMod val="60000"/>
                <a:lumOff val="40000"/>
              </a:srgbClr>
            </a:solidFill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rgbClr val="1F4E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Offers flexibility in distribution between beneficiaries</a:t>
              </a:r>
              <a:endParaRPr lang="en-HK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03EB097-F4AA-4191-8913-C29251BF252E}"/>
                </a:ext>
              </a:extLst>
            </p:cNvPr>
            <p:cNvSpPr/>
            <p:nvPr/>
          </p:nvSpPr>
          <p:spPr>
            <a:xfrm>
              <a:off x="4333875" y="3381375"/>
              <a:ext cx="1301750" cy="914400"/>
            </a:xfrm>
            <a:prstGeom prst="rect">
              <a:avLst/>
            </a:prstGeom>
            <a:solidFill>
              <a:srgbClr val="4472C4">
                <a:lumMod val="60000"/>
                <a:lumOff val="40000"/>
              </a:srgbClr>
            </a:solidFill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For hosting and storing data</a:t>
              </a:r>
              <a:endParaRPr lang="en-HK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86C31058-643C-48F6-A98F-0A8FA2A27709}"/>
                </a:ext>
              </a:extLst>
            </p:cNvPr>
            <p:cNvSpPr/>
            <p:nvPr/>
          </p:nvSpPr>
          <p:spPr>
            <a:xfrm>
              <a:off x="9525" y="3448050"/>
              <a:ext cx="1292224" cy="1981200"/>
            </a:xfrm>
            <a:prstGeom prst="rect">
              <a:avLst/>
            </a:prstGeom>
            <a:solidFill>
              <a:srgbClr val="4472C4">
                <a:lumMod val="60000"/>
                <a:lumOff val="40000"/>
              </a:srgbClr>
            </a:solidFill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marR="0" lvl="0" indent="-17145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1F4E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Provision for research</a:t>
              </a:r>
              <a:endParaRPr lang="en-HK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171450" marR="0" lvl="0" indent="-17145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1F4E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Higher security</a:t>
              </a:r>
              <a:endParaRPr lang="en-HK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83B400B4-C1B1-4F5D-9B4F-DFC311A2A3AC}"/>
                </a:ext>
              </a:extLst>
            </p:cNvPr>
            <p:cNvCxnSpPr/>
            <p:nvPr/>
          </p:nvCxnSpPr>
          <p:spPr>
            <a:xfrm flipH="1">
              <a:off x="1838325" y="885825"/>
              <a:ext cx="787400" cy="482600"/>
            </a:xfrm>
            <a:prstGeom prst="straightConnector1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9C9C5F77-D7A1-42A7-A0BB-2AFB8979A832}"/>
                </a:ext>
              </a:extLst>
            </p:cNvPr>
            <p:cNvCxnSpPr/>
            <p:nvPr/>
          </p:nvCxnSpPr>
          <p:spPr>
            <a:xfrm>
              <a:off x="2895600" y="952500"/>
              <a:ext cx="12700" cy="3105150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AD05B557-B6C8-4127-A918-89583E2A6CF3}"/>
                </a:ext>
              </a:extLst>
            </p:cNvPr>
            <p:cNvCxnSpPr/>
            <p:nvPr/>
          </p:nvCxnSpPr>
          <p:spPr>
            <a:xfrm>
              <a:off x="2924175" y="1724025"/>
              <a:ext cx="127000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071F61E9-0919-4A9E-8F17-61EEE9ADD552}"/>
                </a:ext>
              </a:extLst>
            </p:cNvPr>
            <p:cNvCxnSpPr/>
            <p:nvPr/>
          </p:nvCxnSpPr>
          <p:spPr>
            <a:xfrm>
              <a:off x="2914650" y="2809875"/>
              <a:ext cx="139700" cy="6350"/>
            </a:xfrm>
            <a:prstGeom prst="straightConnector1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BEE721A9-1A35-4124-A8AC-EF7093C2ADD0}"/>
                </a:ext>
              </a:extLst>
            </p:cNvPr>
            <p:cNvCxnSpPr/>
            <p:nvPr/>
          </p:nvCxnSpPr>
          <p:spPr>
            <a:xfrm>
              <a:off x="2905125" y="4048125"/>
              <a:ext cx="171450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7A5EF532-F3AA-46E0-B742-4F6D8EE089CC}"/>
                </a:ext>
              </a:extLst>
            </p:cNvPr>
            <p:cNvCxnSpPr/>
            <p:nvPr/>
          </p:nvCxnSpPr>
          <p:spPr>
            <a:xfrm>
              <a:off x="4552950" y="847725"/>
              <a:ext cx="1492250" cy="444500"/>
            </a:xfrm>
            <a:prstGeom prst="straightConnector1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195686F8-1108-43A3-B9C5-60422FFB9D77}"/>
                </a:ext>
              </a:extLst>
            </p:cNvPr>
            <p:cNvCxnSpPr/>
            <p:nvPr/>
          </p:nvCxnSpPr>
          <p:spPr>
            <a:xfrm>
              <a:off x="4200525" y="1676400"/>
              <a:ext cx="114300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F71866C2-0DF2-4059-A3B7-08389B7DBBAA}"/>
                </a:ext>
              </a:extLst>
            </p:cNvPr>
            <p:cNvCxnSpPr/>
            <p:nvPr/>
          </p:nvCxnSpPr>
          <p:spPr>
            <a:xfrm flipV="1">
              <a:off x="4191000" y="2790825"/>
              <a:ext cx="165100" cy="6350"/>
            </a:xfrm>
            <a:prstGeom prst="straightConnector1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7D916BBD-CD52-409D-B077-B35E7132FBA1}"/>
                </a:ext>
              </a:extLst>
            </p:cNvPr>
            <p:cNvCxnSpPr/>
            <p:nvPr/>
          </p:nvCxnSpPr>
          <p:spPr>
            <a:xfrm>
              <a:off x="4238625" y="3810000"/>
              <a:ext cx="114300" cy="6350"/>
            </a:xfrm>
            <a:prstGeom prst="straightConnector1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8BA10270-B76C-4052-BC6B-6E674EFD3D4B}"/>
                </a:ext>
              </a:extLst>
            </p:cNvPr>
            <p:cNvCxnSpPr>
              <a:cxnSpLocks/>
              <a:endCxn id="74" idx="0"/>
            </p:cNvCxnSpPr>
            <p:nvPr/>
          </p:nvCxnSpPr>
          <p:spPr>
            <a:xfrm>
              <a:off x="6448425" y="2066925"/>
              <a:ext cx="57151" cy="285750"/>
            </a:xfrm>
            <a:prstGeom prst="straightConnector1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B35FABA0-3C22-40A0-A6FF-58035B2A71EC}"/>
                </a:ext>
              </a:extLst>
            </p:cNvPr>
            <p:cNvCxnSpPr/>
            <p:nvPr/>
          </p:nvCxnSpPr>
          <p:spPr>
            <a:xfrm flipH="1">
              <a:off x="800100" y="2076450"/>
              <a:ext cx="336550" cy="222250"/>
            </a:xfrm>
            <a:prstGeom prst="straightConnector1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4C66AADD-E4E2-4165-A755-FCCECB426DC5}"/>
                </a:ext>
              </a:extLst>
            </p:cNvPr>
            <p:cNvCxnSpPr/>
            <p:nvPr/>
          </p:nvCxnSpPr>
          <p:spPr>
            <a:xfrm>
              <a:off x="1552575" y="2066925"/>
              <a:ext cx="412750" cy="241300"/>
            </a:xfrm>
            <a:prstGeom prst="straightConnector1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D47202B2-08B6-48C7-9E1B-DE86F5C7376F}"/>
                </a:ext>
              </a:extLst>
            </p:cNvPr>
            <p:cNvCxnSpPr/>
            <p:nvPr/>
          </p:nvCxnSpPr>
          <p:spPr>
            <a:xfrm>
              <a:off x="600075" y="3209925"/>
              <a:ext cx="0" cy="254000"/>
            </a:xfrm>
            <a:prstGeom prst="straightConnector1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AF30ADF0-8FEB-4D10-B92A-02F6D74E52FF}"/>
                </a:ext>
              </a:extLst>
            </p:cNvPr>
            <p:cNvCxnSpPr>
              <a:cxnSpLocks/>
            </p:cNvCxnSpPr>
            <p:nvPr/>
          </p:nvCxnSpPr>
          <p:spPr>
            <a:xfrm>
              <a:off x="2095500" y="3219450"/>
              <a:ext cx="6350" cy="273050"/>
            </a:xfrm>
            <a:prstGeom prst="straightConnector1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337253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90</Words>
  <Application>Microsoft Office PowerPoint</Application>
  <PresentationFormat>A4 Paper (210x297 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Moka Mok</dc:creator>
  <cp:lastModifiedBy>Heal, Michele</cp:lastModifiedBy>
  <cp:revision>9</cp:revision>
  <dcterms:created xsi:type="dcterms:W3CDTF">2021-04-14T03:34:45Z</dcterms:created>
  <dcterms:modified xsi:type="dcterms:W3CDTF">2021-07-08T01:46:11Z</dcterms:modified>
</cp:coreProperties>
</file>