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E5B4A5-DB4E-465F-8808-F44CC261AA6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E46D974-5280-4EAB-A117-4B93DE12C57A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xfrm>
          <a:off x="1390149" y="790533"/>
          <a:ext cx="3301444" cy="789483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FFC000">
                <a:lumMod val="110000"/>
                <a:satMod val="105000"/>
                <a:tint val="67000"/>
              </a:srgbClr>
            </a:gs>
            <a:gs pos="50000">
              <a:srgbClr val="FFC000">
                <a:lumMod val="105000"/>
                <a:satMod val="103000"/>
                <a:tint val="73000"/>
              </a:srgbClr>
            </a:gs>
            <a:gs pos="100000">
              <a:srgbClr val="FFC000">
                <a:lumMod val="105000"/>
                <a:satMod val="109000"/>
                <a:tint val="81000"/>
              </a:srgbClr>
            </a:gs>
          </a:gsLst>
          <a:lin ang="5400000" scaled="0"/>
        </a:gradFill>
        <a:ln w="6350" cap="flat" cmpd="sng" algn="ctr">
          <a:solidFill>
            <a:srgbClr val="FFC000"/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sz="14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317 references were reviewed,</a:t>
          </a:r>
        </a:p>
        <a:p>
          <a:pPr algn="ctr">
            <a:buNone/>
          </a:pPr>
          <a:r>
            <a:rPr lang="en-US" sz="14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115 deemed relevant</a:t>
          </a:r>
        </a:p>
      </dgm:t>
    </dgm:pt>
    <dgm:pt modelId="{6FD1B579-4883-49FA-AC7B-D2923BA9196A}" type="parTrans" cxnId="{C350B890-3904-4F21-9B38-96CF0E6ACDB7}">
      <dgm:prSet/>
      <dgm:spPr/>
      <dgm:t>
        <a:bodyPr/>
        <a:lstStyle/>
        <a:p>
          <a:endParaRPr lang="en-US"/>
        </a:p>
      </dgm:t>
    </dgm:pt>
    <dgm:pt modelId="{EAFE2B0A-576E-4706-9F88-2B488ECEE3DB}" type="sibTrans" cxnId="{C350B890-3904-4F21-9B38-96CF0E6ACDB7}">
      <dgm:prSet custT="1"/>
      <dgm:spPr/>
      <dgm:t>
        <a:bodyPr/>
        <a:lstStyle/>
        <a:p>
          <a:endParaRPr lang="en-US"/>
        </a:p>
      </dgm:t>
    </dgm:pt>
    <dgm:pt modelId="{F8560D35-2C62-4A1B-A786-1E7A25772A73}" type="asst">
      <dgm:prSet phldrT="[Text]" custT="1"/>
      <dgm:spPr>
        <a:xfrm>
          <a:off x="139883" y="1941604"/>
          <a:ext cx="1243280" cy="78948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en-US" sz="10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33 websites and links of various regulatory authorities, conferences and online presentation covering keyword topics</a:t>
          </a:r>
        </a:p>
      </dgm:t>
    </dgm:pt>
    <dgm:pt modelId="{91203689-37EE-41B4-99D7-AE5BD86BA7A0}" type="parTrans" cxnId="{B5AB91B6-0F10-4326-B13A-4004808683E5}">
      <dgm:prSet/>
      <dgm:spPr>
        <a:xfrm>
          <a:off x="623381" y="1448781"/>
          <a:ext cx="2279347" cy="361587"/>
        </a:xfrm>
        <a:custGeom>
          <a:avLst/>
          <a:gdLst/>
          <a:ahLst/>
          <a:cxnLst/>
          <a:rect l="0" t="0" r="0" b="0"/>
          <a:pathLst>
            <a:path>
              <a:moveTo>
                <a:pt x="2104012" y="0"/>
              </a:moveTo>
              <a:lnTo>
                <a:pt x="2104012" y="227456"/>
              </a:lnTo>
              <a:lnTo>
                <a:pt x="0" y="227456"/>
              </a:lnTo>
              <a:lnTo>
                <a:pt x="0" y="333772"/>
              </a:lnTo>
            </a:path>
          </a:pathLst>
        </a:custGeom>
        <a:noFill/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E1326C53-6F06-4DC6-A229-C18DDC5B7EDA}" type="sibTrans" cxnId="{B5AB91B6-0F10-4326-B13A-4004808683E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dgm:style>
      </dgm:prSet>
      <dgm:spPr/>
      <dgm:t>
        <a:bodyPr/>
        <a:lstStyle/>
        <a:p>
          <a:endParaRPr lang="en-US"/>
        </a:p>
      </dgm:t>
    </dgm:pt>
    <dgm:pt modelId="{82D2670D-2308-4B1B-9B1B-58A2A0DBE0CE}">
      <dgm:prSet phldrT="[Text]" custT="1"/>
      <dgm:spPr>
        <a:xfrm>
          <a:off x="1659448" y="1941604"/>
          <a:ext cx="1243280" cy="78948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123 references:</a:t>
          </a:r>
        </a:p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AI bioethics and various technical and regulatory issues</a:t>
          </a:r>
        </a:p>
      </dgm:t>
    </dgm:pt>
    <dgm:pt modelId="{7063D104-A04A-4207-A381-0E026E6BBDA5}" type="parTrans" cxnId="{958A717B-472F-4D23-803E-8C748B64A78D}">
      <dgm:prSet/>
      <dgm:spPr>
        <a:xfrm>
          <a:off x="2142946" y="1448781"/>
          <a:ext cx="759782" cy="361587"/>
        </a:xfrm>
        <a:custGeom>
          <a:avLst/>
          <a:gdLst/>
          <a:ahLst/>
          <a:cxnLst/>
          <a:rect l="0" t="0" r="0" b="0"/>
          <a:pathLst>
            <a:path>
              <a:moveTo>
                <a:pt x="701337" y="0"/>
              </a:moveTo>
              <a:lnTo>
                <a:pt x="701337" y="227456"/>
              </a:lnTo>
              <a:lnTo>
                <a:pt x="0" y="227456"/>
              </a:lnTo>
              <a:lnTo>
                <a:pt x="0" y="333772"/>
              </a:lnTo>
            </a:path>
          </a:pathLst>
        </a:custGeom>
        <a:noFill/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22296D2C-574B-4E35-A22C-4EE73F5A66ED}" type="sibTrans" cxnId="{958A717B-472F-4D23-803E-8C748B64A78D}">
      <dgm:prSet/>
      <dgm:spPr/>
      <dgm:t>
        <a:bodyPr/>
        <a:lstStyle/>
        <a:p>
          <a:endParaRPr lang="en-US"/>
        </a:p>
      </dgm:t>
    </dgm:pt>
    <dgm:pt modelId="{D3DC0946-B3E1-4E58-A60A-5E7C886594AA}">
      <dgm:prSet phldrT="[Text]" custT="1"/>
      <dgm:spPr>
        <a:xfrm>
          <a:off x="3179013" y="1941604"/>
          <a:ext cx="1243280" cy="78948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75 references:</a:t>
          </a:r>
        </a:p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Application of AI in various medical fields</a:t>
          </a:r>
        </a:p>
      </dgm:t>
    </dgm:pt>
    <dgm:pt modelId="{EF46D1FC-3569-48EE-A879-4487A53444B9}" type="parTrans" cxnId="{DE706FAC-4F60-46A2-993B-AFBC05BC048C}">
      <dgm:prSet/>
      <dgm:spPr>
        <a:xfrm>
          <a:off x="2902728" y="1448781"/>
          <a:ext cx="759782" cy="361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456"/>
              </a:lnTo>
              <a:lnTo>
                <a:pt x="701337" y="227456"/>
              </a:lnTo>
              <a:lnTo>
                <a:pt x="701337" y="333772"/>
              </a:lnTo>
            </a:path>
          </a:pathLst>
        </a:custGeom>
        <a:noFill/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08215A1-528D-47FD-92D1-85F056F547B1}" type="sibTrans" cxnId="{DE706FAC-4F60-46A2-993B-AFBC05BC048C}">
      <dgm:prSet/>
      <dgm:spPr/>
      <dgm:t>
        <a:bodyPr/>
        <a:lstStyle/>
        <a:p>
          <a:endParaRPr lang="en-US"/>
        </a:p>
      </dgm:t>
    </dgm:pt>
    <dgm:pt modelId="{9E0A0354-3EC0-4566-AE1F-C401396E7398}">
      <dgm:prSet phldrT="[Text]" custT="1"/>
      <dgm:spPr>
        <a:xfrm>
          <a:off x="4698578" y="1941604"/>
          <a:ext cx="1243280" cy="78948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86 references:</a:t>
          </a:r>
        </a:p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AI application in ophthalmology</a:t>
          </a:r>
        </a:p>
      </dgm:t>
    </dgm:pt>
    <dgm:pt modelId="{A641AB29-B3DE-40E6-9E57-17019187C3B7}" type="parTrans" cxnId="{86DCACDB-9869-436D-9DFF-6AC41D75C099}">
      <dgm:prSet/>
      <dgm:spPr>
        <a:xfrm>
          <a:off x="2902728" y="1448781"/>
          <a:ext cx="2279347" cy="361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456"/>
              </a:lnTo>
              <a:lnTo>
                <a:pt x="2104012" y="227456"/>
              </a:lnTo>
              <a:lnTo>
                <a:pt x="2104012" y="333772"/>
              </a:lnTo>
            </a:path>
          </a:pathLst>
        </a:custGeom>
        <a:noFill/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8164D67F-9845-4E2F-B9AE-2180D790BE9D}" type="sibTrans" cxnId="{86DCACDB-9869-436D-9DFF-6AC41D75C099}">
      <dgm:prSet/>
      <dgm:spPr/>
      <dgm:t>
        <a:bodyPr/>
        <a:lstStyle/>
        <a:p>
          <a:endParaRPr lang="en-US"/>
        </a:p>
      </dgm:t>
    </dgm:pt>
    <dgm:pt modelId="{B3B58156-E706-4417-86FA-B2C81E1C2E0A}">
      <dgm:prSet/>
      <dgm:spPr>
        <a:xfrm>
          <a:off x="1659448" y="3092674"/>
          <a:ext cx="1243280" cy="78948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68 refeerences deemed relevant</a:t>
          </a:r>
        </a:p>
      </dgm:t>
    </dgm:pt>
    <dgm:pt modelId="{B9E739EC-0393-41F8-9B1E-1C5FA5F3BE85}" type="parTrans" cxnId="{B2BE2E1F-F9A6-48F4-AEC1-3B35508AC21C}">
      <dgm:prSet/>
      <dgm:spPr>
        <a:xfrm>
          <a:off x="2097226" y="2599851"/>
          <a:ext cx="91440" cy="361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77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ABB1201D-D2F5-4CE5-8F6B-DCC09E8F7EB6}" type="sibTrans" cxnId="{B2BE2E1F-F9A6-48F4-AEC1-3B35508AC21C}">
      <dgm:prSet/>
      <dgm:spPr/>
      <dgm:t>
        <a:bodyPr/>
        <a:lstStyle/>
        <a:p>
          <a:endParaRPr lang="en-US"/>
        </a:p>
      </dgm:t>
    </dgm:pt>
    <dgm:pt modelId="{62D2F032-00D6-4AEA-B7CD-08E75BC090A0}">
      <dgm:prSet/>
      <dgm:spPr>
        <a:xfrm>
          <a:off x="3179013" y="3092674"/>
          <a:ext cx="1243280" cy="78948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34 references deemed relevant</a:t>
          </a:r>
        </a:p>
      </dgm:t>
    </dgm:pt>
    <dgm:pt modelId="{5EF7016E-9CCF-48AA-9073-1B51F18130FA}" type="parTrans" cxnId="{B29A7322-0059-4822-81E4-EC21CFD31122}">
      <dgm:prSet/>
      <dgm:spPr>
        <a:xfrm>
          <a:off x="3616791" y="2599851"/>
          <a:ext cx="91440" cy="361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77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88FF7941-3BDE-4B5D-9D87-DF3696728C59}" type="sibTrans" cxnId="{B29A7322-0059-4822-81E4-EC21CFD31122}">
      <dgm:prSet/>
      <dgm:spPr/>
      <dgm:t>
        <a:bodyPr/>
        <a:lstStyle/>
        <a:p>
          <a:endParaRPr lang="en-US"/>
        </a:p>
      </dgm:t>
    </dgm:pt>
    <dgm:pt modelId="{8309CF61-C68F-46C6-B07B-2DDB3EB7309E}">
      <dgm:prSet/>
      <dgm:spPr>
        <a:xfrm>
          <a:off x="4698578" y="3092674"/>
          <a:ext cx="1243280" cy="78948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11 references deemed relevant</a:t>
          </a:r>
        </a:p>
      </dgm:t>
    </dgm:pt>
    <dgm:pt modelId="{DC7C6C80-19E0-41AF-82B2-1B7B8BB5741D}" type="parTrans" cxnId="{D621876B-C0F3-4E5F-BA78-7B4ABDD52C6B}">
      <dgm:prSet/>
      <dgm:spPr>
        <a:xfrm>
          <a:off x="5136356" y="2599851"/>
          <a:ext cx="91440" cy="361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77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FFE2B1E-C794-443E-95EA-49A8D09D687B}" type="sibTrans" cxnId="{D621876B-C0F3-4E5F-BA78-7B4ABDD52C6B}">
      <dgm:prSet/>
      <dgm:spPr/>
      <dgm:t>
        <a:bodyPr/>
        <a:lstStyle/>
        <a:p>
          <a:endParaRPr lang="en-US"/>
        </a:p>
      </dgm:t>
    </dgm:pt>
    <dgm:pt modelId="{5B5B4D55-939E-4A19-9326-0549F1157754}" type="pres">
      <dgm:prSet presAssocID="{EBE5B4A5-DB4E-465F-8808-F44CC261AA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CD7892-8870-4D82-B5E2-090C0EDD3A92}" type="pres">
      <dgm:prSet presAssocID="{AE46D974-5280-4EAB-A117-4B93DE12C57A}" presName="hierRoot1" presStyleCnt="0"/>
      <dgm:spPr/>
    </dgm:pt>
    <dgm:pt modelId="{04DE4AC1-A954-4A33-B939-846AAB241010}" type="pres">
      <dgm:prSet presAssocID="{AE46D974-5280-4EAB-A117-4B93DE12C57A}" presName="composite" presStyleCnt="0"/>
      <dgm:spPr/>
    </dgm:pt>
    <dgm:pt modelId="{A2A567B5-2A36-47A2-B75F-10BC9903B73B}" type="pres">
      <dgm:prSet presAssocID="{AE46D974-5280-4EAB-A117-4B93DE12C57A}" presName="background" presStyleLbl="node0" presStyleIdx="0" presStyleCn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xfrm>
          <a:off x="1252006" y="659298"/>
          <a:ext cx="3301444" cy="789483"/>
        </a:xfrm>
        <a:prstGeom prst="roundRect">
          <a:avLst>
            <a:gd name="adj" fmla="val 10000"/>
          </a:avLst>
        </a:prstGeom>
        <a:solidFill>
          <a:srgbClr val="FFC000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gm:spPr>
    </dgm:pt>
    <dgm:pt modelId="{E3C9ED44-1648-4427-9ED2-2BB85105DD1B}" type="pres">
      <dgm:prSet presAssocID="{AE46D974-5280-4EAB-A117-4B93DE12C57A}" presName="text" presStyleLbl="fgAcc0" presStyleIdx="0" presStyleCnt="1" custScaleX="265543">
        <dgm:presLayoutVars>
          <dgm:chPref val="3"/>
        </dgm:presLayoutVars>
      </dgm:prSet>
      <dgm:spPr/>
    </dgm:pt>
    <dgm:pt modelId="{D7ABF4CF-1D31-41C2-B628-94BFB3AEE2D6}" type="pres">
      <dgm:prSet presAssocID="{AE46D974-5280-4EAB-A117-4B93DE12C57A}" presName="hierChild2" presStyleCnt="0"/>
      <dgm:spPr/>
    </dgm:pt>
    <dgm:pt modelId="{D7941A7D-C7C3-47EA-B60A-4F72F9FF6A21}" type="pres">
      <dgm:prSet presAssocID="{91203689-37EE-41B4-99D7-AE5BD86BA7A0}" presName="Name10" presStyleLbl="parChTrans1D2" presStyleIdx="0" presStyleCnt="4"/>
      <dgm:spPr/>
    </dgm:pt>
    <dgm:pt modelId="{E11B2467-7B4D-49BA-B20D-C6543787FC1C}" type="pres">
      <dgm:prSet presAssocID="{F8560D35-2C62-4A1B-A786-1E7A25772A73}" presName="hierRoot2" presStyleCnt="0"/>
      <dgm:spPr/>
    </dgm:pt>
    <dgm:pt modelId="{B5B3CAFA-EAE4-4206-9DC4-66C31F329420}" type="pres">
      <dgm:prSet presAssocID="{F8560D35-2C62-4A1B-A786-1E7A25772A73}" presName="composite2" presStyleCnt="0"/>
      <dgm:spPr/>
    </dgm:pt>
    <dgm:pt modelId="{2D5920F2-1AE9-45B2-894F-F43BCD98A4D5}" type="pres">
      <dgm:prSet presAssocID="{F8560D35-2C62-4A1B-A786-1E7A25772A73}" presName="background2" presStyleLbl="asst1" presStyleIdx="0" presStyleCnt="1"/>
      <dgm:spPr>
        <a:xfrm>
          <a:off x="1741" y="1810368"/>
          <a:ext cx="1243280" cy="78948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B90F5C10-8669-41FA-BAE6-F57D73B7FB0A}" type="pres">
      <dgm:prSet presAssocID="{F8560D35-2C62-4A1B-A786-1E7A25772A73}" presName="text2" presStyleLbl="fgAcc2" presStyleIdx="0" presStyleCnt="4">
        <dgm:presLayoutVars>
          <dgm:chPref val="3"/>
        </dgm:presLayoutVars>
      </dgm:prSet>
      <dgm:spPr/>
    </dgm:pt>
    <dgm:pt modelId="{0AD1FECF-FC58-4FD5-A4BD-426443C975B3}" type="pres">
      <dgm:prSet presAssocID="{F8560D35-2C62-4A1B-A786-1E7A25772A73}" presName="hierChild3" presStyleCnt="0"/>
      <dgm:spPr/>
    </dgm:pt>
    <dgm:pt modelId="{94C09BB6-D596-4D4C-A3E5-90BAD405C274}" type="pres">
      <dgm:prSet presAssocID="{7063D104-A04A-4207-A381-0E026E6BBDA5}" presName="Name10" presStyleLbl="parChTrans1D2" presStyleIdx="1" presStyleCnt="4"/>
      <dgm:spPr/>
    </dgm:pt>
    <dgm:pt modelId="{3175A0AC-B3F1-4022-9A53-221477FCB99C}" type="pres">
      <dgm:prSet presAssocID="{82D2670D-2308-4B1B-9B1B-58A2A0DBE0CE}" presName="hierRoot2" presStyleCnt="0"/>
      <dgm:spPr/>
    </dgm:pt>
    <dgm:pt modelId="{8AC18882-C4BC-4021-9A95-4ECC9167A693}" type="pres">
      <dgm:prSet presAssocID="{82D2670D-2308-4B1B-9B1B-58A2A0DBE0CE}" presName="composite2" presStyleCnt="0"/>
      <dgm:spPr/>
    </dgm:pt>
    <dgm:pt modelId="{DF374CF4-BDF0-42FB-9ABF-DEA1EB6AAB90}" type="pres">
      <dgm:prSet presAssocID="{82D2670D-2308-4B1B-9B1B-58A2A0DBE0CE}" presName="background2" presStyleLbl="node2" presStyleIdx="0" presStyleCnt="3"/>
      <dgm:spPr>
        <a:xfrm>
          <a:off x="1521306" y="1810368"/>
          <a:ext cx="1243280" cy="78948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2753C54A-B2C3-4879-B9D1-49C04A94F682}" type="pres">
      <dgm:prSet presAssocID="{82D2670D-2308-4B1B-9B1B-58A2A0DBE0CE}" presName="text2" presStyleLbl="fgAcc2" presStyleIdx="1" presStyleCnt="4">
        <dgm:presLayoutVars>
          <dgm:chPref val="3"/>
        </dgm:presLayoutVars>
      </dgm:prSet>
      <dgm:spPr/>
    </dgm:pt>
    <dgm:pt modelId="{8ADB9C8A-DBCE-4BE8-89F1-0656DF255843}" type="pres">
      <dgm:prSet presAssocID="{82D2670D-2308-4B1B-9B1B-58A2A0DBE0CE}" presName="hierChild3" presStyleCnt="0"/>
      <dgm:spPr/>
    </dgm:pt>
    <dgm:pt modelId="{07828E9C-2447-4A29-8EC3-32B3E5367C45}" type="pres">
      <dgm:prSet presAssocID="{B9E739EC-0393-41F8-9B1E-1C5FA5F3BE85}" presName="Name17" presStyleLbl="parChTrans1D3" presStyleIdx="0" presStyleCnt="3"/>
      <dgm:spPr/>
    </dgm:pt>
    <dgm:pt modelId="{EADB9D1B-460E-4FF0-A310-0FB55D18A7EE}" type="pres">
      <dgm:prSet presAssocID="{B3B58156-E706-4417-86FA-B2C81E1C2E0A}" presName="hierRoot3" presStyleCnt="0"/>
      <dgm:spPr/>
    </dgm:pt>
    <dgm:pt modelId="{3AC3622E-45EF-44DD-934A-090F5A4992C7}" type="pres">
      <dgm:prSet presAssocID="{B3B58156-E706-4417-86FA-B2C81E1C2E0A}" presName="composite3" presStyleCnt="0"/>
      <dgm:spPr/>
    </dgm:pt>
    <dgm:pt modelId="{9CCAC750-4AE4-4F84-868D-FA20E65080F7}" type="pres">
      <dgm:prSet presAssocID="{B3B58156-E706-4417-86FA-B2C81E1C2E0A}" presName="background3" presStyleLbl="node3" presStyleIdx="0" presStyleCnt="3"/>
      <dgm:spPr>
        <a:xfrm>
          <a:off x="1521306" y="2961439"/>
          <a:ext cx="1243280" cy="789483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D28EE9B7-8252-4702-81C9-E4173AB01AEF}" type="pres">
      <dgm:prSet presAssocID="{B3B58156-E706-4417-86FA-B2C81E1C2E0A}" presName="text3" presStyleLbl="fgAcc3" presStyleIdx="0" presStyleCnt="3">
        <dgm:presLayoutVars>
          <dgm:chPref val="3"/>
        </dgm:presLayoutVars>
      </dgm:prSet>
      <dgm:spPr/>
    </dgm:pt>
    <dgm:pt modelId="{BD55E077-9856-4D3D-8826-E62AA95090CF}" type="pres">
      <dgm:prSet presAssocID="{B3B58156-E706-4417-86FA-B2C81E1C2E0A}" presName="hierChild4" presStyleCnt="0"/>
      <dgm:spPr/>
    </dgm:pt>
    <dgm:pt modelId="{446133AE-EE71-45BB-BCC5-A955502F674D}" type="pres">
      <dgm:prSet presAssocID="{EF46D1FC-3569-48EE-A879-4487A53444B9}" presName="Name10" presStyleLbl="parChTrans1D2" presStyleIdx="2" presStyleCnt="4"/>
      <dgm:spPr/>
    </dgm:pt>
    <dgm:pt modelId="{42C06345-E3C0-4C00-8BD3-B7F801AE7899}" type="pres">
      <dgm:prSet presAssocID="{D3DC0946-B3E1-4E58-A60A-5E7C886594AA}" presName="hierRoot2" presStyleCnt="0"/>
      <dgm:spPr/>
    </dgm:pt>
    <dgm:pt modelId="{7F4A893C-4217-47D9-A5D4-9EF1D5F6A759}" type="pres">
      <dgm:prSet presAssocID="{D3DC0946-B3E1-4E58-A60A-5E7C886594AA}" presName="composite2" presStyleCnt="0"/>
      <dgm:spPr/>
    </dgm:pt>
    <dgm:pt modelId="{B7DC6EC7-EC72-4878-A706-7E522BB8BCBF}" type="pres">
      <dgm:prSet presAssocID="{D3DC0946-B3E1-4E58-A60A-5E7C886594AA}" presName="background2" presStyleLbl="node2" presStyleIdx="1" presStyleCnt="3"/>
      <dgm:spPr>
        <a:xfrm>
          <a:off x="3040871" y="1810368"/>
          <a:ext cx="1243280" cy="78948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9AF414A9-4991-49F6-81FB-0512E302B061}" type="pres">
      <dgm:prSet presAssocID="{D3DC0946-B3E1-4E58-A60A-5E7C886594AA}" presName="text2" presStyleLbl="fgAcc2" presStyleIdx="2" presStyleCnt="4">
        <dgm:presLayoutVars>
          <dgm:chPref val="3"/>
        </dgm:presLayoutVars>
      </dgm:prSet>
      <dgm:spPr/>
    </dgm:pt>
    <dgm:pt modelId="{141FD8CA-C6C3-40F4-8840-F6074EE14807}" type="pres">
      <dgm:prSet presAssocID="{D3DC0946-B3E1-4E58-A60A-5E7C886594AA}" presName="hierChild3" presStyleCnt="0"/>
      <dgm:spPr/>
    </dgm:pt>
    <dgm:pt modelId="{8CBC12A3-FF3E-4380-BF17-F5506F5DAB8E}" type="pres">
      <dgm:prSet presAssocID="{5EF7016E-9CCF-48AA-9073-1B51F18130FA}" presName="Name17" presStyleLbl="parChTrans1D3" presStyleIdx="1" presStyleCnt="3"/>
      <dgm:spPr/>
    </dgm:pt>
    <dgm:pt modelId="{0BAF9DA5-1FDB-4793-A72D-25B077DA4DF4}" type="pres">
      <dgm:prSet presAssocID="{62D2F032-00D6-4AEA-B7CD-08E75BC090A0}" presName="hierRoot3" presStyleCnt="0"/>
      <dgm:spPr/>
    </dgm:pt>
    <dgm:pt modelId="{E192D414-5633-4509-BE43-D56E42BDEE87}" type="pres">
      <dgm:prSet presAssocID="{62D2F032-00D6-4AEA-B7CD-08E75BC090A0}" presName="composite3" presStyleCnt="0"/>
      <dgm:spPr/>
    </dgm:pt>
    <dgm:pt modelId="{51643FB6-575B-4E27-8ACF-F853030865BF}" type="pres">
      <dgm:prSet presAssocID="{62D2F032-00D6-4AEA-B7CD-08E75BC090A0}" presName="background3" presStyleLbl="node3" presStyleIdx="1" presStyleCnt="3"/>
      <dgm:spPr>
        <a:xfrm>
          <a:off x="3040871" y="2961439"/>
          <a:ext cx="1243280" cy="789483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FE869CF5-33CF-4F9D-9817-386272893304}" type="pres">
      <dgm:prSet presAssocID="{62D2F032-00D6-4AEA-B7CD-08E75BC090A0}" presName="text3" presStyleLbl="fgAcc3" presStyleIdx="1" presStyleCnt="3">
        <dgm:presLayoutVars>
          <dgm:chPref val="3"/>
        </dgm:presLayoutVars>
      </dgm:prSet>
      <dgm:spPr/>
    </dgm:pt>
    <dgm:pt modelId="{2C305CDE-9740-468A-9497-4F9532603EFA}" type="pres">
      <dgm:prSet presAssocID="{62D2F032-00D6-4AEA-B7CD-08E75BC090A0}" presName="hierChild4" presStyleCnt="0"/>
      <dgm:spPr/>
    </dgm:pt>
    <dgm:pt modelId="{CFD4BD3F-7EDA-4561-88B2-B6EFBDB28BFA}" type="pres">
      <dgm:prSet presAssocID="{A641AB29-B3DE-40E6-9E57-17019187C3B7}" presName="Name10" presStyleLbl="parChTrans1D2" presStyleIdx="3" presStyleCnt="4"/>
      <dgm:spPr/>
    </dgm:pt>
    <dgm:pt modelId="{DFBAAF16-DF66-4266-B7FF-F2F32DD553C4}" type="pres">
      <dgm:prSet presAssocID="{9E0A0354-3EC0-4566-AE1F-C401396E7398}" presName="hierRoot2" presStyleCnt="0"/>
      <dgm:spPr/>
    </dgm:pt>
    <dgm:pt modelId="{57964784-3FDE-4400-ADE1-C8BFFB00A635}" type="pres">
      <dgm:prSet presAssocID="{9E0A0354-3EC0-4566-AE1F-C401396E7398}" presName="composite2" presStyleCnt="0"/>
      <dgm:spPr/>
    </dgm:pt>
    <dgm:pt modelId="{DB397605-492E-4773-BCB0-CAC15F38E69E}" type="pres">
      <dgm:prSet presAssocID="{9E0A0354-3EC0-4566-AE1F-C401396E7398}" presName="background2" presStyleLbl="node2" presStyleIdx="2" presStyleCnt="3"/>
      <dgm:spPr>
        <a:xfrm>
          <a:off x="4560436" y="1810368"/>
          <a:ext cx="1243280" cy="789483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78864C0A-9804-4034-BB3F-8F5500FBEBD9}" type="pres">
      <dgm:prSet presAssocID="{9E0A0354-3EC0-4566-AE1F-C401396E7398}" presName="text2" presStyleLbl="fgAcc2" presStyleIdx="3" presStyleCnt="4">
        <dgm:presLayoutVars>
          <dgm:chPref val="3"/>
        </dgm:presLayoutVars>
      </dgm:prSet>
      <dgm:spPr/>
    </dgm:pt>
    <dgm:pt modelId="{80E5A4E2-5E86-479F-A041-8B20CACC5505}" type="pres">
      <dgm:prSet presAssocID="{9E0A0354-3EC0-4566-AE1F-C401396E7398}" presName="hierChild3" presStyleCnt="0"/>
      <dgm:spPr/>
    </dgm:pt>
    <dgm:pt modelId="{A58E5157-82DA-4F93-BDFB-E6F643FAC475}" type="pres">
      <dgm:prSet presAssocID="{DC7C6C80-19E0-41AF-82B2-1B7B8BB5741D}" presName="Name17" presStyleLbl="parChTrans1D3" presStyleIdx="2" presStyleCnt="3"/>
      <dgm:spPr/>
    </dgm:pt>
    <dgm:pt modelId="{7CEA57F1-F180-4803-B2C7-A229AB0B91B2}" type="pres">
      <dgm:prSet presAssocID="{8309CF61-C68F-46C6-B07B-2DDB3EB7309E}" presName="hierRoot3" presStyleCnt="0"/>
      <dgm:spPr/>
    </dgm:pt>
    <dgm:pt modelId="{93AE0C64-17E9-4087-A4EF-A1F14A92E2A3}" type="pres">
      <dgm:prSet presAssocID="{8309CF61-C68F-46C6-B07B-2DDB3EB7309E}" presName="composite3" presStyleCnt="0"/>
      <dgm:spPr/>
    </dgm:pt>
    <dgm:pt modelId="{42ECFF5A-A4C1-4E0D-9248-D5FA9BF435A4}" type="pres">
      <dgm:prSet presAssocID="{8309CF61-C68F-46C6-B07B-2DDB3EB7309E}" presName="background3" presStyleLbl="node3" presStyleIdx="2" presStyleCnt="3"/>
      <dgm:spPr>
        <a:xfrm>
          <a:off x="4560436" y="2961439"/>
          <a:ext cx="1243280" cy="789483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1DE30F8E-B365-4F3B-B07B-423EF091B459}" type="pres">
      <dgm:prSet presAssocID="{8309CF61-C68F-46C6-B07B-2DDB3EB7309E}" presName="text3" presStyleLbl="fgAcc3" presStyleIdx="2" presStyleCnt="3">
        <dgm:presLayoutVars>
          <dgm:chPref val="3"/>
        </dgm:presLayoutVars>
      </dgm:prSet>
      <dgm:spPr/>
    </dgm:pt>
    <dgm:pt modelId="{ABCD80A8-E5D4-4D95-8A01-7D1F83684BAD}" type="pres">
      <dgm:prSet presAssocID="{8309CF61-C68F-46C6-B07B-2DDB3EB7309E}" presName="hierChild4" presStyleCnt="0"/>
      <dgm:spPr/>
    </dgm:pt>
  </dgm:ptLst>
  <dgm:cxnLst>
    <dgm:cxn modelId="{7B2C8200-BF50-477C-85BB-E883F0F356C6}" type="presOf" srcId="{5EF7016E-9CCF-48AA-9073-1B51F18130FA}" destId="{8CBC12A3-FF3E-4380-BF17-F5506F5DAB8E}" srcOrd="0" destOrd="0" presId="urn:microsoft.com/office/officeart/2005/8/layout/hierarchy1"/>
    <dgm:cxn modelId="{2614F102-CBB1-42E8-94A8-73468634B05B}" type="presOf" srcId="{F8560D35-2C62-4A1B-A786-1E7A25772A73}" destId="{B90F5C10-8669-41FA-BAE6-F57D73B7FB0A}" srcOrd="0" destOrd="0" presId="urn:microsoft.com/office/officeart/2005/8/layout/hierarchy1"/>
    <dgm:cxn modelId="{B2BE2E1F-F9A6-48F4-AEC1-3B35508AC21C}" srcId="{82D2670D-2308-4B1B-9B1B-58A2A0DBE0CE}" destId="{B3B58156-E706-4417-86FA-B2C81E1C2E0A}" srcOrd="0" destOrd="0" parTransId="{B9E739EC-0393-41F8-9B1E-1C5FA5F3BE85}" sibTransId="{ABB1201D-D2F5-4CE5-8F6B-DCC09E8F7EB6}"/>
    <dgm:cxn modelId="{B29A7322-0059-4822-81E4-EC21CFD31122}" srcId="{D3DC0946-B3E1-4E58-A60A-5E7C886594AA}" destId="{62D2F032-00D6-4AEA-B7CD-08E75BC090A0}" srcOrd="0" destOrd="0" parTransId="{5EF7016E-9CCF-48AA-9073-1B51F18130FA}" sibTransId="{88FF7941-3BDE-4B5D-9D87-DF3696728C59}"/>
    <dgm:cxn modelId="{4990D731-9B8F-4168-979B-AC9E59D27CDF}" type="presOf" srcId="{D3DC0946-B3E1-4E58-A60A-5E7C886594AA}" destId="{9AF414A9-4991-49F6-81FB-0512E302B061}" srcOrd="0" destOrd="0" presId="urn:microsoft.com/office/officeart/2005/8/layout/hierarchy1"/>
    <dgm:cxn modelId="{4C08F764-78A7-4E28-8B99-270780E9B8BF}" type="presOf" srcId="{8309CF61-C68F-46C6-B07B-2DDB3EB7309E}" destId="{1DE30F8E-B365-4F3B-B07B-423EF091B459}" srcOrd="0" destOrd="0" presId="urn:microsoft.com/office/officeart/2005/8/layout/hierarchy1"/>
    <dgm:cxn modelId="{D621876B-C0F3-4E5F-BA78-7B4ABDD52C6B}" srcId="{9E0A0354-3EC0-4566-AE1F-C401396E7398}" destId="{8309CF61-C68F-46C6-B07B-2DDB3EB7309E}" srcOrd="0" destOrd="0" parTransId="{DC7C6C80-19E0-41AF-82B2-1B7B8BB5741D}" sibTransId="{DFFE2B1E-C794-443E-95EA-49A8D09D687B}"/>
    <dgm:cxn modelId="{F7A0A66D-A1A9-49A5-ABEE-9FEBF60D6EB3}" type="presOf" srcId="{EBE5B4A5-DB4E-465F-8808-F44CC261AA6C}" destId="{5B5B4D55-939E-4A19-9326-0549F1157754}" srcOrd="0" destOrd="0" presId="urn:microsoft.com/office/officeart/2005/8/layout/hierarchy1"/>
    <dgm:cxn modelId="{5E12394F-C0EA-49FF-BFF7-CBE4F36453D8}" type="presOf" srcId="{9E0A0354-3EC0-4566-AE1F-C401396E7398}" destId="{78864C0A-9804-4034-BB3F-8F5500FBEBD9}" srcOrd="0" destOrd="0" presId="urn:microsoft.com/office/officeart/2005/8/layout/hierarchy1"/>
    <dgm:cxn modelId="{83E50F7B-8085-4F58-8CD8-4D9B28F7D313}" type="presOf" srcId="{B9E739EC-0393-41F8-9B1E-1C5FA5F3BE85}" destId="{07828E9C-2447-4A29-8EC3-32B3E5367C45}" srcOrd="0" destOrd="0" presId="urn:microsoft.com/office/officeart/2005/8/layout/hierarchy1"/>
    <dgm:cxn modelId="{958A717B-472F-4D23-803E-8C748B64A78D}" srcId="{AE46D974-5280-4EAB-A117-4B93DE12C57A}" destId="{82D2670D-2308-4B1B-9B1B-58A2A0DBE0CE}" srcOrd="1" destOrd="0" parTransId="{7063D104-A04A-4207-A381-0E026E6BBDA5}" sibTransId="{22296D2C-574B-4E35-A22C-4EE73F5A66ED}"/>
    <dgm:cxn modelId="{48A5CF84-9237-4E49-A049-2EDA70FEB0EA}" type="presOf" srcId="{AE46D974-5280-4EAB-A117-4B93DE12C57A}" destId="{E3C9ED44-1648-4427-9ED2-2BB85105DD1B}" srcOrd="0" destOrd="0" presId="urn:microsoft.com/office/officeart/2005/8/layout/hierarchy1"/>
    <dgm:cxn modelId="{C350B890-3904-4F21-9B38-96CF0E6ACDB7}" srcId="{EBE5B4A5-DB4E-465F-8808-F44CC261AA6C}" destId="{AE46D974-5280-4EAB-A117-4B93DE12C57A}" srcOrd="0" destOrd="0" parTransId="{6FD1B579-4883-49FA-AC7B-D2923BA9196A}" sibTransId="{EAFE2B0A-576E-4706-9F88-2B488ECEE3DB}"/>
    <dgm:cxn modelId="{B6172191-0C43-44B1-A6D0-1C1B264EFB65}" type="presOf" srcId="{B3B58156-E706-4417-86FA-B2C81E1C2E0A}" destId="{D28EE9B7-8252-4702-81C9-E4173AB01AEF}" srcOrd="0" destOrd="0" presId="urn:microsoft.com/office/officeart/2005/8/layout/hierarchy1"/>
    <dgm:cxn modelId="{F678C8A1-8BF5-44F4-BEB0-3316114C6C04}" type="presOf" srcId="{DC7C6C80-19E0-41AF-82B2-1B7B8BB5741D}" destId="{A58E5157-82DA-4F93-BDFB-E6F643FAC475}" srcOrd="0" destOrd="0" presId="urn:microsoft.com/office/officeart/2005/8/layout/hierarchy1"/>
    <dgm:cxn modelId="{DE706FAC-4F60-46A2-993B-AFBC05BC048C}" srcId="{AE46D974-5280-4EAB-A117-4B93DE12C57A}" destId="{D3DC0946-B3E1-4E58-A60A-5E7C886594AA}" srcOrd="2" destOrd="0" parTransId="{EF46D1FC-3569-48EE-A879-4487A53444B9}" sibTransId="{608215A1-528D-47FD-92D1-85F056F547B1}"/>
    <dgm:cxn modelId="{B5AB91B6-0F10-4326-B13A-4004808683E5}" srcId="{AE46D974-5280-4EAB-A117-4B93DE12C57A}" destId="{F8560D35-2C62-4A1B-A786-1E7A25772A73}" srcOrd="0" destOrd="0" parTransId="{91203689-37EE-41B4-99D7-AE5BD86BA7A0}" sibTransId="{E1326C53-6F06-4DC6-A229-C18DDC5B7EDA}"/>
    <dgm:cxn modelId="{B97260BB-8172-47D8-9805-1BE6600B89D3}" type="presOf" srcId="{62D2F032-00D6-4AEA-B7CD-08E75BC090A0}" destId="{FE869CF5-33CF-4F9D-9817-386272893304}" srcOrd="0" destOrd="0" presId="urn:microsoft.com/office/officeart/2005/8/layout/hierarchy1"/>
    <dgm:cxn modelId="{182677D0-0285-4A04-8227-FDDE7A854417}" type="presOf" srcId="{91203689-37EE-41B4-99D7-AE5BD86BA7A0}" destId="{D7941A7D-C7C3-47EA-B60A-4F72F9FF6A21}" srcOrd="0" destOrd="0" presId="urn:microsoft.com/office/officeart/2005/8/layout/hierarchy1"/>
    <dgm:cxn modelId="{86DCACDB-9869-436D-9DFF-6AC41D75C099}" srcId="{AE46D974-5280-4EAB-A117-4B93DE12C57A}" destId="{9E0A0354-3EC0-4566-AE1F-C401396E7398}" srcOrd="3" destOrd="0" parTransId="{A641AB29-B3DE-40E6-9E57-17019187C3B7}" sibTransId="{8164D67F-9845-4E2F-B9AE-2180D790BE9D}"/>
    <dgm:cxn modelId="{A4C612E5-B065-4F8D-B06B-1980A8F7AA12}" type="presOf" srcId="{7063D104-A04A-4207-A381-0E026E6BBDA5}" destId="{94C09BB6-D596-4D4C-A3E5-90BAD405C274}" srcOrd="0" destOrd="0" presId="urn:microsoft.com/office/officeart/2005/8/layout/hierarchy1"/>
    <dgm:cxn modelId="{C384B7EF-7DC8-4638-9BF2-725CE468D462}" type="presOf" srcId="{A641AB29-B3DE-40E6-9E57-17019187C3B7}" destId="{CFD4BD3F-7EDA-4561-88B2-B6EFBDB28BFA}" srcOrd="0" destOrd="0" presId="urn:microsoft.com/office/officeart/2005/8/layout/hierarchy1"/>
    <dgm:cxn modelId="{48C689F7-7428-4F08-8AF8-89B19084C0A0}" type="presOf" srcId="{82D2670D-2308-4B1B-9B1B-58A2A0DBE0CE}" destId="{2753C54A-B2C3-4879-B9D1-49C04A94F682}" srcOrd="0" destOrd="0" presId="urn:microsoft.com/office/officeart/2005/8/layout/hierarchy1"/>
    <dgm:cxn modelId="{131679FE-4963-42D7-B6B3-90163099CF49}" type="presOf" srcId="{EF46D1FC-3569-48EE-A879-4487A53444B9}" destId="{446133AE-EE71-45BB-BCC5-A955502F674D}" srcOrd="0" destOrd="0" presId="urn:microsoft.com/office/officeart/2005/8/layout/hierarchy1"/>
    <dgm:cxn modelId="{A51A5364-D967-4421-9428-19792A3F85F9}" type="presParOf" srcId="{5B5B4D55-939E-4A19-9326-0549F1157754}" destId="{96CD7892-8870-4D82-B5E2-090C0EDD3A92}" srcOrd="0" destOrd="0" presId="urn:microsoft.com/office/officeart/2005/8/layout/hierarchy1"/>
    <dgm:cxn modelId="{DEFA5928-72CD-462F-B17B-5DDB1406ECE2}" type="presParOf" srcId="{96CD7892-8870-4D82-B5E2-090C0EDD3A92}" destId="{04DE4AC1-A954-4A33-B939-846AAB241010}" srcOrd="0" destOrd="0" presId="urn:microsoft.com/office/officeart/2005/8/layout/hierarchy1"/>
    <dgm:cxn modelId="{CE4C3455-A3A3-490B-A0E2-AE06613A90EE}" type="presParOf" srcId="{04DE4AC1-A954-4A33-B939-846AAB241010}" destId="{A2A567B5-2A36-47A2-B75F-10BC9903B73B}" srcOrd="0" destOrd="0" presId="urn:microsoft.com/office/officeart/2005/8/layout/hierarchy1"/>
    <dgm:cxn modelId="{C78D79C4-0575-4ED9-BC04-C74B286F032F}" type="presParOf" srcId="{04DE4AC1-A954-4A33-B939-846AAB241010}" destId="{E3C9ED44-1648-4427-9ED2-2BB85105DD1B}" srcOrd="1" destOrd="0" presId="urn:microsoft.com/office/officeart/2005/8/layout/hierarchy1"/>
    <dgm:cxn modelId="{95E5CD8C-120C-4EEF-9976-4460DCD8CD5E}" type="presParOf" srcId="{96CD7892-8870-4D82-B5E2-090C0EDD3A92}" destId="{D7ABF4CF-1D31-41C2-B628-94BFB3AEE2D6}" srcOrd="1" destOrd="0" presId="urn:microsoft.com/office/officeart/2005/8/layout/hierarchy1"/>
    <dgm:cxn modelId="{D39FDFE1-6C5F-4047-8F53-604C93B16C3B}" type="presParOf" srcId="{D7ABF4CF-1D31-41C2-B628-94BFB3AEE2D6}" destId="{D7941A7D-C7C3-47EA-B60A-4F72F9FF6A21}" srcOrd="0" destOrd="0" presId="urn:microsoft.com/office/officeart/2005/8/layout/hierarchy1"/>
    <dgm:cxn modelId="{181A0152-30BB-4F66-B87F-AA1E604500B2}" type="presParOf" srcId="{D7ABF4CF-1D31-41C2-B628-94BFB3AEE2D6}" destId="{E11B2467-7B4D-49BA-B20D-C6543787FC1C}" srcOrd="1" destOrd="0" presId="urn:microsoft.com/office/officeart/2005/8/layout/hierarchy1"/>
    <dgm:cxn modelId="{C8645DE5-296D-41F4-8244-DAED419E74F7}" type="presParOf" srcId="{E11B2467-7B4D-49BA-B20D-C6543787FC1C}" destId="{B5B3CAFA-EAE4-4206-9DC4-66C31F329420}" srcOrd="0" destOrd="0" presId="urn:microsoft.com/office/officeart/2005/8/layout/hierarchy1"/>
    <dgm:cxn modelId="{EC488434-75F2-439F-91CA-10135800E56A}" type="presParOf" srcId="{B5B3CAFA-EAE4-4206-9DC4-66C31F329420}" destId="{2D5920F2-1AE9-45B2-894F-F43BCD98A4D5}" srcOrd="0" destOrd="0" presId="urn:microsoft.com/office/officeart/2005/8/layout/hierarchy1"/>
    <dgm:cxn modelId="{12FBF05B-98E1-4997-A9CF-A5968A9EED27}" type="presParOf" srcId="{B5B3CAFA-EAE4-4206-9DC4-66C31F329420}" destId="{B90F5C10-8669-41FA-BAE6-F57D73B7FB0A}" srcOrd="1" destOrd="0" presId="urn:microsoft.com/office/officeart/2005/8/layout/hierarchy1"/>
    <dgm:cxn modelId="{E55F70E3-4565-4416-A893-465363CFB30D}" type="presParOf" srcId="{E11B2467-7B4D-49BA-B20D-C6543787FC1C}" destId="{0AD1FECF-FC58-4FD5-A4BD-426443C975B3}" srcOrd="1" destOrd="0" presId="urn:microsoft.com/office/officeart/2005/8/layout/hierarchy1"/>
    <dgm:cxn modelId="{5A708DE8-9A61-47B0-9BB9-4BC4E7551616}" type="presParOf" srcId="{D7ABF4CF-1D31-41C2-B628-94BFB3AEE2D6}" destId="{94C09BB6-D596-4D4C-A3E5-90BAD405C274}" srcOrd="2" destOrd="0" presId="urn:microsoft.com/office/officeart/2005/8/layout/hierarchy1"/>
    <dgm:cxn modelId="{6B37B480-0558-440E-AE1C-AAC941CA269A}" type="presParOf" srcId="{D7ABF4CF-1D31-41C2-B628-94BFB3AEE2D6}" destId="{3175A0AC-B3F1-4022-9A53-221477FCB99C}" srcOrd="3" destOrd="0" presId="urn:microsoft.com/office/officeart/2005/8/layout/hierarchy1"/>
    <dgm:cxn modelId="{8911E8D5-D28B-4FD7-8BD5-2DC107695E98}" type="presParOf" srcId="{3175A0AC-B3F1-4022-9A53-221477FCB99C}" destId="{8AC18882-C4BC-4021-9A95-4ECC9167A693}" srcOrd="0" destOrd="0" presId="urn:microsoft.com/office/officeart/2005/8/layout/hierarchy1"/>
    <dgm:cxn modelId="{BC83A89C-D656-4EE9-BE57-BCD004B2684E}" type="presParOf" srcId="{8AC18882-C4BC-4021-9A95-4ECC9167A693}" destId="{DF374CF4-BDF0-42FB-9ABF-DEA1EB6AAB90}" srcOrd="0" destOrd="0" presId="urn:microsoft.com/office/officeart/2005/8/layout/hierarchy1"/>
    <dgm:cxn modelId="{01D70FD7-2FE1-43E2-BC4C-492218F67967}" type="presParOf" srcId="{8AC18882-C4BC-4021-9A95-4ECC9167A693}" destId="{2753C54A-B2C3-4879-B9D1-49C04A94F682}" srcOrd="1" destOrd="0" presId="urn:microsoft.com/office/officeart/2005/8/layout/hierarchy1"/>
    <dgm:cxn modelId="{5D30939E-ED38-4FF6-8E5A-945ECEB2D088}" type="presParOf" srcId="{3175A0AC-B3F1-4022-9A53-221477FCB99C}" destId="{8ADB9C8A-DBCE-4BE8-89F1-0656DF255843}" srcOrd="1" destOrd="0" presId="urn:microsoft.com/office/officeart/2005/8/layout/hierarchy1"/>
    <dgm:cxn modelId="{E4C8FA96-C3CF-483B-B92F-4ACF1B9BFE4F}" type="presParOf" srcId="{8ADB9C8A-DBCE-4BE8-89F1-0656DF255843}" destId="{07828E9C-2447-4A29-8EC3-32B3E5367C45}" srcOrd="0" destOrd="0" presId="urn:microsoft.com/office/officeart/2005/8/layout/hierarchy1"/>
    <dgm:cxn modelId="{7C76D91E-A1F7-487A-B6CB-B0A7E233C588}" type="presParOf" srcId="{8ADB9C8A-DBCE-4BE8-89F1-0656DF255843}" destId="{EADB9D1B-460E-4FF0-A310-0FB55D18A7EE}" srcOrd="1" destOrd="0" presId="urn:microsoft.com/office/officeart/2005/8/layout/hierarchy1"/>
    <dgm:cxn modelId="{B2932761-F494-42A6-8CF7-206C36FA78CB}" type="presParOf" srcId="{EADB9D1B-460E-4FF0-A310-0FB55D18A7EE}" destId="{3AC3622E-45EF-44DD-934A-090F5A4992C7}" srcOrd="0" destOrd="0" presId="urn:microsoft.com/office/officeart/2005/8/layout/hierarchy1"/>
    <dgm:cxn modelId="{4E4BE11F-91B2-489C-8ECF-28D229856B7C}" type="presParOf" srcId="{3AC3622E-45EF-44DD-934A-090F5A4992C7}" destId="{9CCAC750-4AE4-4F84-868D-FA20E65080F7}" srcOrd="0" destOrd="0" presId="urn:microsoft.com/office/officeart/2005/8/layout/hierarchy1"/>
    <dgm:cxn modelId="{6C12E827-17AF-46CB-8817-51E154A3AC85}" type="presParOf" srcId="{3AC3622E-45EF-44DD-934A-090F5A4992C7}" destId="{D28EE9B7-8252-4702-81C9-E4173AB01AEF}" srcOrd="1" destOrd="0" presId="urn:microsoft.com/office/officeart/2005/8/layout/hierarchy1"/>
    <dgm:cxn modelId="{E7DB7F47-6CF7-4B99-B8C0-E67ADC9AE2EE}" type="presParOf" srcId="{EADB9D1B-460E-4FF0-A310-0FB55D18A7EE}" destId="{BD55E077-9856-4D3D-8826-E62AA95090CF}" srcOrd="1" destOrd="0" presId="urn:microsoft.com/office/officeart/2005/8/layout/hierarchy1"/>
    <dgm:cxn modelId="{0AD5705C-5F91-4393-82E2-B1AF4AB35F11}" type="presParOf" srcId="{D7ABF4CF-1D31-41C2-B628-94BFB3AEE2D6}" destId="{446133AE-EE71-45BB-BCC5-A955502F674D}" srcOrd="4" destOrd="0" presId="urn:microsoft.com/office/officeart/2005/8/layout/hierarchy1"/>
    <dgm:cxn modelId="{2538F5E0-A00E-4C9C-AC77-8B613EC88962}" type="presParOf" srcId="{D7ABF4CF-1D31-41C2-B628-94BFB3AEE2D6}" destId="{42C06345-E3C0-4C00-8BD3-B7F801AE7899}" srcOrd="5" destOrd="0" presId="urn:microsoft.com/office/officeart/2005/8/layout/hierarchy1"/>
    <dgm:cxn modelId="{E6C30BEB-DD87-4CBE-BB94-18EB83AA3B0D}" type="presParOf" srcId="{42C06345-E3C0-4C00-8BD3-B7F801AE7899}" destId="{7F4A893C-4217-47D9-A5D4-9EF1D5F6A759}" srcOrd="0" destOrd="0" presId="urn:microsoft.com/office/officeart/2005/8/layout/hierarchy1"/>
    <dgm:cxn modelId="{DCF02536-C5ED-4E15-B5D0-B25D8C87FA50}" type="presParOf" srcId="{7F4A893C-4217-47D9-A5D4-9EF1D5F6A759}" destId="{B7DC6EC7-EC72-4878-A706-7E522BB8BCBF}" srcOrd="0" destOrd="0" presId="urn:microsoft.com/office/officeart/2005/8/layout/hierarchy1"/>
    <dgm:cxn modelId="{ADBF56E2-3551-4B13-B7B6-1DE77F5D2D5B}" type="presParOf" srcId="{7F4A893C-4217-47D9-A5D4-9EF1D5F6A759}" destId="{9AF414A9-4991-49F6-81FB-0512E302B061}" srcOrd="1" destOrd="0" presId="urn:microsoft.com/office/officeart/2005/8/layout/hierarchy1"/>
    <dgm:cxn modelId="{788DFD52-8E10-425D-8650-E6B6F99B801F}" type="presParOf" srcId="{42C06345-E3C0-4C00-8BD3-B7F801AE7899}" destId="{141FD8CA-C6C3-40F4-8840-F6074EE14807}" srcOrd="1" destOrd="0" presId="urn:microsoft.com/office/officeart/2005/8/layout/hierarchy1"/>
    <dgm:cxn modelId="{98F1919B-0939-498D-9DC7-EB9B553BD424}" type="presParOf" srcId="{141FD8CA-C6C3-40F4-8840-F6074EE14807}" destId="{8CBC12A3-FF3E-4380-BF17-F5506F5DAB8E}" srcOrd="0" destOrd="0" presId="urn:microsoft.com/office/officeart/2005/8/layout/hierarchy1"/>
    <dgm:cxn modelId="{C3C146E4-FD31-46B4-80CA-E25BC53453BF}" type="presParOf" srcId="{141FD8CA-C6C3-40F4-8840-F6074EE14807}" destId="{0BAF9DA5-1FDB-4793-A72D-25B077DA4DF4}" srcOrd="1" destOrd="0" presId="urn:microsoft.com/office/officeart/2005/8/layout/hierarchy1"/>
    <dgm:cxn modelId="{2C790202-3B29-4EDA-B201-F0B6352B654B}" type="presParOf" srcId="{0BAF9DA5-1FDB-4793-A72D-25B077DA4DF4}" destId="{E192D414-5633-4509-BE43-D56E42BDEE87}" srcOrd="0" destOrd="0" presId="urn:microsoft.com/office/officeart/2005/8/layout/hierarchy1"/>
    <dgm:cxn modelId="{84F61E8E-5480-476E-AADE-B4D7FBE6041D}" type="presParOf" srcId="{E192D414-5633-4509-BE43-D56E42BDEE87}" destId="{51643FB6-575B-4E27-8ACF-F853030865BF}" srcOrd="0" destOrd="0" presId="urn:microsoft.com/office/officeart/2005/8/layout/hierarchy1"/>
    <dgm:cxn modelId="{2C409F96-F8DC-4D2C-88A2-90C3AAB19FDA}" type="presParOf" srcId="{E192D414-5633-4509-BE43-D56E42BDEE87}" destId="{FE869CF5-33CF-4F9D-9817-386272893304}" srcOrd="1" destOrd="0" presId="urn:microsoft.com/office/officeart/2005/8/layout/hierarchy1"/>
    <dgm:cxn modelId="{3BA545FB-AB10-4F39-A211-AF3E54FEDAA7}" type="presParOf" srcId="{0BAF9DA5-1FDB-4793-A72D-25B077DA4DF4}" destId="{2C305CDE-9740-468A-9497-4F9532603EFA}" srcOrd="1" destOrd="0" presId="urn:microsoft.com/office/officeart/2005/8/layout/hierarchy1"/>
    <dgm:cxn modelId="{00E2CDDE-0077-405C-9134-65B203803A04}" type="presParOf" srcId="{D7ABF4CF-1D31-41C2-B628-94BFB3AEE2D6}" destId="{CFD4BD3F-7EDA-4561-88B2-B6EFBDB28BFA}" srcOrd="6" destOrd="0" presId="urn:microsoft.com/office/officeart/2005/8/layout/hierarchy1"/>
    <dgm:cxn modelId="{849EE786-BCE3-4425-8525-ABB15AAE4A8B}" type="presParOf" srcId="{D7ABF4CF-1D31-41C2-B628-94BFB3AEE2D6}" destId="{DFBAAF16-DF66-4266-B7FF-F2F32DD553C4}" srcOrd="7" destOrd="0" presId="urn:microsoft.com/office/officeart/2005/8/layout/hierarchy1"/>
    <dgm:cxn modelId="{0F1D7704-22B8-4630-BF46-410BAFF264D2}" type="presParOf" srcId="{DFBAAF16-DF66-4266-B7FF-F2F32DD553C4}" destId="{57964784-3FDE-4400-ADE1-C8BFFB00A635}" srcOrd="0" destOrd="0" presId="urn:microsoft.com/office/officeart/2005/8/layout/hierarchy1"/>
    <dgm:cxn modelId="{D6185D29-03C0-462A-8B3F-B0A9710B61B2}" type="presParOf" srcId="{57964784-3FDE-4400-ADE1-C8BFFB00A635}" destId="{DB397605-492E-4773-BCB0-CAC15F38E69E}" srcOrd="0" destOrd="0" presId="urn:microsoft.com/office/officeart/2005/8/layout/hierarchy1"/>
    <dgm:cxn modelId="{1C789CB6-16B4-47DF-A73A-8DF815A5B6E8}" type="presParOf" srcId="{57964784-3FDE-4400-ADE1-C8BFFB00A635}" destId="{78864C0A-9804-4034-BB3F-8F5500FBEBD9}" srcOrd="1" destOrd="0" presId="urn:microsoft.com/office/officeart/2005/8/layout/hierarchy1"/>
    <dgm:cxn modelId="{8213DA89-E58C-4A3B-A6DD-DEF411AA3E84}" type="presParOf" srcId="{DFBAAF16-DF66-4266-B7FF-F2F32DD553C4}" destId="{80E5A4E2-5E86-479F-A041-8B20CACC5505}" srcOrd="1" destOrd="0" presId="urn:microsoft.com/office/officeart/2005/8/layout/hierarchy1"/>
    <dgm:cxn modelId="{E8912D70-1200-4B65-A3E5-5E5D2A902489}" type="presParOf" srcId="{80E5A4E2-5E86-479F-A041-8B20CACC5505}" destId="{A58E5157-82DA-4F93-BDFB-E6F643FAC475}" srcOrd="0" destOrd="0" presId="urn:microsoft.com/office/officeart/2005/8/layout/hierarchy1"/>
    <dgm:cxn modelId="{DC3B9E6A-036C-4A62-BEB2-B4494ABC4BF6}" type="presParOf" srcId="{80E5A4E2-5E86-479F-A041-8B20CACC5505}" destId="{7CEA57F1-F180-4803-B2C7-A229AB0B91B2}" srcOrd="1" destOrd="0" presId="urn:microsoft.com/office/officeart/2005/8/layout/hierarchy1"/>
    <dgm:cxn modelId="{B734BF2A-DC73-4E12-A78B-26E18F32BC56}" type="presParOf" srcId="{7CEA57F1-F180-4803-B2C7-A229AB0B91B2}" destId="{93AE0C64-17E9-4087-A4EF-A1F14A92E2A3}" srcOrd="0" destOrd="0" presId="urn:microsoft.com/office/officeart/2005/8/layout/hierarchy1"/>
    <dgm:cxn modelId="{73D72A66-3B0E-4232-8502-A14CC3D42307}" type="presParOf" srcId="{93AE0C64-17E9-4087-A4EF-A1F14A92E2A3}" destId="{42ECFF5A-A4C1-4E0D-9248-D5FA9BF435A4}" srcOrd="0" destOrd="0" presId="urn:microsoft.com/office/officeart/2005/8/layout/hierarchy1"/>
    <dgm:cxn modelId="{04264B05-5F8F-4232-A2A7-EC814908CF4D}" type="presParOf" srcId="{93AE0C64-17E9-4087-A4EF-A1F14A92E2A3}" destId="{1DE30F8E-B365-4F3B-B07B-423EF091B459}" srcOrd="1" destOrd="0" presId="urn:microsoft.com/office/officeart/2005/8/layout/hierarchy1"/>
    <dgm:cxn modelId="{0A8C5272-5FF0-4227-B40C-656F79564D37}" type="presParOf" srcId="{7CEA57F1-F180-4803-B2C7-A229AB0B91B2}" destId="{ABCD80A8-E5D4-4D95-8A01-7D1F83684B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E5157-82DA-4F93-BDFB-E6F643FAC475}">
      <dsp:nvSpPr>
        <dsp:cNvPr id="0" name=""/>
        <dsp:cNvSpPr/>
      </dsp:nvSpPr>
      <dsp:spPr>
        <a:xfrm>
          <a:off x="5667851" y="2353605"/>
          <a:ext cx="91440" cy="3986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77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4BD3F-7EDA-4561-88B2-B6EFBDB28BFA}">
      <dsp:nvSpPr>
        <dsp:cNvPr id="0" name=""/>
        <dsp:cNvSpPr/>
      </dsp:nvSpPr>
      <dsp:spPr>
        <a:xfrm>
          <a:off x="3200444" y="1084476"/>
          <a:ext cx="2513126" cy="398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456"/>
              </a:lnTo>
              <a:lnTo>
                <a:pt x="2104012" y="227456"/>
              </a:lnTo>
              <a:lnTo>
                <a:pt x="2104012" y="333772"/>
              </a:lnTo>
            </a:path>
          </a:pathLst>
        </a:custGeom>
        <a:noFill/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C12A3-FF3E-4380-BF17-F5506F5DAB8E}">
      <dsp:nvSpPr>
        <dsp:cNvPr id="0" name=""/>
        <dsp:cNvSpPr/>
      </dsp:nvSpPr>
      <dsp:spPr>
        <a:xfrm>
          <a:off x="3992433" y="2353605"/>
          <a:ext cx="91440" cy="3986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77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133AE-EE71-45BB-BCC5-A955502F674D}">
      <dsp:nvSpPr>
        <dsp:cNvPr id="0" name=""/>
        <dsp:cNvSpPr/>
      </dsp:nvSpPr>
      <dsp:spPr>
        <a:xfrm>
          <a:off x="3200444" y="1084476"/>
          <a:ext cx="837708" cy="398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456"/>
              </a:lnTo>
              <a:lnTo>
                <a:pt x="701337" y="227456"/>
              </a:lnTo>
              <a:lnTo>
                <a:pt x="701337" y="333772"/>
              </a:lnTo>
            </a:path>
          </a:pathLst>
        </a:custGeom>
        <a:noFill/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28E9C-2447-4A29-8EC3-32B3E5367C45}">
      <dsp:nvSpPr>
        <dsp:cNvPr id="0" name=""/>
        <dsp:cNvSpPr/>
      </dsp:nvSpPr>
      <dsp:spPr>
        <a:xfrm>
          <a:off x="2317015" y="2353605"/>
          <a:ext cx="91440" cy="3986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3772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09BB6-D596-4D4C-A3E5-90BAD405C274}">
      <dsp:nvSpPr>
        <dsp:cNvPr id="0" name=""/>
        <dsp:cNvSpPr/>
      </dsp:nvSpPr>
      <dsp:spPr>
        <a:xfrm>
          <a:off x="2362735" y="1084476"/>
          <a:ext cx="837708" cy="398673"/>
        </a:xfrm>
        <a:custGeom>
          <a:avLst/>
          <a:gdLst/>
          <a:ahLst/>
          <a:cxnLst/>
          <a:rect l="0" t="0" r="0" b="0"/>
          <a:pathLst>
            <a:path>
              <a:moveTo>
                <a:pt x="701337" y="0"/>
              </a:moveTo>
              <a:lnTo>
                <a:pt x="701337" y="227456"/>
              </a:lnTo>
              <a:lnTo>
                <a:pt x="0" y="227456"/>
              </a:lnTo>
              <a:lnTo>
                <a:pt x="0" y="333772"/>
              </a:lnTo>
            </a:path>
          </a:pathLst>
        </a:custGeom>
        <a:noFill/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41A7D-C7C3-47EA-B60A-4F72F9FF6A21}">
      <dsp:nvSpPr>
        <dsp:cNvPr id="0" name=""/>
        <dsp:cNvSpPr/>
      </dsp:nvSpPr>
      <dsp:spPr>
        <a:xfrm>
          <a:off x="687318" y="1084476"/>
          <a:ext cx="2513126" cy="398673"/>
        </a:xfrm>
        <a:custGeom>
          <a:avLst/>
          <a:gdLst/>
          <a:ahLst/>
          <a:cxnLst/>
          <a:rect l="0" t="0" r="0" b="0"/>
          <a:pathLst>
            <a:path>
              <a:moveTo>
                <a:pt x="2104012" y="0"/>
              </a:moveTo>
              <a:lnTo>
                <a:pt x="2104012" y="227456"/>
              </a:lnTo>
              <a:lnTo>
                <a:pt x="0" y="227456"/>
              </a:lnTo>
              <a:lnTo>
                <a:pt x="0" y="333772"/>
              </a:lnTo>
            </a:path>
          </a:pathLst>
        </a:custGeom>
        <a:noFill/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567B5-2A36-47A2-B75F-10BC9903B73B}">
      <dsp:nvSpPr>
        <dsp:cNvPr id="0" name=""/>
        <dsp:cNvSpPr/>
      </dsp:nvSpPr>
      <dsp:spPr>
        <a:xfrm>
          <a:off x="1380417" y="214020"/>
          <a:ext cx="3640053" cy="870455"/>
        </a:xfrm>
        <a:prstGeom prst="roundRect">
          <a:avLst>
            <a:gd name="adj" fmla="val 10000"/>
          </a:avLst>
        </a:prstGeom>
        <a:solidFill>
          <a:srgbClr val="FFC000"/>
        </a:solidFill>
        <a:ln w="19050" cap="flat" cmpd="sng" algn="ctr">
          <a:solidFill>
            <a:sysClr val="window" lastClr="FFFFFF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</dsp:sp>
    <dsp:sp modelId="{E3C9ED44-1648-4427-9ED2-2BB85105DD1B}">
      <dsp:nvSpPr>
        <dsp:cNvPr id="0" name=""/>
        <dsp:cNvSpPr/>
      </dsp:nvSpPr>
      <dsp:spPr>
        <a:xfrm>
          <a:off x="1532728" y="358715"/>
          <a:ext cx="3640053" cy="870455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FFC000">
                <a:lumMod val="110000"/>
                <a:satMod val="105000"/>
                <a:tint val="67000"/>
              </a:srgbClr>
            </a:gs>
            <a:gs pos="50000">
              <a:srgbClr val="FFC000">
                <a:lumMod val="105000"/>
                <a:satMod val="103000"/>
                <a:tint val="73000"/>
              </a:srgbClr>
            </a:gs>
            <a:gs pos="100000">
              <a:srgbClr val="FFC000">
                <a:lumMod val="105000"/>
                <a:satMod val="109000"/>
                <a:tint val="81000"/>
              </a:srgbClr>
            </a:gs>
          </a:gsLst>
          <a:lin ang="5400000" scaled="0"/>
        </a:gradFill>
        <a:ln w="635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317 references were reviewed,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115 deemed relevant</a:t>
          </a:r>
        </a:p>
      </dsp:txBody>
      <dsp:txXfrm>
        <a:off x="1558223" y="384210"/>
        <a:ext cx="3589063" cy="819465"/>
      </dsp:txXfrm>
    </dsp:sp>
    <dsp:sp modelId="{2D5920F2-1AE9-45B2-894F-F43BCD98A4D5}">
      <dsp:nvSpPr>
        <dsp:cNvPr id="0" name=""/>
        <dsp:cNvSpPr/>
      </dsp:nvSpPr>
      <dsp:spPr>
        <a:xfrm>
          <a:off x="1919" y="1483149"/>
          <a:ext cx="1370796" cy="870455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F5C10-8669-41FA-BAE6-F57D73B7FB0A}">
      <dsp:nvSpPr>
        <dsp:cNvPr id="0" name=""/>
        <dsp:cNvSpPr/>
      </dsp:nvSpPr>
      <dsp:spPr>
        <a:xfrm>
          <a:off x="154230" y="1627844"/>
          <a:ext cx="1370796" cy="8704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33 websites and links of various regulatory authorities, conferences and online presentation covering keyword topics</a:t>
          </a:r>
        </a:p>
      </dsp:txBody>
      <dsp:txXfrm>
        <a:off x="179725" y="1653339"/>
        <a:ext cx="1319806" cy="819465"/>
      </dsp:txXfrm>
    </dsp:sp>
    <dsp:sp modelId="{DF374CF4-BDF0-42FB-9ABF-DEA1EB6AAB90}">
      <dsp:nvSpPr>
        <dsp:cNvPr id="0" name=""/>
        <dsp:cNvSpPr/>
      </dsp:nvSpPr>
      <dsp:spPr>
        <a:xfrm>
          <a:off x="1677337" y="1483149"/>
          <a:ext cx="1370796" cy="870455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3C54A-B2C3-4879-B9D1-49C04A94F682}">
      <dsp:nvSpPr>
        <dsp:cNvPr id="0" name=""/>
        <dsp:cNvSpPr/>
      </dsp:nvSpPr>
      <dsp:spPr>
        <a:xfrm>
          <a:off x="1829648" y="1627844"/>
          <a:ext cx="1370796" cy="8704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123 references: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AI bioethics and various technical and regulatory issues</a:t>
          </a:r>
        </a:p>
      </dsp:txBody>
      <dsp:txXfrm>
        <a:off x="1855143" y="1653339"/>
        <a:ext cx="1319806" cy="819465"/>
      </dsp:txXfrm>
    </dsp:sp>
    <dsp:sp modelId="{9CCAC750-4AE4-4F84-868D-FA20E65080F7}">
      <dsp:nvSpPr>
        <dsp:cNvPr id="0" name=""/>
        <dsp:cNvSpPr/>
      </dsp:nvSpPr>
      <dsp:spPr>
        <a:xfrm>
          <a:off x="1677337" y="2752278"/>
          <a:ext cx="1370796" cy="870455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EE9B7-8252-4702-81C9-E4173AB01AEF}">
      <dsp:nvSpPr>
        <dsp:cNvPr id="0" name=""/>
        <dsp:cNvSpPr/>
      </dsp:nvSpPr>
      <dsp:spPr>
        <a:xfrm>
          <a:off x="1829648" y="2896973"/>
          <a:ext cx="1370796" cy="8704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68 refeerences deemed relevant</a:t>
          </a:r>
        </a:p>
      </dsp:txBody>
      <dsp:txXfrm>
        <a:off x="1855143" y="2922468"/>
        <a:ext cx="1319806" cy="819465"/>
      </dsp:txXfrm>
    </dsp:sp>
    <dsp:sp modelId="{B7DC6EC7-EC72-4878-A706-7E522BB8BCBF}">
      <dsp:nvSpPr>
        <dsp:cNvPr id="0" name=""/>
        <dsp:cNvSpPr/>
      </dsp:nvSpPr>
      <dsp:spPr>
        <a:xfrm>
          <a:off x="3352755" y="1483149"/>
          <a:ext cx="1370796" cy="870455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F414A9-4991-49F6-81FB-0512E302B061}">
      <dsp:nvSpPr>
        <dsp:cNvPr id="0" name=""/>
        <dsp:cNvSpPr/>
      </dsp:nvSpPr>
      <dsp:spPr>
        <a:xfrm>
          <a:off x="3505066" y="1627844"/>
          <a:ext cx="1370796" cy="8704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75 references: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Application of AI in various medical fields</a:t>
          </a:r>
        </a:p>
      </dsp:txBody>
      <dsp:txXfrm>
        <a:off x="3530561" y="1653339"/>
        <a:ext cx="1319806" cy="819465"/>
      </dsp:txXfrm>
    </dsp:sp>
    <dsp:sp modelId="{51643FB6-575B-4E27-8ACF-F853030865BF}">
      <dsp:nvSpPr>
        <dsp:cNvPr id="0" name=""/>
        <dsp:cNvSpPr/>
      </dsp:nvSpPr>
      <dsp:spPr>
        <a:xfrm>
          <a:off x="3352755" y="2752278"/>
          <a:ext cx="1370796" cy="870455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869CF5-33CF-4F9D-9817-386272893304}">
      <dsp:nvSpPr>
        <dsp:cNvPr id="0" name=""/>
        <dsp:cNvSpPr/>
      </dsp:nvSpPr>
      <dsp:spPr>
        <a:xfrm>
          <a:off x="3505066" y="2896973"/>
          <a:ext cx="1370796" cy="8704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34 references deemed relevant</a:t>
          </a:r>
        </a:p>
      </dsp:txBody>
      <dsp:txXfrm>
        <a:off x="3530561" y="2922468"/>
        <a:ext cx="1319806" cy="819465"/>
      </dsp:txXfrm>
    </dsp:sp>
    <dsp:sp modelId="{DB397605-492E-4773-BCB0-CAC15F38E69E}">
      <dsp:nvSpPr>
        <dsp:cNvPr id="0" name=""/>
        <dsp:cNvSpPr/>
      </dsp:nvSpPr>
      <dsp:spPr>
        <a:xfrm>
          <a:off x="5028173" y="1483149"/>
          <a:ext cx="1370796" cy="870455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64C0A-9804-4034-BB3F-8F5500FBEBD9}">
      <dsp:nvSpPr>
        <dsp:cNvPr id="0" name=""/>
        <dsp:cNvSpPr/>
      </dsp:nvSpPr>
      <dsp:spPr>
        <a:xfrm>
          <a:off x="5180483" y="1627844"/>
          <a:ext cx="1370796" cy="8704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86 references: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AI application in ophthalmology</a:t>
          </a:r>
        </a:p>
      </dsp:txBody>
      <dsp:txXfrm>
        <a:off x="5205978" y="1653339"/>
        <a:ext cx="1319806" cy="819465"/>
      </dsp:txXfrm>
    </dsp:sp>
    <dsp:sp modelId="{42ECFF5A-A4C1-4E0D-9248-D5FA9BF435A4}">
      <dsp:nvSpPr>
        <dsp:cNvPr id="0" name=""/>
        <dsp:cNvSpPr/>
      </dsp:nvSpPr>
      <dsp:spPr>
        <a:xfrm>
          <a:off x="5028173" y="2752278"/>
          <a:ext cx="1370796" cy="870455"/>
        </a:xfrm>
        <a:prstGeom prst="roundRect">
          <a:avLst>
            <a:gd name="adj" fmla="val 10000"/>
          </a:avLst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30F8E-B365-4F3B-B07B-423EF091B459}">
      <dsp:nvSpPr>
        <dsp:cNvPr id="0" name=""/>
        <dsp:cNvSpPr/>
      </dsp:nvSpPr>
      <dsp:spPr>
        <a:xfrm>
          <a:off x="5180483" y="2896973"/>
          <a:ext cx="1370796" cy="87045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11 references deemed relevant</a:t>
          </a:r>
        </a:p>
      </dsp:txBody>
      <dsp:txXfrm>
        <a:off x="5205978" y="2922468"/>
        <a:ext cx="1319806" cy="819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17058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0202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5708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3270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772682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0051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8098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8945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6447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6817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2618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A7395-00D5-4F38-B0F2-1568E1C1A646}" type="datetimeFigureOut">
              <a:rPr lang="en-HK" smtClean="0"/>
              <a:t>7/7/2021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3B428-A863-4DA1-A5B6-40B6E3BA1AD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0073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26556DD-348D-45B2-8323-9D35AEABE9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1860399"/>
              </p:ext>
            </p:extLst>
          </p:nvPr>
        </p:nvGraphicFramePr>
        <p:xfrm>
          <a:off x="152400" y="781427"/>
          <a:ext cx="6553200" cy="398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15F1C50-3C4D-419F-B6F2-5EEB48E022E9}"/>
              </a:ext>
            </a:extLst>
          </p:cNvPr>
          <p:cNvSpPr txBox="1"/>
          <p:nvPr/>
        </p:nvSpPr>
        <p:spPr>
          <a:xfrm>
            <a:off x="152400" y="186525"/>
            <a:ext cx="343126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9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</a:t>
            </a:r>
            <a:r>
              <a:rPr lang="en-US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</a:t>
            </a:r>
            <a:r>
              <a: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Methods Workflow</a:t>
            </a:r>
            <a:endParaRPr lang="en-HK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99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69</Words>
  <Application>Microsoft Office PowerPoint</Application>
  <PresentationFormat>A4 Paper (210x297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Moka Mok</dc:creator>
  <cp:lastModifiedBy>Heal, Michele</cp:lastModifiedBy>
  <cp:revision>10</cp:revision>
  <dcterms:created xsi:type="dcterms:W3CDTF">2021-04-14T03:34:45Z</dcterms:created>
  <dcterms:modified xsi:type="dcterms:W3CDTF">2021-07-08T01:44:18Z</dcterms:modified>
</cp:coreProperties>
</file>