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E509E-8E87-4249-B2FC-A76979DA1BF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CE4AA8-41BF-4119-BAB4-9613DCE7DB1A}">
      <dgm:prSet custT="1"/>
      <dgm:spPr/>
      <dgm:t>
        <a:bodyPr/>
        <a:lstStyle/>
        <a:p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2013–2014</a:t>
          </a:r>
          <a:r>
            <a:rPr lang="en-US" sz="12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1200" baseline="30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56873-D6F1-4447-B47B-035D1BCE32F8}" type="parTrans" cxnId="{B41236CB-23BC-4E28-8EA7-5C3ABBA103A2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224668-277E-44C3-B59B-3C729B27B3F7}" type="sibTrans" cxnId="{B41236CB-23BC-4E28-8EA7-5C3ABBA103A2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B57F2-657C-4E91-89E2-308F21A8685F}">
      <dgm:prSet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5,316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100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5,216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982906-0184-45DD-9F6A-FBA3D14F85E1}" type="parTrans" cxnId="{A04ABD6E-1A50-42AD-9DA6-58C3F7864F98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F3776-7C2C-4063-B076-8F977C3FEA2A}" type="sibTrans" cxnId="{A04ABD6E-1A50-42AD-9DA6-58C3F7864F98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0D907-47FF-4D25-9920-9D4D0A55A6F3}">
      <dgm:prSet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5,313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100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5,213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878FF-0E40-46B5-8777-D69A4436847D}" type="parTrans" cxnId="{B181EF22-2EEB-4B3F-A41D-5EFF4D97CDD3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EB6D5-92F9-4F82-B3BE-D78F85008D57}" type="sibTrans" cxnId="{B181EF22-2EEB-4B3F-A41D-5EFF4D97CDD3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14B15-36FD-4AF9-91BF-D086A106CA2E}">
      <dgm:prSet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4,880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73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4,807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062DD-CF8C-4BE7-8092-46697F502FDA}">
      <dgm:prSet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4,877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73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4,804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F5320-51C1-4768-B663-89C2AE596095}">
      <dgm:prSet custT="1"/>
      <dgm:spPr/>
      <dgm:t>
        <a:bodyPr anchor="ctr" anchorCtr="0"/>
        <a:lstStyle/>
        <a:p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2011–2012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FBFDE4-05D3-4268-9FE0-ABE733145D99}" type="sibTrans" cxnId="{9D1FF7E7-65EC-436C-A9E4-329CA11BD745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DED6F4-DC2F-495E-A022-A762446D536B}" type="parTrans" cxnId="{9D1FF7E7-65EC-436C-A9E4-329CA11BD745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25297D-5890-42AA-A87D-9EF6038723A8}" type="sibTrans" cxnId="{B18C392A-7670-4F63-9DD4-4E4CABF9901E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4005EE-3D72-4BAE-B4FA-152A4AF6D33F}" type="parTrans" cxnId="{B18C392A-7670-4F63-9DD4-4E4CABF9901E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BD2EB6-9EF0-4158-A060-4467571C9C09}" type="sibTrans" cxnId="{59EE48D3-DC83-4EE8-899C-FF38295B5E42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430EE8-7AEC-41E3-B571-BA1F47F649E9}" type="parTrans" cxnId="{59EE48D3-DC83-4EE8-899C-FF38295B5E42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3F055-90BC-408F-95E8-6501B43A2B6A}">
      <dgm:prSet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Serum </a:t>
          </a:r>
          <a:r>
            <a:rPr lang="en-US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methylmalonic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acid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(≥20 y)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340211-06FB-4EC8-8D41-824CFE3AA318}">
      <dgm:prSet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Serum vitamin B-12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(≥20 y)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3C026B-6626-4C40-9EB5-50CD809C693F}">
      <dgm:prSet custT="1"/>
      <dgm:spPr/>
      <dgm:t>
        <a:bodyPr/>
        <a:lstStyle/>
        <a:p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Biomarker</a:t>
          </a:r>
        </a:p>
        <a:p>
          <a:r>
            <a:rPr lang="en-US" sz="12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(Participants</a:t>
          </a:r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548E0E-A717-428F-BF47-0CC1E4D24866}" type="sibTrans" cxnId="{D5140871-E0D9-4F46-BAAA-8965EBB1D92F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8BFEAD-2AC0-4B10-8B0B-F9F450CD6995}" type="parTrans" cxnId="{D5140871-E0D9-4F46-BAAA-8965EBB1D92F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AFF9E5-6CD9-4177-A0BC-B92645A19EB5}" type="sibTrans" cxnId="{82D6A763-2FA8-43C8-9353-43E8C9F9672E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A2BDEF-42E8-450B-B6EA-14634FCF33E7}" type="parTrans" cxnId="{82D6A763-2FA8-43C8-9353-43E8C9F9672E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3AFA8-F3C9-4349-975C-F0D69437FD7F}" type="sibTrans" cxnId="{88B724B6-ED83-4635-85A8-381C22F05890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BD13E2-6DD4-426B-B7F8-03FA43D9F0D0}" type="parTrans" cxnId="{88B724B6-ED83-4635-85A8-381C22F05890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E7A7F3-AC92-43F4-95DB-CD2F863F0E37}" type="pres">
      <dgm:prSet presAssocID="{B46E509E-8E87-4249-B2FC-A76979DA1B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E96906-0245-4738-AD3F-F744FD26EDBC}" type="pres">
      <dgm:prSet presAssocID="{8F3F5320-51C1-4768-B663-89C2AE596095}" presName="root" presStyleCnt="0"/>
      <dgm:spPr/>
    </dgm:pt>
    <dgm:pt modelId="{0D99DC54-8A04-4126-A503-532F95F9FA93}" type="pres">
      <dgm:prSet presAssocID="{8F3F5320-51C1-4768-B663-89C2AE596095}" presName="rootComposite" presStyleCnt="0"/>
      <dgm:spPr/>
    </dgm:pt>
    <dgm:pt modelId="{5133DCD3-734F-4331-AA3E-4461DD0DB60C}" type="pres">
      <dgm:prSet presAssocID="{8F3F5320-51C1-4768-B663-89C2AE596095}" presName="rootText" presStyleLbl="node1" presStyleIdx="0" presStyleCnt="3" custScaleX="85385" custScaleY="57240" custLinFactNeighborX="94271" custLinFactNeighborY="8331"/>
      <dgm:spPr/>
      <dgm:t>
        <a:bodyPr/>
        <a:lstStyle/>
        <a:p>
          <a:endParaRPr lang="en-US"/>
        </a:p>
      </dgm:t>
    </dgm:pt>
    <dgm:pt modelId="{B19E1DE2-462B-42B8-9B88-B14D4044893F}" type="pres">
      <dgm:prSet presAssocID="{8F3F5320-51C1-4768-B663-89C2AE596095}" presName="rootConnector" presStyleLbl="node1" presStyleIdx="0" presStyleCnt="3"/>
      <dgm:spPr/>
      <dgm:t>
        <a:bodyPr/>
        <a:lstStyle/>
        <a:p>
          <a:endParaRPr lang="en-US"/>
        </a:p>
      </dgm:t>
    </dgm:pt>
    <dgm:pt modelId="{134B3815-F82D-48C2-B202-894B55ABB805}" type="pres">
      <dgm:prSet presAssocID="{8F3F5320-51C1-4768-B663-89C2AE596095}" presName="childShape" presStyleCnt="0"/>
      <dgm:spPr/>
    </dgm:pt>
    <dgm:pt modelId="{746E74A1-7C3D-48E5-B2D4-7DCB83864667}" type="pres">
      <dgm:prSet presAssocID="{45430EE8-7AEC-41E3-B571-BA1F47F649E9}" presName="Name13" presStyleLbl="parChTrans1D2" presStyleIdx="0" presStyleCnt="6"/>
      <dgm:spPr/>
      <dgm:t>
        <a:bodyPr/>
        <a:lstStyle/>
        <a:p>
          <a:endParaRPr lang="en-US"/>
        </a:p>
      </dgm:t>
    </dgm:pt>
    <dgm:pt modelId="{E354B6A7-248E-4461-89E6-559514D00310}" type="pres">
      <dgm:prSet presAssocID="{431062DD-CF8C-4BE7-8092-46697F502FDA}" presName="childText" presStyleLbl="bgAcc1" presStyleIdx="0" presStyleCnt="6" custScaleX="83845" custScaleY="58430" custLinFactX="13650" custLinFactNeighborX="100000" custLinFactNeighborY="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5BD22-1418-4E4A-8F51-BC5AFED5C7B0}" type="pres">
      <dgm:prSet presAssocID="{264005EE-3D72-4BAE-B4FA-152A4AF6D33F}" presName="Name13" presStyleLbl="parChTrans1D2" presStyleIdx="1" presStyleCnt="6"/>
      <dgm:spPr/>
      <dgm:t>
        <a:bodyPr/>
        <a:lstStyle/>
        <a:p>
          <a:endParaRPr lang="en-US"/>
        </a:p>
      </dgm:t>
    </dgm:pt>
    <dgm:pt modelId="{66FA8CAA-8B5E-45F2-BB6F-3EBC7B3B9F03}" type="pres">
      <dgm:prSet presAssocID="{2B314B15-36FD-4AF9-91BF-D086A106CA2E}" presName="childText" presStyleLbl="bgAcc1" presStyleIdx="1" presStyleCnt="6" custScaleX="82346" custScaleY="57676" custLinFactX="14862" custLinFactNeighborX="100000" custLinFactNeighborY="-2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AC99C-16C7-4F75-8D36-A8F1E812992B}" type="pres">
      <dgm:prSet presAssocID="{9BCE4AA8-41BF-4119-BAB4-9613DCE7DB1A}" presName="root" presStyleCnt="0"/>
      <dgm:spPr/>
    </dgm:pt>
    <dgm:pt modelId="{0C3F08A2-8EEF-4C05-8ED2-04BC3795EF1F}" type="pres">
      <dgm:prSet presAssocID="{9BCE4AA8-41BF-4119-BAB4-9613DCE7DB1A}" presName="rootComposite" presStyleCnt="0"/>
      <dgm:spPr/>
    </dgm:pt>
    <dgm:pt modelId="{256BD255-D30E-4125-B104-791CFE412B36}" type="pres">
      <dgm:prSet presAssocID="{9BCE4AA8-41BF-4119-BAB4-9613DCE7DB1A}" presName="rootText" presStyleLbl="node1" presStyleIdx="1" presStyleCnt="3" custScaleX="84570" custScaleY="57754" custLinFactNeighborX="80824" custLinFactNeighborY="8997"/>
      <dgm:spPr/>
      <dgm:t>
        <a:bodyPr/>
        <a:lstStyle/>
        <a:p>
          <a:endParaRPr lang="en-US"/>
        </a:p>
      </dgm:t>
    </dgm:pt>
    <dgm:pt modelId="{6E81C730-409A-40A8-B9C6-C2A242AC4ED7}" type="pres">
      <dgm:prSet presAssocID="{9BCE4AA8-41BF-4119-BAB4-9613DCE7DB1A}" presName="rootConnector" presStyleLbl="node1" presStyleIdx="1" presStyleCnt="3"/>
      <dgm:spPr/>
      <dgm:t>
        <a:bodyPr/>
        <a:lstStyle/>
        <a:p>
          <a:endParaRPr lang="en-US"/>
        </a:p>
      </dgm:t>
    </dgm:pt>
    <dgm:pt modelId="{995F8FE5-FC21-4DB8-B93D-9F0C6DB3A58F}" type="pres">
      <dgm:prSet presAssocID="{9BCE4AA8-41BF-4119-BAB4-9613DCE7DB1A}" presName="childShape" presStyleCnt="0"/>
      <dgm:spPr/>
    </dgm:pt>
    <dgm:pt modelId="{F9B1E02D-0068-4AF8-9BD5-C1F03F68124E}" type="pres">
      <dgm:prSet presAssocID="{B7982906-0184-45DD-9F6A-FBA3D14F85E1}" presName="Name13" presStyleLbl="parChTrans1D2" presStyleIdx="2" presStyleCnt="6"/>
      <dgm:spPr/>
      <dgm:t>
        <a:bodyPr/>
        <a:lstStyle/>
        <a:p>
          <a:endParaRPr lang="en-US"/>
        </a:p>
      </dgm:t>
    </dgm:pt>
    <dgm:pt modelId="{24DF0FB1-1738-4BF1-8EB0-027BC712E997}" type="pres">
      <dgm:prSet presAssocID="{224B57F2-657C-4E91-89E2-308F21A8685F}" presName="childText" presStyleLbl="bgAcc1" presStyleIdx="2" presStyleCnt="6" custScaleX="80605" custScaleY="56634" custLinFactNeighborX="98173" custLinFactNeighborY="9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CB62E-6572-495A-B291-C58E18C67838}" type="pres">
      <dgm:prSet presAssocID="{8CC878FF-0E40-46B5-8777-D69A4436847D}" presName="Name13" presStyleLbl="parChTrans1D2" presStyleIdx="3" presStyleCnt="6"/>
      <dgm:spPr/>
      <dgm:t>
        <a:bodyPr/>
        <a:lstStyle/>
        <a:p>
          <a:endParaRPr lang="en-US"/>
        </a:p>
      </dgm:t>
    </dgm:pt>
    <dgm:pt modelId="{5820EBB8-F7DB-4580-8AA6-02955FF7FAEC}" type="pres">
      <dgm:prSet presAssocID="{3730D907-47FF-4D25-9920-9D4D0A55A6F3}" presName="childText" presStyleLbl="bgAcc1" presStyleIdx="3" presStyleCnt="6" custScaleX="80534" custScaleY="57948" custLinFactNeighborX="99209" custLinFactNeighborY="-2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AF9F7-DBA1-4C42-8D4A-991138A0822F}" type="pres">
      <dgm:prSet presAssocID="{D33C026B-6626-4C40-9EB5-50CD809C693F}" presName="root" presStyleCnt="0"/>
      <dgm:spPr/>
    </dgm:pt>
    <dgm:pt modelId="{363D859A-032D-45C4-828C-23879252F0A6}" type="pres">
      <dgm:prSet presAssocID="{D33C026B-6626-4C40-9EB5-50CD809C693F}" presName="rootComposite" presStyleCnt="0"/>
      <dgm:spPr/>
    </dgm:pt>
    <dgm:pt modelId="{CD1B5D47-5E57-4409-88DF-36A354CFEF6F}" type="pres">
      <dgm:prSet presAssocID="{D33C026B-6626-4C40-9EB5-50CD809C693F}" presName="rootText" presStyleLbl="node1" presStyleIdx="2" presStyleCnt="3" custScaleX="83242" custScaleY="57164" custLinFactX="-100000" custLinFactNeighborX="-149684" custLinFactNeighborY="8996"/>
      <dgm:spPr/>
      <dgm:t>
        <a:bodyPr/>
        <a:lstStyle/>
        <a:p>
          <a:endParaRPr lang="en-US"/>
        </a:p>
      </dgm:t>
    </dgm:pt>
    <dgm:pt modelId="{0E9BCA84-40B0-4B04-B37C-2CA30FA0E105}" type="pres">
      <dgm:prSet presAssocID="{D33C026B-6626-4C40-9EB5-50CD809C693F}" presName="rootConnector" presStyleLbl="node1" presStyleIdx="2" presStyleCnt="3"/>
      <dgm:spPr/>
      <dgm:t>
        <a:bodyPr/>
        <a:lstStyle/>
        <a:p>
          <a:endParaRPr lang="en-US"/>
        </a:p>
      </dgm:t>
    </dgm:pt>
    <dgm:pt modelId="{2B36CAD5-0E43-47E1-879B-3094E4A243B7}" type="pres">
      <dgm:prSet presAssocID="{D33C026B-6626-4C40-9EB5-50CD809C693F}" presName="childShape" presStyleCnt="0"/>
      <dgm:spPr/>
    </dgm:pt>
    <dgm:pt modelId="{E705DEDD-B5DE-450E-8605-234BE6A80631}" type="pres">
      <dgm:prSet presAssocID="{19BD13E2-6DD4-426B-B7F8-03FA43D9F0D0}" presName="Name13" presStyleLbl="parChTrans1D2" presStyleIdx="4" presStyleCnt="6"/>
      <dgm:spPr/>
      <dgm:t>
        <a:bodyPr/>
        <a:lstStyle/>
        <a:p>
          <a:endParaRPr lang="en-US"/>
        </a:p>
      </dgm:t>
    </dgm:pt>
    <dgm:pt modelId="{1A9A4837-C487-44A8-A4C7-EAA5B286F9BD}" type="pres">
      <dgm:prSet presAssocID="{48340211-06FB-4EC8-8D41-824CFE3AA318}" presName="childText" presStyleLbl="bgAcc1" presStyleIdx="4" presStyleCnt="6" custScaleX="69857" custScaleY="57519" custLinFactX="-100000" custLinFactNeighborX="-179879" custLinFactNeighborY="9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2BD16-F560-497B-A729-8EB57565D75B}" type="pres">
      <dgm:prSet presAssocID="{18A2BDEF-42E8-450B-B6EA-14634FCF33E7}" presName="Name13" presStyleLbl="parChTrans1D2" presStyleIdx="5" presStyleCnt="6"/>
      <dgm:spPr/>
      <dgm:t>
        <a:bodyPr/>
        <a:lstStyle/>
        <a:p>
          <a:endParaRPr lang="en-US"/>
        </a:p>
      </dgm:t>
    </dgm:pt>
    <dgm:pt modelId="{6D2EFF66-8383-4820-BECD-17865523300D}" type="pres">
      <dgm:prSet presAssocID="{1843F055-90BC-408F-95E8-6501B43A2B6A}" presName="childText" presStyleLbl="bgAcc1" presStyleIdx="5" presStyleCnt="6" custScaleX="69499" custScaleY="55334" custLinFactX="-100000" custLinFactNeighborX="-179700" custLinFactNeighborY="-2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D957F3-E35B-4855-88D5-4740D3C426E7}" type="presOf" srcId="{264005EE-3D72-4BAE-B4FA-152A4AF6D33F}" destId="{87F5BD22-1418-4E4A-8F51-BC5AFED5C7B0}" srcOrd="0" destOrd="0" presId="urn:microsoft.com/office/officeart/2005/8/layout/hierarchy3"/>
    <dgm:cxn modelId="{290F0E23-8F9F-4181-96A2-C1E163D47B55}" type="presOf" srcId="{1843F055-90BC-408F-95E8-6501B43A2B6A}" destId="{6D2EFF66-8383-4820-BECD-17865523300D}" srcOrd="0" destOrd="0" presId="urn:microsoft.com/office/officeart/2005/8/layout/hierarchy3"/>
    <dgm:cxn modelId="{850FCFF5-1B33-4820-8410-C3A5CB7987CD}" type="presOf" srcId="{D33C026B-6626-4C40-9EB5-50CD809C693F}" destId="{0E9BCA84-40B0-4B04-B37C-2CA30FA0E105}" srcOrd="1" destOrd="0" presId="urn:microsoft.com/office/officeart/2005/8/layout/hierarchy3"/>
    <dgm:cxn modelId="{05B65DD8-EBFC-45EA-A7FD-703681D96854}" type="presOf" srcId="{8F3F5320-51C1-4768-B663-89C2AE596095}" destId="{B19E1DE2-462B-42B8-9B88-B14D4044893F}" srcOrd="1" destOrd="0" presId="urn:microsoft.com/office/officeart/2005/8/layout/hierarchy3"/>
    <dgm:cxn modelId="{88B724B6-ED83-4635-85A8-381C22F05890}" srcId="{D33C026B-6626-4C40-9EB5-50CD809C693F}" destId="{48340211-06FB-4EC8-8D41-824CFE3AA318}" srcOrd="0" destOrd="0" parTransId="{19BD13E2-6DD4-426B-B7F8-03FA43D9F0D0}" sibTransId="{02D3AFA8-F3C9-4349-975C-F0D69437FD7F}"/>
    <dgm:cxn modelId="{6335F07C-B402-495E-95BC-7F86C1D91086}" type="presOf" srcId="{45430EE8-7AEC-41E3-B571-BA1F47F649E9}" destId="{746E74A1-7C3D-48E5-B2D4-7DCB83864667}" srcOrd="0" destOrd="0" presId="urn:microsoft.com/office/officeart/2005/8/layout/hierarchy3"/>
    <dgm:cxn modelId="{E9BDD2C4-2023-49ED-9161-CD8A8A9BC5F7}" type="presOf" srcId="{431062DD-CF8C-4BE7-8092-46697F502FDA}" destId="{E354B6A7-248E-4461-89E6-559514D00310}" srcOrd="0" destOrd="0" presId="urn:microsoft.com/office/officeart/2005/8/layout/hierarchy3"/>
    <dgm:cxn modelId="{B181EF22-2EEB-4B3F-A41D-5EFF4D97CDD3}" srcId="{9BCE4AA8-41BF-4119-BAB4-9613DCE7DB1A}" destId="{3730D907-47FF-4D25-9920-9D4D0A55A6F3}" srcOrd="1" destOrd="0" parTransId="{8CC878FF-0E40-46B5-8777-D69A4436847D}" sibTransId="{ECBEB6D5-92F9-4F82-B3BE-D78F85008D57}"/>
    <dgm:cxn modelId="{9CE54561-0E6A-4DED-9E0E-07734FC123E9}" type="presOf" srcId="{48340211-06FB-4EC8-8D41-824CFE3AA318}" destId="{1A9A4837-C487-44A8-A4C7-EAA5B286F9BD}" srcOrd="0" destOrd="0" presId="urn:microsoft.com/office/officeart/2005/8/layout/hierarchy3"/>
    <dgm:cxn modelId="{D5140871-E0D9-4F46-BAAA-8965EBB1D92F}" srcId="{B46E509E-8E87-4249-B2FC-A76979DA1BF3}" destId="{D33C026B-6626-4C40-9EB5-50CD809C693F}" srcOrd="2" destOrd="0" parTransId="{698BFEAD-2AC0-4B10-8B0B-F9F450CD6995}" sibTransId="{B3548E0E-A717-428F-BF47-0CC1E4D24866}"/>
    <dgm:cxn modelId="{6308FA77-BA87-4A9A-981F-2FF679F0E88B}" type="presOf" srcId="{9BCE4AA8-41BF-4119-BAB4-9613DCE7DB1A}" destId="{256BD255-D30E-4125-B104-791CFE412B36}" srcOrd="0" destOrd="0" presId="urn:microsoft.com/office/officeart/2005/8/layout/hierarchy3"/>
    <dgm:cxn modelId="{15045ED9-80D2-402A-AB6F-58656D14AEAD}" type="presOf" srcId="{18A2BDEF-42E8-450B-B6EA-14634FCF33E7}" destId="{E5C2BD16-F560-497B-A729-8EB57565D75B}" srcOrd="0" destOrd="0" presId="urn:microsoft.com/office/officeart/2005/8/layout/hierarchy3"/>
    <dgm:cxn modelId="{59EE48D3-DC83-4EE8-899C-FF38295B5E42}" srcId="{8F3F5320-51C1-4768-B663-89C2AE596095}" destId="{431062DD-CF8C-4BE7-8092-46697F502FDA}" srcOrd="0" destOrd="0" parTransId="{45430EE8-7AEC-41E3-B571-BA1F47F649E9}" sibTransId="{2DBD2EB6-9EF0-4158-A060-4467571C9C09}"/>
    <dgm:cxn modelId="{E347B93D-014E-4681-8C74-D5D0EE823A22}" type="presOf" srcId="{B46E509E-8E87-4249-B2FC-A76979DA1BF3}" destId="{FBE7A7F3-AC92-43F4-95DB-CD2F863F0E37}" srcOrd="0" destOrd="0" presId="urn:microsoft.com/office/officeart/2005/8/layout/hierarchy3"/>
    <dgm:cxn modelId="{B41236CB-23BC-4E28-8EA7-5C3ABBA103A2}" srcId="{B46E509E-8E87-4249-B2FC-A76979DA1BF3}" destId="{9BCE4AA8-41BF-4119-BAB4-9613DCE7DB1A}" srcOrd="1" destOrd="0" parTransId="{06C56873-D6F1-4447-B47B-035D1BCE32F8}" sibTransId="{F6224668-277E-44C3-B59B-3C729B27B3F7}"/>
    <dgm:cxn modelId="{0E099D21-FE68-4789-B02D-B5044D98D52E}" type="presOf" srcId="{9BCE4AA8-41BF-4119-BAB4-9613DCE7DB1A}" destId="{6E81C730-409A-40A8-B9C6-C2A242AC4ED7}" srcOrd="1" destOrd="0" presId="urn:microsoft.com/office/officeart/2005/8/layout/hierarchy3"/>
    <dgm:cxn modelId="{9D1FF7E7-65EC-436C-A9E4-329CA11BD745}" srcId="{B46E509E-8E87-4249-B2FC-A76979DA1BF3}" destId="{8F3F5320-51C1-4768-B663-89C2AE596095}" srcOrd="0" destOrd="0" parTransId="{72DED6F4-DC2F-495E-A022-A762446D536B}" sibTransId="{99FBFDE4-05D3-4268-9FE0-ABE733145D99}"/>
    <dgm:cxn modelId="{9560E4BC-8BB9-4484-A43C-26C969699D9C}" type="presOf" srcId="{8F3F5320-51C1-4768-B663-89C2AE596095}" destId="{5133DCD3-734F-4331-AA3E-4461DD0DB60C}" srcOrd="0" destOrd="0" presId="urn:microsoft.com/office/officeart/2005/8/layout/hierarchy3"/>
    <dgm:cxn modelId="{B1EAEA18-B7FC-432F-AFA5-B2B781A824D9}" type="presOf" srcId="{2B314B15-36FD-4AF9-91BF-D086A106CA2E}" destId="{66FA8CAA-8B5E-45F2-BB6F-3EBC7B3B9F03}" srcOrd="0" destOrd="0" presId="urn:microsoft.com/office/officeart/2005/8/layout/hierarchy3"/>
    <dgm:cxn modelId="{E0A9B5C7-746E-4FE1-8D02-2C4BE9527A41}" type="presOf" srcId="{D33C026B-6626-4C40-9EB5-50CD809C693F}" destId="{CD1B5D47-5E57-4409-88DF-36A354CFEF6F}" srcOrd="0" destOrd="0" presId="urn:microsoft.com/office/officeart/2005/8/layout/hierarchy3"/>
    <dgm:cxn modelId="{083E91BA-6A73-4684-900B-C2B6FCC90AA0}" type="presOf" srcId="{19BD13E2-6DD4-426B-B7F8-03FA43D9F0D0}" destId="{E705DEDD-B5DE-450E-8605-234BE6A80631}" srcOrd="0" destOrd="0" presId="urn:microsoft.com/office/officeart/2005/8/layout/hierarchy3"/>
    <dgm:cxn modelId="{B18C392A-7670-4F63-9DD4-4E4CABF9901E}" srcId="{8F3F5320-51C1-4768-B663-89C2AE596095}" destId="{2B314B15-36FD-4AF9-91BF-D086A106CA2E}" srcOrd="1" destOrd="0" parTransId="{264005EE-3D72-4BAE-B4FA-152A4AF6D33F}" sibTransId="{B225297D-5890-42AA-A87D-9EF6038723A8}"/>
    <dgm:cxn modelId="{FA4D59EA-1C00-489B-B2D7-45A7237B2740}" type="presOf" srcId="{224B57F2-657C-4E91-89E2-308F21A8685F}" destId="{24DF0FB1-1738-4BF1-8EB0-027BC712E997}" srcOrd="0" destOrd="0" presId="urn:microsoft.com/office/officeart/2005/8/layout/hierarchy3"/>
    <dgm:cxn modelId="{639FD8A2-FC37-41A1-A4E4-D91824B30A94}" type="presOf" srcId="{B7982906-0184-45DD-9F6A-FBA3D14F85E1}" destId="{F9B1E02D-0068-4AF8-9BD5-C1F03F68124E}" srcOrd="0" destOrd="0" presId="urn:microsoft.com/office/officeart/2005/8/layout/hierarchy3"/>
    <dgm:cxn modelId="{73F392DA-B113-4124-A353-09C426B319D7}" type="presOf" srcId="{8CC878FF-0E40-46B5-8777-D69A4436847D}" destId="{0EACB62E-6572-495A-B291-C58E18C67838}" srcOrd="0" destOrd="0" presId="urn:microsoft.com/office/officeart/2005/8/layout/hierarchy3"/>
    <dgm:cxn modelId="{82D6A763-2FA8-43C8-9353-43E8C9F9672E}" srcId="{D33C026B-6626-4C40-9EB5-50CD809C693F}" destId="{1843F055-90BC-408F-95E8-6501B43A2B6A}" srcOrd="1" destOrd="0" parTransId="{18A2BDEF-42E8-450B-B6EA-14634FCF33E7}" sibTransId="{C9AFF9E5-6CD9-4177-A0BC-B92645A19EB5}"/>
    <dgm:cxn modelId="{A04ABD6E-1A50-42AD-9DA6-58C3F7864F98}" srcId="{9BCE4AA8-41BF-4119-BAB4-9613DCE7DB1A}" destId="{224B57F2-657C-4E91-89E2-308F21A8685F}" srcOrd="0" destOrd="0" parTransId="{B7982906-0184-45DD-9F6A-FBA3D14F85E1}" sibTransId="{2F5F3776-7C2C-4063-B076-8F977C3FEA2A}"/>
    <dgm:cxn modelId="{64767B7B-5F2D-42DD-A1C0-6CBCC32FCC3F}" type="presOf" srcId="{3730D907-47FF-4D25-9920-9D4D0A55A6F3}" destId="{5820EBB8-F7DB-4580-8AA6-02955FF7FAEC}" srcOrd="0" destOrd="0" presId="urn:microsoft.com/office/officeart/2005/8/layout/hierarchy3"/>
    <dgm:cxn modelId="{8B623225-1DBE-4BBE-9CBC-85B143BE5BD5}" type="presParOf" srcId="{FBE7A7F3-AC92-43F4-95DB-CD2F863F0E37}" destId="{CBE96906-0245-4738-AD3F-F744FD26EDBC}" srcOrd="0" destOrd="0" presId="urn:microsoft.com/office/officeart/2005/8/layout/hierarchy3"/>
    <dgm:cxn modelId="{C4EAF116-9498-46A4-9208-482FFBF492E6}" type="presParOf" srcId="{CBE96906-0245-4738-AD3F-F744FD26EDBC}" destId="{0D99DC54-8A04-4126-A503-532F95F9FA93}" srcOrd="0" destOrd="0" presId="urn:microsoft.com/office/officeart/2005/8/layout/hierarchy3"/>
    <dgm:cxn modelId="{26C3D87A-A3A3-41E0-9E5B-049C92BDA7DC}" type="presParOf" srcId="{0D99DC54-8A04-4126-A503-532F95F9FA93}" destId="{5133DCD3-734F-4331-AA3E-4461DD0DB60C}" srcOrd="0" destOrd="0" presId="urn:microsoft.com/office/officeart/2005/8/layout/hierarchy3"/>
    <dgm:cxn modelId="{A1593546-3466-402C-8CB5-2EA49749A50C}" type="presParOf" srcId="{0D99DC54-8A04-4126-A503-532F95F9FA93}" destId="{B19E1DE2-462B-42B8-9B88-B14D4044893F}" srcOrd="1" destOrd="0" presId="urn:microsoft.com/office/officeart/2005/8/layout/hierarchy3"/>
    <dgm:cxn modelId="{17020BD6-B9D7-4D9A-A466-C0B1495FB670}" type="presParOf" srcId="{CBE96906-0245-4738-AD3F-F744FD26EDBC}" destId="{134B3815-F82D-48C2-B202-894B55ABB805}" srcOrd="1" destOrd="0" presId="urn:microsoft.com/office/officeart/2005/8/layout/hierarchy3"/>
    <dgm:cxn modelId="{AEA32ED2-0617-4954-AA0D-C7177A695696}" type="presParOf" srcId="{134B3815-F82D-48C2-B202-894B55ABB805}" destId="{746E74A1-7C3D-48E5-B2D4-7DCB83864667}" srcOrd="0" destOrd="0" presId="urn:microsoft.com/office/officeart/2005/8/layout/hierarchy3"/>
    <dgm:cxn modelId="{4E14744C-ECBE-47ED-94AF-DD3DF466561B}" type="presParOf" srcId="{134B3815-F82D-48C2-B202-894B55ABB805}" destId="{E354B6A7-248E-4461-89E6-559514D00310}" srcOrd="1" destOrd="0" presId="urn:microsoft.com/office/officeart/2005/8/layout/hierarchy3"/>
    <dgm:cxn modelId="{59240F25-FFBE-42EF-B0DF-A51539CED9FA}" type="presParOf" srcId="{134B3815-F82D-48C2-B202-894B55ABB805}" destId="{87F5BD22-1418-4E4A-8F51-BC5AFED5C7B0}" srcOrd="2" destOrd="0" presId="urn:microsoft.com/office/officeart/2005/8/layout/hierarchy3"/>
    <dgm:cxn modelId="{420D96D2-B202-4D4C-9463-063AA3DF470C}" type="presParOf" srcId="{134B3815-F82D-48C2-B202-894B55ABB805}" destId="{66FA8CAA-8B5E-45F2-BB6F-3EBC7B3B9F03}" srcOrd="3" destOrd="0" presId="urn:microsoft.com/office/officeart/2005/8/layout/hierarchy3"/>
    <dgm:cxn modelId="{49FEA57D-282E-41AD-BC56-CDC3BDC889DC}" type="presParOf" srcId="{FBE7A7F3-AC92-43F4-95DB-CD2F863F0E37}" destId="{8C3AC99C-16C7-4F75-8D36-A8F1E812992B}" srcOrd="1" destOrd="0" presId="urn:microsoft.com/office/officeart/2005/8/layout/hierarchy3"/>
    <dgm:cxn modelId="{49DF0AB5-4B36-4342-AEDD-117A04DD36D6}" type="presParOf" srcId="{8C3AC99C-16C7-4F75-8D36-A8F1E812992B}" destId="{0C3F08A2-8EEF-4C05-8ED2-04BC3795EF1F}" srcOrd="0" destOrd="0" presId="urn:microsoft.com/office/officeart/2005/8/layout/hierarchy3"/>
    <dgm:cxn modelId="{51F4BAF3-E1DF-40F9-A9D4-E91A5AF602FA}" type="presParOf" srcId="{0C3F08A2-8EEF-4C05-8ED2-04BC3795EF1F}" destId="{256BD255-D30E-4125-B104-791CFE412B36}" srcOrd="0" destOrd="0" presId="urn:microsoft.com/office/officeart/2005/8/layout/hierarchy3"/>
    <dgm:cxn modelId="{98D31BA6-6E5C-4660-99A2-0FFBFBDC1C29}" type="presParOf" srcId="{0C3F08A2-8EEF-4C05-8ED2-04BC3795EF1F}" destId="{6E81C730-409A-40A8-B9C6-C2A242AC4ED7}" srcOrd="1" destOrd="0" presId="urn:microsoft.com/office/officeart/2005/8/layout/hierarchy3"/>
    <dgm:cxn modelId="{21E24251-930C-4FBC-89AE-6F06E9B54173}" type="presParOf" srcId="{8C3AC99C-16C7-4F75-8D36-A8F1E812992B}" destId="{995F8FE5-FC21-4DB8-B93D-9F0C6DB3A58F}" srcOrd="1" destOrd="0" presId="urn:microsoft.com/office/officeart/2005/8/layout/hierarchy3"/>
    <dgm:cxn modelId="{488F90D7-4D7C-4B30-87A4-A73446F32247}" type="presParOf" srcId="{995F8FE5-FC21-4DB8-B93D-9F0C6DB3A58F}" destId="{F9B1E02D-0068-4AF8-9BD5-C1F03F68124E}" srcOrd="0" destOrd="0" presId="urn:microsoft.com/office/officeart/2005/8/layout/hierarchy3"/>
    <dgm:cxn modelId="{2C14205B-B3CC-4F6F-8B4D-3DFE181ACE5C}" type="presParOf" srcId="{995F8FE5-FC21-4DB8-B93D-9F0C6DB3A58F}" destId="{24DF0FB1-1738-4BF1-8EB0-027BC712E997}" srcOrd="1" destOrd="0" presId="urn:microsoft.com/office/officeart/2005/8/layout/hierarchy3"/>
    <dgm:cxn modelId="{2F9FB00C-DED1-4E81-AAEE-4DEF5ACF5219}" type="presParOf" srcId="{995F8FE5-FC21-4DB8-B93D-9F0C6DB3A58F}" destId="{0EACB62E-6572-495A-B291-C58E18C67838}" srcOrd="2" destOrd="0" presId="urn:microsoft.com/office/officeart/2005/8/layout/hierarchy3"/>
    <dgm:cxn modelId="{F018E239-04E1-4068-8C2E-4F01A17CEC73}" type="presParOf" srcId="{995F8FE5-FC21-4DB8-B93D-9F0C6DB3A58F}" destId="{5820EBB8-F7DB-4580-8AA6-02955FF7FAEC}" srcOrd="3" destOrd="0" presId="urn:microsoft.com/office/officeart/2005/8/layout/hierarchy3"/>
    <dgm:cxn modelId="{FF6F3697-3635-46B5-BD1D-27D380D0B40A}" type="presParOf" srcId="{FBE7A7F3-AC92-43F4-95DB-CD2F863F0E37}" destId="{655AF9F7-DBA1-4C42-8D4A-991138A0822F}" srcOrd="2" destOrd="0" presId="urn:microsoft.com/office/officeart/2005/8/layout/hierarchy3"/>
    <dgm:cxn modelId="{3EEA4966-5A96-4EA0-A65E-4B2EF8EE7346}" type="presParOf" srcId="{655AF9F7-DBA1-4C42-8D4A-991138A0822F}" destId="{363D859A-032D-45C4-828C-23879252F0A6}" srcOrd="0" destOrd="0" presId="urn:microsoft.com/office/officeart/2005/8/layout/hierarchy3"/>
    <dgm:cxn modelId="{8FE9AB9D-EEDF-4160-9398-DF91D3972539}" type="presParOf" srcId="{363D859A-032D-45C4-828C-23879252F0A6}" destId="{CD1B5D47-5E57-4409-88DF-36A354CFEF6F}" srcOrd="0" destOrd="0" presId="urn:microsoft.com/office/officeart/2005/8/layout/hierarchy3"/>
    <dgm:cxn modelId="{E42F68CF-A146-4C91-A3D5-E143A610E0D0}" type="presParOf" srcId="{363D859A-032D-45C4-828C-23879252F0A6}" destId="{0E9BCA84-40B0-4B04-B37C-2CA30FA0E105}" srcOrd="1" destOrd="0" presId="urn:microsoft.com/office/officeart/2005/8/layout/hierarchy3"/>
    <dgm:cxn modelId="{6D8589DE-A34D-45C8-9B04-44F903DE2CD0}" type="presParOf" srcId="{655AF9F7-DBA1-4C42-8D4A-991138A0822F}" destId="{2B36CAD5-0E43-47E1-879B-3094E4A243B7}" srcOrd="1" destOrd="0" presId="urn:microsoft.com/office/officeart/2005/8/layout/hierarchy3"/>
    <dgm:cxn modelId="{59890618-B1A5-4ADD-97A6-61CD4EF1970D}" type="presParOf" srcId="{2B36CAD5-0E43-47E1-879B-3094E4A243B7}" destId="{E705DEDD-B5DE-450E-8605-234BE6A80631}" srcOrd="0" destOrd="0" presId="urn:microsoft.com/office/officeart/2005/8/layout/hierarchy3"/>
    <dgm:cxn modelId="{A629FAA0-4C59-4389-B503-D948A2A21E82}" type="presParOf" srcId="{2B36CAD5-0E43-47E1-879B-3094E4A243B7}" destId="{1A9A4837-C487-44A8-A4C7-EAA5B286F9BD}" srcOrd="1" destOrd="0" presId="urn:microsoft.com/office/officeart/2005/8/layout/hierarchy3"/>
    <dgm:cxn modelId="{487B559A-E1B8-47A3-A621-D08450446550}" type="presParOf" srcId="{2B36CAD5-0E43-47E1-879B-3094E4A243B7}" destId="{E5C2BD16-F560-497B-A729-8EB57565D75B}" srcOrd="2" destOrd="0" presId="urn:microsoft.com/office/officeart/2005/8/layout/hierarchy3"/>
    <dgm:cxn modelId="{A2934AF2-7179-438B-90E7-B90D1C70703F}" type="presParOf" srcId="{2B36CAD5-0E43-47E1-879B-3094E4A243B7}" destId="{6D2EFF66-8383-4820-BECD-17865523300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3DCD3-734F-4331-AA3E-4461DD0DB60C}">
      <dsp:nvSpPr>
        <dsp:cNvPr id="0" name=""/>
        <dsp:cNvSpPr/>
      </dsp:nvSpPr>
      <dsp:spPr>
        <a:xfrm>
          <a:off x="2674767" y="460375"/>
          <a:ext cx="2419943" cy="811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2011–2012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98524" y="484132"/>
        <a:ext cx="2372429" cy="763621"/>
      </dsp:txXfrm>
    </dsp:sp>
    <dsp:sp modelId="{746E74A1-7C3D-48E5-B2D4-7DCB83864667}">
      <dsp:nvSpPr>
        <dsp:cNvPr id="0" name=""/>
        <dsp:cNvSpPr/>
      </dsp:nvSpPr>
      <dsp:spPr>
        <a:xfrm>
          <a:off x="2916762" y="1271510"/>
          <a:ext cx="147021" cy="762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557"/>
              </a:lnTo>
              <a:lnTo>
                <a:pt x="147021" y="762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B6A7-248E-4461-89E6-559514D00310}">
      <dsp:nvSpPr>
        <dsp:cNvPr id="0" name=""/>
        <dsp:cNvSpPr/>
      </dsp:nvSpPr>
      <dsp:spPr>
        <a:xfrm>
          <a:off x="3063783" y="1620069"/>
          <a:ext cx="1901037" cy="827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4,877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73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4,804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8034" y="1644320"/>
        <a:ext cx="1852535" cy="779496"/>
      </dsp:txXfrm>
    </dsp:sp>
    <dsp:sp modelId="{87F5BD22-1418-4E4A-8F51-BC5AFED5C7B0}">
      <dsp:nvSpPr>
        <dsp:cNvPr id="0" name=""/>
        <dsp:cNvSpPr/>
      </dsp:nvSpPr>
      <dsp:spPr>
        <a:xfrm>
          <a:off x="2916762" y="1271510"/>
          <a:ext cx="174501" cy="1792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900"/>
              </a:lnTo>
              <a:lnTo>
                <a:pt x="174501" y="1792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A8CAA-8B5E-45F2-BB6F-3EBC7B3B9F03}">
      <dsp:nvSpPr>
        <dsp:cNvPr id="0" name=""/>
        <dsp:cNvSpPr/>
      </dsp:nvSpPr>
      <dsp:spPr>
        <a:xfrm>
          <a:off x="3091263" y="2655754"/>
          <a:ext cx="1867050" cy="817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4,880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73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4,807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5201" y="2679692"/>
        <a:ext cx="1819174" cy="769437"/>
      </dsp:txXfrm>
    </dsp:sp>
    <dsp:sp modelId="{256BD255-D30E-4125-B104-791CFE412B36}">
      <dsp:nvSpPr>
        <dsp:cNvPr id="0" name=""/>
        <dsp:cNvSpPr/>
      </dsp:nvSpPr>
      <dsp:spPr>
        <a:xfrm>
          <a:off x="5422140" y="469813"/>
          <a:ext cx="2396844" cy="818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2013–2014</a:t>
          </a:r>
          <a:r>
            <a:rPr lang="en-US" sz="1200" b="1" kern="1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1200" kern="1200" baseline="30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6111" y="493784"/>
        <a:ext cx="2348902" cy="770476"/>
      </dsp:txXfrm>
    </dsp:sp>
    <dsp:sp modelId="{F9B1E02D-0068-4AF8-9BD5-C1F03F68124E}">
      <dsp:nvSpPr>
        <dsp:cNvPr id="0" name=""/>
        <dsp:cNvSpPr/>
      </dsp:nvSpPr>
      <dsp:spPr>
        <a:xfrm>
          <a:off x="5661825" y="1288232"/>
          <a:ext cx="174907" cy="763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762"/>
              </a:lnTo>
              <a:lnTo>
                <a:pt x="174907" y="763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F0FB1-1738-4BF1-8EB0-027BC712E997}">
      <dsp:nvSpPr>
        <dsp:cNvPr id="0" name=""/>
        <dsp:cNvSpPr/>
      </dsp:nvSpPr>
      <dsp:spPr>
        <a:xfrm>
          <a:off x="5836732" y="1650720"/>
          <a:ext cx="1827576" cy="802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5,316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100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5,216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60238" y="1674226"/>
        <a:ext cx="1780564" cy="755535"/>
      </dsp:txXfrm>
    </dsp:sp>
    <dsp:sp modelId="{0EACB62E-6572-495A-B291-C58E18C67838}">
      <dsp:nvSpPr>
        <dsp:cNvPr id="0" name=""/>
        <dsp:cNvSpPr/>
      </dsp:nvSpPr>
      <dsp:spPr>
        <a:xfrm>
          <a:off x="5661825" y="1288232"/>
          <a:ext cx="198396" cy="176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957"/>
              </a:lnTo>
              <a:lnTo>
                <a:pt x="198396" y="17629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0EBB8-F7DB-4580-8AA6-02955FF7FAEC}">
      <dsp:nvSpPr>
        <dsp:cNvPr id="0" name=""/>
        <dsp:cNvSpPr/>
      </dsp:nvSpPr>
      <dsp:spPr>
        <a:xfrm>
          <a:off x="5860221" y="2640606"/>
          <a:ext cx="1825966" cy="821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Original: 5,313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Excluded pregnant and/or lactating women: 100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Analytical sample: 5,213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4272" y="2664657"/>
        <a:ext cx="1777864" cy="773066"/>
      </dsp:txXfrm>
    </dsp:sp>
    <dsp:sp modelId="{CD1B5D47-5E57-4409-88DF-36A354CFEF6F}">
      <dsp:nvSpPr>
        <dsp:cNvPr id="0" name=""/>
        <dsp:cNvSpPr/>
      </dsp:nvSpPr>
      <dsp:spPr>
        <a:xfrm>
          <a:off x="0" y="469799"/>
          <a:ext cx="2359207" cy="810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Biomarker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(Participants</a:t>
          </a:r>
          <a:r>
            <a:rPr lang="en-US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26" y="493525"/>
        <a:ext cx="2311755" cy="762606"/>
      </dsp:txXfrm>
    </dsp:sp>
    <dsp:sp modelId="{E705DEDD-B5DE-450E-8605-234BE6A80631}">
      <dsp:nvSpPr>
        <dsp:cNvPr id="0" name=""/>
        <dsp:cNvSpPr/>
      </dsp:nvSpPr>
      <dsp:spPr>
        <a:xfrm>
          <a:off x="235920" y="1279857"/>
          <a:ext cx="127004" cy="772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597"/>
              </a:lnTo>
              <a:lnTo>
                <a:pt x="127004" y="772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A4837-C487-44A8-A4C7-EAA5B286F9BD}">
      <dsp:nvSpPr>
        <dsp:cNvPr id="0" name=""/>
        <dsp:cNvSpPr/>
      </dsp:nvSpPr>
      <dsp:spPr>
        <a:xfrm>
          <a:off x="362924" y="1644910"/>
          <a:ext cx="1583884" cy="815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Serum vitamin B-12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(≥20 y)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797" y="1668783"/>
        <a:ext cx="1536138" cy="767342"/>
      </dsp:txXfrm>
    </dsp:sp>
    <dsp:sp modelId="{E5C2BD16-F560-497B-A729-8EB57565D75B}">
      <dsp:nvSpPr>
        <dsp:cNvPr id="0" name=""/>
        <dsp:cNvSpPr/>
      </dsp:nvSpPr>
      <dsp:spPr>
        <a:xfrm>
          <a:off x="235920" y="1279857"/>
          <a:ext cx="131062" cy="1746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80"/>
              </a:lnTo>
              <a:lnTo>
                <a:pt x="131062" y="1746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EFF66-8383-4820-BECD-17865523300D}">
      <dsp:nvSpPr>
        <dsp:cNvPr id="0" name=""/>
        <dsp:cNvSpPr/>
      </dsp:nvSpPr>
      <dsp:spPr>
        <a:xfrm>
          <a:off x="366983" y="2633875"/>
          <a:ext cx="1575767" cy="78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Serum </a:t>
          </a:r>
          <a:r>
            <a:rPr lang="en-US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methylmalonic</a:t>
          </a: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acid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(≥20 y)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949" y="2656841"/>
        <a:ext cx="1529835" cy="738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D03EB-D6D1-4FA2-916E-1A523F81BDA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D38B-15E7-4890-B34D-35B13D627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7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D38B-15E7-4890-B34D-35B13D6277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2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6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1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4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1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9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9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8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28504-DE7F-4831-8E93-CEDBCC81A8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7705-88CE-4A15-88EB-97035E51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0274519"/>
              </p:ext>
            </p:extLst>
          </p:nvPr>
        </p:nvGraphicFramePr>
        <p:xfrm>
          <a:off x="544964" y="1223737"/>
          <a:ext cx="8599036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8235" y="332417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Supporting Material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235" y="762072"/>
            <a:ext cx="8166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1.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persons ≥20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of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were screened, interviewed, examined, and for whom serum vitamin B-12 or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methylmalonic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concentrations were measured, NHANES 2011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964" y="5378672"/>
            <a:ext cx="80701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2013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2014, serum was also collected from 131 participants 19 y of age and analyzed for both biomarkers; there were no pregnant or lactating women to exclude.</a:t>
            </a:r>
          </a:p>
        </p:txBody>
      </p:sp>
    </p:spTree>
    <p:extLst>
      <p:ext uri="{BB962C8B-B14F-4D97-AF65-F5344CB8AC3E}">
        <p14:creationId xmlns:p14="http://schemas.microsoft.com/office/powerpoint/2010/main" val="388157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149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Schleicher, Rosemary (CDC/ONDIEH/NCEH)</dc:creator>
  <cp:lastModifiedBy>Pfeiffer, Christine (CDC/DDNID/NCEH/DLS)</cp:lastModifiedBy>
  <cp:revision>32</cp:revision>
  <dcterms:created xsi:type="dcterms:W3CDTF">2015-11-30T20:01:29Z</dcterms:created>
  <dcterms:modified xsi:type="dcterms:W3CDTF">2019-02-08T21:57:27Z</dcterms:modified>
</cp:coreProperties>
</file>