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0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204" y="76"/>
      </p:cViewPr>
      <p:guideLst>
        <p:guide orient="horz" pos="19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7FE-6BD8-450A-B483-44F6F0782A68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B32-BE83-46C2-A323-3DA53D17A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9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7FE-6BD8-450A-B483-44F6F0782A68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B32-BE83-46C2-A323-3DA53D17A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5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7FE-6BD8-450A-B483-44F6F0782A68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B32-BE83-46C2-A323-3DA53D17A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0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7FE-6BD8-450A-B483-44F6F0782A68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B32-BE83-46C2-A323-3DA53D17A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8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7FE-6BD8-450A-B483-44F6F0782A68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B32-BE83-46C2-A323-3DA53D17A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3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7FE-6BD8-450A-B483-44F6F0782A68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B32-BE83-46C2-A323-3DA53D17A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1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7FE-6BD8-450A-B483-44F6F0782A68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B32-BE83-46C2-A323-3DA53D17A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9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7FE-6BD8-450A-B483-44F6F0782A68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B32-BE83-46C2-A323-3DA53D17A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4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7FE-6BD8-450A-B483-44F6F0782A68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B32-BE83-46C2-A323-3DA53D17A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5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7FE-6BD8-450A-B483-44F6F0782A68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B32-BE83-46C2-A323-3DA53D17A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7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7FE-6BD8-450A-B483-44F6F0782A68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B32-BE83-46C2-A323-3DA53D17A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5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127FE-6BD8-450A-B483-44F6F0782A68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B1B32-BE83-46C2-A323-3DA53D17A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5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886767" y="1531345"/>
            <a:ext cx="5411940" cy="3922004"/>
            <a:chOff x="2473752" y="1932778"/>
            <a:chExt cx="3848134" cy="2788722"/>
          </a:xfrm>
        </p:grpSpPr>
        <p:sp>
          <p:nvSpPr>
            <p:cNvPr id="16" name="TextBox 15"/>
            <p:cNvSpPr txBox="1"/>
            <p:nvPr/>
          </p:nvSpPr>
          <p:spPr>
            <a:xfrm>
              <a:off x="2500820" y="1932778"/>
              <a:ext cx="1133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Group 2c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763"/>
            <a:stretch/>
          </p:blipFill>
          <p:spPr>
            <a:xfrm>
              <a:off x="2473752" y="2287577"/>
              <a:ext cx="3848134" cy="243392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564"/>
            <a:stretch/>
          </p:blipFill>
          <p:spPr>
            <a:xfrm>
              <a:off x="4495900" y="2530649"/>
              <a:ext cx="1670796" cy="1061041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97957" y="2893627"/>
              <a:ext cx="213378" cy="97544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870526" y="605927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Fig. S6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Fedan et al.</a:t>
            </a:r>
          </a:p>
        </p:txBody>
      </p:sp>
    </p:spTree>
    <p:extLst>
      <p:ext uri="{BB962C8B-B14F-4D97-AF65-F5344CB8AC3E}">
        <p14:creationId xmlns:p14="http://schemas.microsoft.com/office/powerpoint/2010/main" val="1374356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Fedan, Jeff (CDC/NIOSH/HELD)</dc:creator>
  <cp:lastModifiedBy>Fedan, Jeff (CDC/NIOSH/HELD/PPRB)</cp:lastModifiedBy>
  <cp:revision>7</cp:revision>
  <cp:lastPrinted>2017-02-27T20:50:29Z</cp:lastPrinted>
  <dcterms:created xsi:type="dcterms:W3CDTF">2017-02-27T18:48:41Z</dcterms:created>
  <dcterms:modified xsi:type="dcterms:W3CDTF">2019-12-02T14:51:28Z</dcterms:modified>
</cp:coreProperties>
</file>