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44" y="4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49B-801F-43F2-BB10-DC300ED79C8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56542-92EC-43A7-88FE-ECFBB3D83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1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49B-801F-43F2-BB10-DC300ED79C8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56542-92EC-43A7-88FE-ECFBB3D83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5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49B-801F-43F2-BB10-DC300ED79C8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56542-92EC-43A7-88FE-ECFBB3D83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0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49B-801F-43F2-BB10-DC300ED79C8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56542-92EC-43A7-88FE-ECFBB3D83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49B-801F-43F2-BB10-DC300ED79C8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56542-92EC-43A7-88FE-ECFBB3D83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0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49B-801F-43F2-BB10-DC300ED79C8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56542-92EC-43A7-88FE-ECFBB3D83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2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49B-801F-43F2-BB10-DC300ED79C8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56542-92EC-43A7-88FE-ECFBB3D83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0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49B-801F-43F2-BB10-DC300ED79C8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56542-92EC-43A7-88FE-ECFBB3D83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49B-801F-43F2-BB10-DC300ED79C8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56542-92EC-43A7-88FE-ECFBB3D83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49B-801F-43F2-BB10-DC300ED79C8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56542-92EC-43A7-88FE-ECFBB3D83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6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49B-801F-43F2-BB10-DC300ED79C8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56542-92EC-43A7-88FE-ECFBB3D83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1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B049B-801F-43F2-BB10-DC300ED79C8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56542-92EC-43A7-88FE-ECFBB3D831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8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59AB9DC-F912-41B5-B2DA-F7760BF2FA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41" y="2793999"/>
            <a:ext cx="3157518" cy="23681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236410F-E5C4-44FB-8433-98EC5A431F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768" y="2786637"/>
            <a:ext cx="2635511" cy="2370317"/>
          </a:xfrm>
          <a:prstGeom prst="rect">
            <a:avLst/>
          </a:prstGeom>
        </p:spPr>
      </p:pic>
      <p:sp useBgFill="1">
        <p:nvSpPr>
          <p:cNvPr id="6" name="TextBox 5">
            <a:extLst>
              <a:ext uri="{FF2B5EF4-FFF2-40B4-BE49-F238E27FC236}">
                <a16:creationId xmlns:a16="http://schemas.microsoft.com/office/drawing/2014/main" id="{3CBB695A-C73E-49DC-AA9E-2CAF286989AD}"/>
              </a:ext>
            </a:extLst>
          </p:cNvPr>
          <p:cNvSpPr txBox="1"/>
          <p:nvPr/>
        </p:nvSpPr>
        <p:spPr>
          <a:xfrm>
            <a:off x="1188741" y="2786637"/>
            <a:ext cx="338554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 useBgFill="1">
        <p:nvSpPr>
          <p:cNvPr id="7" name="TextBox 6">
            <a:extLst>
              <a:ext uri="{FF2B5EF4-FFF2-40B4-BE49-F238E27FC236}">
                <a16:creationId xmlns:a16="http://schemas.microsoft.com/office/drawing/2014/main" id="{80946ACC-6ED8-4F67-88EC-1FBB68DF0DA6}"/>
              </a:ext>
            </a:extLst>
          </p:cNvPr>
          <p:cNvSpPr txBox="1"/>
          <p:nvPr/>
        </p:nvSpPr>
        <p:spPr>
          <a:xfrm>
            <a:off x="4811768" y="2786637"/>
            <a:ext cx="338554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53BB8F-E654-4094-93BA-7A3F732DBBCB}"/>
              </a:ext>
            </a:extLst>
          </p:cNvPr>
          <p:cNvSpPr txBox="1"/>
          <p:nvPr/>
        </p:nvSpPr>
        <p:spPr>
          <a:xfrm>
            <a:off x="3851290" y="873760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Figure S15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Fedan et al.</a:t>
            </a:r>
          </a:p>
        </p:txBody>
      </p:sp>
    </p:spTree>
    <p:extLst>
      <p:ext uri="{BB962C8B-B14F-4D97-AF65-F5344CB8AC3E}">
        <p14:creationId xmlns:p14="http://schemas.microsoft.com/office/powerpoint/2010/main" val="3899726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Fedan, Jeff (CDC/NIOSH/HELD/PPRB)</dc:creator>
  <cp:lastModifiedBy>Fedan, Jeff (CDC/NIOSH/HELD/PPRB)</cp:lastModifiedBy>
  <cp:revision>2</cp:revision>
  <dcterms:created xsi:type="dcterms:W3CDTF">2019-12-30T20:19:14Z</dcterms:created>
  <dcterms:modified xsi:type="dcterms:W3CDTF">2020-01-22T19:47:14Z</dcterms:modified>
</cp:coreProperties>
</file>